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4379" r:id="rId2"/>
    <p:sldMasterId id="2147484921" r:id="rId3"/>
    <p:sldMasterId id="2147485219" r:id="rId4"/>
    <p:sldMasterId id="2147485682" r:id="rId5"/>
    <p:sldMasterId id="2147485694" r:id="rId6"/>
  </p:sldMasterIdLst>
  <p:notesMasterIdLst>
    <p:notesMasterId r:id="rId25"/>
  </p:notesMasterIdLst>
  <p:sldIdLst>
    <p:sldId id="944" r:id="rId7"/>
    <p:sldId id="1017" r:id="rId8"/>
    <p:sldId id="976" r:id="rId9"/>
    <p:sldId id="970" r:id="rId10"/>
    <p:sldId id="945" r:id="rId11"/>
    <p:sldId id="949" r:id="rId12"/>
    <p:sldId id="950" r:id="rId13"/>
    <p:sldId id="951" r:id="rId14"/>
    <p:sldId id="952" r:id="rId15"/>
    <p:sldId id="968" r:id="rId16"/>
    <p:sldId id="953" r:id="rId17"/>
    <p:sldId id="1020" r:id="rId18"/>
    <p:sldId id="955" r:id="rId19"/>
    <p:sldId id="948" r:id="rId20"/>
    <p:sldId id="1014" r:id="rId21"/>
    <p:sldId id="1015" r:id="rId22"/>
    <p:sldId id="764" r:id="rId23"/>
    <p:sldId id="947" r:id="rId24"/>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98"/>
    <p:restoredTop sz="78751"/>
  </p:normalViewPr>
  <p:slideViewPr>
    <p:cSldViewPr>
      <p:cViewPr varScale="1">
        <p:scale>
          <a:sx n="149" d="100"/>
          <a:sy n="149" d="100"/>
        </p:scale>
        <p:origin x="248" y="168"/>
      </p:cViewPr>
      <p:guideLst>
        <p:guide orient="horz" pos="2160"/>
        <p:guide pos="2880"/>
      </p:guideLst>
    </p:cSldViewPr>
  </p:slideViewPr>
  <p:outlineViewPr>
    <p:cViewPr>
      <p:scale>
        <a:sx n="25" d="100"/>
        <a:sy n="25" d="100"/>
      </p:scale>
      <p:origin x="0" y="696"/>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E4F42785-D5F5-264C-AA9D-2F118DE674F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3" name="Rectangle 3">
            <a:extLst>
              <a:ext uri="{FF2B5EF4-FFF2-40B4-BE49-F238E27FC236}">
                <a16:creationId xmlns:a16="http://schemas.microsoft.com/office/drawing/2014/main" id="{2B7EA94A-4EBE-DF41-B9B4-87AC5882B42F}"/>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78852" name="Rectangle 4">
            <a:extLst>
              <a:ext uri="{FF2B5EF4-FFF2-40B4-BE49-F238E27FC236}">
                <a16:creationId xmlns:a16="http://schemas.microsoft.com/office/drawing/2014/main" id="{C6E45B9B-2D0F-444F-A67A-DC613758D7F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5" name="Rectangle 5">
            <a:extLst>
              <a:ext uri="{FF2B5EF4-FFF2-40B4-BE49-F238E27FC236}">
                <a16:creationId xmlns:a16="http://schemas.microsoft.com/office/drawing/2014/main" id="{D2AEC01E-9881-8145-8F90-281729AB87E5}"/>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66" name="Rectangle 6">
            <a:extLst>
              <a:ext uri="{FF2B5EF4-FFF2-40B4-BE49-F238E27FC236}">
                <a16:creationId xmlns:a16="http://schemas.microsoft.com/office/drawing/2014/main" id="{22300605-7890-2644-A571-583ABFA2527D}"/>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7" name="Rectangle 7">
            <a:extLst>
              <a:ext uri="{FF2B5EF4-FFF2-40B4-BE49-F238E27FC236}">
                <a16:creationId xmlns:a16="http://schemas.microsoft.com/office/drawing/2014/main" id="{76E02049-24AA-1742-89AB-64D27084665A}"/>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D2B9109-3389-DA49-8FA6-4B06EFAB3D9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24CED93E-48D9-0043-87BD-B86F65E01F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8619F5A-B6DB-E349-B460-42AE9068060C}" type="slidenum">
              <a:rPr lang="en-US" altLang="en-US" smtClean="0">
                <a:solidFill>
                  <a:srgbClr val="000000"/>
                </a:solidFill>
              </a:rPr>
              <a:pPr>
                <a:spcBef>
                  <a:spcPct val="0"/>
                </a:spcBef>
              </a:pPr>
              <a:t>1</a:t>
            </a:fld>
            <a:endParaRPr lang="en-US" altLang="en-US">
              <a:solidFill>
                <a:srgbClr val="000000"/>
              </a:solidFill>
            </a:endParaRPr>
          </a:p>
        </p:txBody>
      </p:sp>
      <p:sp>
        <p:nvSpPr>
          <p:cNvPr id="80898" name="Rectangle 2">
            <a:extLst>
              <a:ext uri="{FF2B5EF4-FFF2-40B4-BE49-F238E27FC236}">
                <a16:creationId xmlns:a16="http://schemas.microsoft.com/office/drawing/2014/main" id="{FB6F6A21-0FC1-8344-B0D6-A40A71B4E9A7}"/>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4868A98A-8413-1F41-9C7D-CBFF0AE545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A66F0516-BEC5-1443-AB1D-72EB63C00D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5C4DB26-90DC-8D4B-B505-6181DD465C85}" type="slidenum">
              <a:rPr lang="en-US" altLang="en-US" smtClean="0">
                <a:solidFill>
                  <a:srgbClr val="000000"/>
                </a:solidFill>
              </a:rPr>
              <a:pPr>
                <a:spcBef>
                  <a:spcPct val="0"/>
                </a:spcBef>
              </a:pPr>
              <a:t>10</a:t>
            </a:fld>
            <a:endParaRPr lang="en-US" altLang="en-US">
              <a:solidFill>
                <a:srgbClr val="000000"/>
              </a:solidFill>
            </a:endParaRPr>
          </a:p>
        </p:txBody>
      </p:sp>
      <p:sp>
        <p:nvSpPr>
          <p:cNvPr id="93186" name="Rectangle 2">
            <a:extLst>
              <a:ext uri="{FF2B5EF4-FFF2-40B4-BE49-F238E27FC236}">
                <a16:creationId xmlns:a16="http://schemas.microsoft.com/office/drawing/2014/main" id="{E246FFC5-7B62-3342-B17C-7DC588052AFF}"/>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9D20255E-46B4-EC4C-8DCC-3CEAAC8980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B51EAE41-5972-5B4E-ACCF-794DE9717C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EA0CDB-5924-1F44-AA85-03485E2F8260}" type="slidenum">
              <a:rPr lang="en-US" altLang="en-US" smtClean="0">
                <a:solidFill>
                  <a:srgbClr val="000000"/>
                </a:solidFill>
              </a:rPr>
              <a:pPr>
                <a:spcBef>
                  <a:spcPct val="0"/>
                </a:spcBef>
              </a:pPr>
              <a:t>11</a:t>
            </a:fld>
            <a:endParaRPr lang="en-US" altLang="en-US">
              <a:solidFill>
                <a:srgbClr val="000000"/>
              </a:solidFill>
            </a:endParaRPr>
          </a:p>
        </p:txBody>
      </p:sp>
      <p:sp>
        <p:nvSpPr>
          <p:cNvPr id="95234" name="Rectangle 2">
            <a:extLst>
              <a:ext uri="{FF2B5EF4-FFF2-40B4-BE49-F238E27FC236}">
                <a16:creationId xmlns:a16="http://schemas.microsoft.com/office/drawing/2014/main" id="{23B8C3E1-9944-D84B-94EC-9112FDFAE437}"/>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BB32919B-5C23-1D43-8EB9-E74E166031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B51EAE41-5972-5B4E-ACCF-794DE9717C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EA0CDB-5924-1F44-AA85-03485E2F826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5234" name="Rectangle 2">
            <a:extLst>
              <a:ext uri="{FF2B5EF4-FFF2-40B4-BE49-F238E27FC236}">
                <a16:creationId xmlns:a16="http://schemas.microsoft.com/office/drawing/2014/main" id="{23B8C3E1-9944-D84B-94EC-9112FDFAE437}"/>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BB32919B-5C23-1D43-8EB9-E74E166031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27107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9026FFBD-D678-2F44-917C-49274F55D4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32DC36-0A0B-C64C-B6BC-340773C3BD6A}" type="slidenum">
              <a:rPr lang="en-US" altLang="en-US" smtClean="0">
                <a:solidFill>
                  <a:srgbClr val="000000"/>
                </a:solidFill>
              </a:rPr>
              <a:pPr>
                <a:spcBef>
                  <a:spcPct val="0"/>
                </a:spcBef>
              </a:pPr>
              <a:t>13</a:t>
            </a:fld>
            <a:endParaRPr lang="en-US" altLang="en-US">
              <a:solidFill>
                <a:srgbClr val="000000"/>
              </a:solidFill>
            </a:endParaRPr>
          </a:p>
        </p:txBody>
      </p:sp>
      <p:sp>
        <p:nvSpPr>
          <p:cNvPr id="97282" name="Rectangle 2">
            <a:extLst>
              <a:ext uri="{FF2B5EF4-FFF2-40B4-BE49-F238E27FC236}">
                <a16:creationId xmlns:a16="http://schemas.microsoft.com/office/drawing/2014/main" id="{1EDBD729-8C29-A640-97BC-515C0544E576}"/>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FEFD6CC3-C6BF-114B-8D54-22ECB0BE2D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BC4EC3F3-C465-CE48-A52A-C8BCFCEF3C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B295506-A97E-E84F-AA60-31A9A0AB4244}" type="slidenum">
              <a:rPr lang="en-US" altLang="en-US" smtClean="0">
                <a:solidFill>
                  <a:srgbClr val="000000"/>
                </a:solidFill>
              </a:rPr>
              <a:pPr>
                <a:spcBef>
                  <a:spcPct val="0"/>
                </a:spcBef>
              </a:pPr>
              <a:t>14</a:t>
            </a:fld>
            <a:endParaRPr lang="en-US" altLang="en-US">
              <a:solidFill>
                <a:srgbClr val="000000"/>
              </a:solidFill>
            </a:endParaRPr>
          </a:p>
        </p:txBody>
      </p:sp>
      <p:sp>
        <p:nvSpPr>
          <p:cNvPr id="99330" name="Rectangle 2">
            <a:extLst>
              <a:ext uri="{FF2B5EF4-FFF2-40B4-BE49-F238E27FC236}">
                <a16:creationId xmlns:a16="http://schemas.microsoft.com/office/drawing/2014/main" id="{A71D06D5-6D11-FF49-BE3F-8F97D8733B08}"/>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D3771925-D2AD-444E-9C6A-B53E61AA91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gamma rays (energies &gt; 1 GeV shown) produced by energetic particles accelerated in shock waves of supernovae remnants collide with gas atoms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Vela pulsar (spins 11X/sec) is brightest persistent source of gamma rays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CF7ACCFC-B12D-E34E-9D32-B78D17EA0D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5D513F-E050-CA4A-85B9-EF18603B06C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1378" name="Rectangle 2">
            <a:extLst>
              <a:ext uri="{FF2B5EF4-FFF2-40B4-BE49-F238E27FC236}">
                <a16:creationId xmlns:a16="http://schemas.microsoft.com/office/drawing/2014/main" id="{3267294E-E2F4-2049-9B57-2D49F8A0300E}"/>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03AE2033-0ACE-F842-9A8B-27FFED6184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7D76E4F5-91C9-DF48-9CE0-126FA0B72A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6381D6-E2E0-6E4D-BA4E-406AE838CBB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426" name="Rectangle 2">
            <a:extLst>
              <a:ext uri="{FF2B5EF4-FFF2-40B4-BE49-F238E27FC236}">
                <a16:creationId xmlns:a16="http://schemas.microsoft.com/office/drawing/2014/main" id="{4028B9D7-B52F-B146-B3F5-1C45411D975C}"/>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BA62FC93-62D0-3043-94DB-8690B7A910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ANSWER: all phases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7666831C-B981-FA4D-B60E-148FA33487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D8B1671-883C-4C42-B0A9-27BFDCD7E1BF}" type="slidenum">
              <a:rPr lang="en-US" altLang="en-US" smtClean="0"/>
              <a:pPr>
                <a:spcBef>
                  <a:spcPct val="0"/>
                </a:spcBef>
              </a:pPr>
              <a:t>17</a:t>
            </a:fld>
            <a:endParaRPr lang="en-US" altLang="en-US"/>
          </a:p>
        </p:txBody>
      </p:sp>
      <p:sp>
        <p:nvSpPr>
          <p:cNvPr id="105474" name="Rectangle 2">
            <a:extLst>
              <a:ext uri="{FF2B5EF4-FFF2-40B4-BE49-F238E27FC236}">
                <a16:creationId xmlns:a16="http://schemas.microsoft.com/office/drawing/2014/main" id="{51E3EBA7-75AC-4E48-980A-013B9109304F}"/>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46DB136D-E26C-BD42-9C36-3FEDF43A12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23E481AD-7958-874F-9B55-A0110F3BFA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132FA84-ABDA-7C45-B2E3-9F725050CE67}" type="slidenum">
              <a:rPr lang="en-US" altLang="en-US" smtClean="0">
                <a:solidFill>
                  <a:srgbClr val="000000"/>
                </a:solidFill>
              </a:rPr>
              <a:pPr>
                <a:spcBef>
                  <a:spcPct val="0"/>
                </a:spcBef>
              </a:pPr>
              <a:t>18</a:t>
            </a:fld>
            <a:endParaRPr lang="en-US" altLang="en-US">
              <a:solidFill>
                <a:srgbClr val="000000"/>
              </a:solidFill>
            </a:endParaRPr>
          </a:p>
        </p:txBody>
      </p:sp>
      <p:sp>
        <p:nvSpPr>
          <p:cNvPr id="128002" name="Rectangle 2">
            <a:extLst>
              <a:ext uri="{FF2B5EF4-FFF2-40B4-BE49-F238E27FC236}">
                <a16:creationId xmlns:a16="http://schemas.microsoft.com/office/drawing/2014/main" id="{D592B371-AF86-2640-AD55-3AF82DEBA12D}"/>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04619158-2470-AB4D-B459-0A38C31725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BC4A61BF-E921-F543-B20E-AC3D39D9DC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CCC41553-7548-A948-96D0-7A01F0A3E7E7}"/>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70F36F32-97E6-EB45-A631-E1FAEBE91F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6C72BD9B-D4B5-EFB3-9BE6-FD0A365043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CBC0A8-C79F-9A45-AD61-AC8C85A2217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5714" name="Rectangle 2">
            <a:extLst>
              <a:ext uri="{FF2B5EF4-FFF2-40B4-BE49-F238E27FC236}">
                <a16:creationId xmlns:a16="http://schemas.microsoft.com/office/drawing/2014/main" id="{CDCCA847-D5A1-6940-2763-85A64C8861A6}"/>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E94D4781-3359-33F9-5B92-A63C40C976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24CED93E-48D9-0043-87BD-B86F65E01F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619F5A-B6DB-E349-B460-42AE906806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0898" name="Rectangle 2">
            <a:extLst>
              <a:ext uri="{FF2B5EF4-FFF2-40B4-BE49-F238E27FC236}">
                <a16:creationId xmlns:a16="http://schemas.microsoft.com/office/drawing/2014/main" id="{FB6F6A21-0FC1-8344-B0D6-A40A71B4E9A7}"/>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4868A98A-8413-1F41-9C7D-CBFF0AE545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86130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A3733889-4D83-B241-8EAE-CB9C3420A8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9506712-9A52-434C-BEC0-EEB9B7C9651C}" type="slidenum">
              <a:rPr lang="en-US" altLang="en-US" smtClean="0">
                <a:solidFill>
                  <a:srgbClr val="000000"/>
                </a:solidFill>
              </a:rPr>
              <a:pPr>
                <a:spcBef>
                  <a:spcPct val="0"/>
                </a:spcBef>
              </a:pPr>
              <a:t>5</a:t>
            </a:fld>
            <a:endParaRPr lang="en-US" altLang="en-US">
              <a:solidFill>
                <a:srgbClr val="000000"/>
              </a:solidFill>
            </a:endParaRPr>
          </a:p>
        </p:txBody>
      </p:sp>
      <p:sp>
        <p:nvSpPr>
          <p:cNvPr id="82946" name="Rectangle 2">
            <a:extLst>
              <a:ext uri="{FF2B5EF4-FFF2-40B4-BE49-F238E27FC236}">
                <a16:creationId xmlns:a16="http://schemas.microsoft.com/office/drawing/2014/main" id="{72CBE4A7-7CB5-BB4D-A522-3F9AB26C6EFD}"/>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F80E3141-89F4-924D-B86A-5A526B12FD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10 views of the MW disk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FA2B3E09-4405-1A46-94BC-9CE1A36F22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4BF42A9-9ADF-F149-A994-79F6B69DF127}" type="slidenum">
              <a:rPr lang="en-US" altLang="en-US" smtClean="0">
                <a:solidFill>
                  <a:srgbClr val="000000"/>
                </a:solidFill>
              </a:rPr>
              <a:pPr>
                <a:spcBef>
                  <a:spcPct val="0"/>
                </a:spcBef>
              </a:pPr>
              <a:t>6</a:t>
            </a:fld>
            <a:endParaRPr lang="en-US" altLang="en-US">
              <a:solidFill>
                <a:srgbClr val="000000"/>
              </a:solidFill>
            </a:endParaRPr>
          </a:p>
        </p:txBody>
      </p:sp>
      <p:sp>
        <p:nvSpPr>
          <p:cNvPr id="84994" name="Rectangle 2">
            <a:extLst>
              <a:ext uri="{FF2B5EF4-FFF2-40B4-BE49-F238E27FC236}">
                <a16:creationId xmlns:a16="http://schemas.microsoft.com/office/drawing/2014/main" id="{F4C42150-DC9D-C544-A56A-0B27533302AD}"/>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0CAD67D3-5806-0449-845A-9E83A657A3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H2 is tough to detect directly at interstellar conditions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dirty="0"/>
              <a:t>The characterization of giant molecular clouds (GMCs) – the sites of nearly all star formation activity in the local Universe – is an important step towards understanding how stars are born. Molecular hydrogen (H</a:t>
            </a:r>
            <a:r>
              <a:rPr lang="en-US" baseline="-25000" dirty="0"/>
              <a:t>2</a:t>
            </a:r>
            <a:r>
              <a:rPr lang="en-US" dirty="0"/>
              <a:t>) is the most abundant molecule in the interstellar medium (ISM), but its rotational emission lines are not excitable at the temperatures found in most GMCs. However, the second most abundant molecule is carbon monoxide (CO), which has rotational transitions that are easily excitable within typical GMCs, making CO a good tracer of molecular gas. Additionally, the lower levels of CO emit at a frequency that can be observed from the ground. Therefore, CO has become the </a:t>
            </a:r>
            <a:r>
              <a:rPr lang="en-US" dirty="0" err="1"/>
              <a:t>favoured</a:t>
            </a:r>
            <a:r>
              <a:rPr lang="en-US" dirty="0"/>
              <a:t> tracer for studying molecular gas in GMCs</a:t>
            </a:r>
            <a:r>
              <a:rPr lang="en-US" dirty="0">
                <a:latin typeface="Arial" panose="020B0604020202020204" pitchFamily="34" charset="0"/>
                <a:ea typeface="ＭＳ Ｐゴシック" panose="020B0600070205080204" pitchFamily="34" charset="-128"/>
              </a:rPr>
              <a:t>.</a:t>
            </a:r>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588CBB97-8752-524B-8257-D6AC0F0C11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CBF32CC-F4FD-EB46-B4A0-4F91B6D68B2A}" type="slidenum">
              <a:rPr lang="en-US" altLang="en-US" smtClean="0">
                <a:solidFill>
                  <a:srgbClr val="000000"/>
                </a:solidFill>
              </a:rPr>
              <a:pPr>
                <a:spcBef>
                  <a:spcPct val="0"/>
                </a:spcBef>
              </a:pPr>
              <a:t>7</a:t>
            </a:fld>
            <a:endParaRPr lang="en-US" altLang="en-US">
              <a:solidFill>
                <a:srgbClr val="000000"/>
              </a:solidFill>
            </a:endParaRPr>
          </a:p>
        </p:txBody>
      </p:sp>
      <p:sp>
        <p:nvSpPr>
          <p:cNvPr id="87042" name="Rectangle 2">
            <a:extLst>
              <a:ext uri="{FF2B5EF4-FFF2-40B4-BE49-F238E27FC236}">
                <a16:creationId xmlns:a16="http://schemas.microsoft.com/office/drawing/2014/main" id="{D32DB0EB-4DE5-8746-BB86-E8DF3073029C}"/>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B52630BE-6E9A-DA44-BF73-621089AA10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013D0EB2-E1F1-F342-8C96-9CF7C65E8B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F5A5E19-5ACC-8749-B1EC-60B455E2D701}" type="slidenum">
              <a:rPr lang="en-US" altLang="en-US" smtClean="0">
                <a:solidFill>
                  <a:srgbClr val="000000"/>
                </a:solidFill>
              </a:rPr>
              <a:pPr>
                <a:spcBef>
                  <a:spcPct val="0"/>
                </a:spcBef>
              </a:pPr>
              <a:t>8</a:t>
            </a:fld>
            <a:endParaRPr lang="en-US" altLang="en-US">
              <a:solidFill>
                <a:srgbClr val="000000"/>
              </a:solidFill>
            </a:endParaRPr>
          </a:p>
        </p:txBody>
      </p:sp>
      <p:sp>
        <p:nvSpPr>
          <p:cNvPr id="89090" name="Rectangle 2">
            <a:extLst>
              <a:ext uri="{FF2B5EF4-FFF2-40B4-BE49-F238E27FC236}">
                <a16:creationId xmlns:a16="http://schemas.microsoft.com/office/drawing/2014/main" id="{E3D28614-1F81-A84C-8EE5-1B72764A7FA8}"/>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5FB3AEC3-AF30-744B-A655-D4443DB4D9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87AF032D-20CC-984E-B56E-4614006857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BDA5C55-5C01-084B-AC3C-FF5A6A4044B9}" type="slidenum">
              <a:rPr lang="en-US" altLang="en-US" smtClean="0">
                <a:solidFill>
                  <a:srgbClr val="000000"/>
                </a:solidFill>
              </a:rPr>
              <a:pPr>
                <a:spcBef>
                  <a:spcPct val="0"/>
                </a:spcBef>
              </a:pPr>
              <a:t>9</a:t>
            </a:fld>
            <a:endParaRPr lang="en-US" altLang="en-US">
              <a:solidFill>
                <a:srgbClr val="000000"/>
              </a:solidFill>
            </a:endParaRPr>
          </a:p>
        </p:txBody>
      </p:sp>
      <p:sp>
        <p:nvSpPr>
          <p:cNvPr id="91138" name="Rectangle 2">
            <a:extLst>
              <a:ext uri="{FF2B5EF4-FFF2-40B4-BE49-F238E27FC236}">
                <a16:creationId xmlns:a16="http://schemas.microsoft.com/office/drawing/2014/main" id="{457709F2-5864-B346-AACE-A320AC9CC6A8}"/>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24175F10-1B1D-1A4E-998D-2858EED669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err="1"/>
              <a:t>Geminga</a:t>
            </a:r>
            <a:r>
              <a:rPr lang="en-US" dirty="0"/>
              <a:t> 250 pc in Gemini</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Vela 300 pc in Vela --- spins 11X/sec, brightest persistent source of gamma rays</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Crab 2200 pc in Taurus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dirty="0">
              <a:latin typeface="Arial" panose="020B0604020202020204" pitchFamily="34" charset="0"/>
              <a:ea typeface="ＭＳ Ｐゴシック" panose="020B0600070205080204"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Closest pulsar is at 85 pc PSRJ0108-1431</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gamma rays (energies &gt; 1 GeV shown) produced by energetic particles accelerated in shock waves of supernovae remnants colliding with gas atoms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2320042-BF25-9E43-9ADF-CD8E29726E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F8A586-57A7-5D40-92FF-C3D2956A67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FFD14E-F3DE-E140-AD16-F2333D2ACE86}"/>
              </a:ext>
            </a:extLst>
          </p:cNvPr>
          <p:cNvSpPr>
            <a:spLocks noGrp="1" noChangeArrowheads="1"/>
          </p:cNvSpPr>
          <p:nvPr>
            <p:ph type="sldNum" sz="quarter" idx="12"/>
          </p:nvPr>
        </p:nvSpPr>
        <p:spPr>
          <a:ln/>
        </p:spPr>
        <p:txBody>
          <a:bodyPr/>
          <a:lstStyle>
            <a:lvl1pPr>
              <a:defRPr/>
            </a:lvl1pPr>
          </a:lstStyle>
          <a:p>
            <a:pPr>
              <a:defRPr/>
            </a:pPr>
            <a:fld id="{F8138192-3F3F-DC4A-9272-8DBAFC436A17}" type="slidenum">
              <a:rPr lang="en-US" altLang="en-US"/>
              <a:pPr>
                <a:defRPr/>
              </a:pPr>
              <a:t>‹#›</a:t>
            </a:fld>
            <a:endParaRPr lang="en-US" altLang="en-US"/>
          </a:p>
        </p:txBody>
      </p:sp>
    </p:spTree>
    <p:extLst>
      <p:ext uri="{BB962C8B-B14F-4D97-AF65-F5344CB8AC3E}">
        <p14:creationId xmlns:p14="http://schemas.microsoft.com/office/powerpoint/2010/main" val="1514668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AA36DA-97CB-5B47-A922-315C73FA82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EC1C35-BF7C-3248-A690-F1D02A570E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48BDF7-E05B-1C44-8B0D-66E29C463F3D}"/>
              </a:ext>
            </a:extLst>
          </p:cNvPr>
          <p:cNvSpPr>
            <a:spLocks noGrp="1" noChangeArrowheads="1"/>
          </p:cNvSpPr>
          <p:nvPr>
            <p:ph type="sldNum" sz="quarter" idx="12"/>
          </p:nvPr>
        </p:nvSpPr>
        <p:spPr>
          <a:ln/>
        </p:spPr>
        <p:txBody>
          <a:bodyPr/>
          <a:lstStyle>
            <a:lvl1pPr>
              <a:defRPr/>
            </a:lvl1pPr>
          </a:lstStyle>
          <a:p>
            <a:pPr>
              <a:defRPr/>
            </a:pPr>
            <a:fld id="{ADDC1B19-F373-BB48-AA96-C4893E83CD4E}" type="slidenum">
              <a:rPr lang="en-US" altLang="en-US"/>
              <a:pPr>
                <a:defRPr/>
              </a:pPr>
              <a:t>‹#›</a:t>
            </a:fld>
            <a:endParaRPr lang="en-US" altLang="en-US"/>
          </a:p>
        </p:txBody>
      </p:sp>
    </p:spTree>
    <p:extLst>
      <p:ext uri="{BB962C8B-B14F-4D97-AF65-F5344CB8AC3E}">
        <p14:creationId xmlns:p14="http://schemas.microsoft.com/office/powerpoint/2010/main" val="3924925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32520A-51FE-6441-A9F3-0275354FA8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898F92-871D-B04C-B20B-5230B38BFC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C46748-9F6F-A34B-9800-B15A1F50F904}"/>
              </a:ext>
            </a:extLst>
          </p:cNvPr>
          <p:cNvSpPr>
            <a:spLocks noGrp="1" noChangeArrowheads="1"/>
          </p:cNvSpPr>
          <p:nvPr>
            <p:ph type="sldNum" sz="quarter" idx="12"/>
          </p:nvPr>
        </p:nvSpPr>
        <p:spPr>
          <a:ln/>
        </p:spPr>
        <p:txBody>
          <a:bodyPr/>
          <a:lstStyle>
            <a:lvl1pPr>
              <a:defRPr/>
            </a:lvl1pPr>
          </a:lstStyle>
          <a:p>
            <a:pPr>
              <a:defRPr/>
            </a:pPr>
            <a:fld id="{2A8BB29E-65B2-E34F-827F-AD2FD360F7C5}" type="slidenum">
              <a:rPr lang="en-US" altLang="en-US"/>
              <a:pPr>
                <a:defRPr/>
              </a:pPr>
              <a:t>‹#›</a:t>
            </a:fld>
            <a:endParaRPr lang="en-US" altLang="en-US"/>
          </a:p>
        </p:txBody>
      </p:sp>
    </p:spTree>
    <p:extLst>
      <p:ext uri="{BB962C8B-B14F-4D97-AF65-F5344CB8AC3E}">
        <p14:creationId xmlns:p14="http://schemas.microsoft.com/office/powerpoint/2010/main" val="2287541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F1A7069-A1FE-EC4B-8EB6-F6FF461815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D2E352-ACE5-D94B-A21B-531F4AF655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61BFD1-ADB3-3646-BE29-47647DB7C292}"/>
              </a:ext>
            </a:extLst>
          </p:cNvPr>
          <p:cNvSpPr>
            <a:spLocks noGrp="1" noChangeArrowheads="1"/>
          </p:cNvSpPr>
          <p:nvPr>
            <p:ph type="sldNum" sz="quarter" idx="12"/>
          </p:nvPr>
        </p:nvSpPr>
        <p:spPr>
          <a:ln/>
        </p:spPr>
        <p:txBody>
          <a:bodyPr/>
          <a:lstStyle>
            <a:lvl1pPr>
              <a:defRPr/>
            </a:lvl1pPr>
          </a:lstStyle>
          <a:p>
            <a:pPr>
              <a:defRPr/>
            </a:pPr>
            <a:fld id="{D1D71187-44A2-4E41-947C-6A25254CAE57}" type="slidenum">
              <a:rPr lang="en-US" altLang="en-US"/>
              <a:pPr>
                <a:defRPr/>
              </a:pPr>
              <a:t>‹#›</a:t>
            </a:fld>
            <a:endParaRPr lang="en-US" altLang="en-US"/>
          </a:p>
        </p:txBody>
      </p:sp>
    </p:spTree>
    <p:extLst>
      <p:ext uri="{BB962C8B-B14F-4D97-AF65-F5344CB8AC3E}">
        <p14:creationId xmlns:p14="http://schemas.microsoft.com/office/powerpoint/2010/main" val="2975133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95F1FA1-8559-E84D-AE94-5E9D249D74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FFD2A4-6C23-0E4E-9814-4F50B5DE57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515E07-A1E7-544A-AE45-EDCAE19D3A27}"/>
              </a:ext>
            </a:extLst>
          </p:cNvPr>
          <p:cNvSpPr>
            <a:spLocks noGrp="1" noChangeArrowheads="1"/>
          </p:cNvSpPr>
          <p:nvPr>
            <p:ph type="sldNum" sz="quarter" idx="12"/>
          </p:nvPr>
        </p:nvSpPr>
        <p:spPr>
          <a:ln/>
        </p:spPr>
        <p:txBody>
          <a:bodyPr/>
          <a:lstStyle>
            <a:lvl1pPr>
              <a:defRPr/>
            </a:lvl1pPr>
          </a:lstStyle>
          <a:p>
            <a:pPr>
              <a:defRPr/>
            </a:pPr>
            <a:fld id="{FCCE38F5-38C4-A645-870B-F4D19329C19E}" type="slidenum">
              <a:rPr lang="en-US" altLang="en-US"/>
              <a:pPr>
                <a:defRPr/>
              </a:pPr>
              <a:t>‹#›</a:t>
            </a:fld>
            <a:endParaRPr lang="en-US" altLang="en-US"/>
          </a:p>
        </p:txBody>
      </p:sp>
    </p:spTree>
    <p:extLst>
      <p:ext uri="{BB962C8B-B14F-4D97-AF65-F5344CB8AC3E}">
        <p14:creationId xmlns:p14="http://schemas.microsoft.com/office/powerpoint/2010/main" val="972745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BC662F3-5A0D-494B-A5B4-4D61EA4373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D8BDCA-F8C0-9646-9989-D8758DC8DF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93BD0F-5B62-8B4E-9C2D-7F1DD74F14D1}"/>
              </a:ext>
            </a:extLst>
          </p:cNvPr>
          <p:cNvSpPr>
            <a:spLocks noGrp="1" noChangeArrowheads="1"/>
          </p:cNvSpPr>
          <p:nvPr>
            <p:ph type="sldNum" sz="quarter" idx="12"/>
          </p:nvPr>
        </p:nvSpPr>
        <p:spPr>
          <a:ln/>
        </p:spPr>
        <p:txBody>
          <a:bodyPr/>
          <a:lstStyle>
            <a:lvl1pPr>
              <a:defRPr/>
            </a:lvl1pPr>
          </a:lstStyle>
          <a:p>
            <a:pPr>
              <a:defRPr/>
            </a:pPr>
            <a:fld id="{EDE22BB7-6555-5240-BB03-C7AFCA3BB25A}" type="slidenum">
              <a:rPr lang="en-US" altLang="en-US"/>
              <a:pPr>
                <a:defRPr/>
              </a:pPr>
              <a:t>‹#›</a:t>
            </a:fld>
            <a:endParaRPr lang="en-US" altLang="en-US"/>
          </a:p>
        </p:txBody>
      </p:sp>
    </p:spTree>
    <p:extLst>
      <p:ext uri="{BB962C8B-B14F-4D97-AF65-F5344CB8AC3E}">
        <p14:creationId xmlns:p14="http://schemas.microsoft.com/office/powerpoint/2010/main" val="254565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412B999-5173-4E4C-9389-BCEE2D33F8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CBB860-D49C-A147-8B28-34CDA72353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BABE6F8-9D2E-B94F-B20D-2A212195257F}"/>
              </a:ext>
            </a:extLst>
          </p:cNvPr>
          <p:cNvSpPr>
            <a:spLocks noGrp="1" noChangeArrowheads="1"/>
          </p:cNvSpPr>
          <p:nvPr>
            <p:ph type="sldNum" sz="quarter" idx="12"/>
          </p:nvPr>
        </p:nvSpPr>
        <p:spPr>
          <a:ln/>
        </p:spPr>
        <p:txBody>
          <a:bodyPr/>
          <a:lstStyle>
            <a:lvl1pPr>
              <a:defRPr/>
            </a:lvl1pPr>
          </a:lstStyle>
          <a:p>
            <a:pPr>
              <a:defRPr/>
            </a:pPr>
            <a:fld id="{6E535F1A-9B09-EE4A-9120-F8D176BDA664}" type="slidenum">
              <a:rPr lang="en-US" altLang="en-US"/>
              <a:pPr>
                <a:defRPr/>
              </a:pPr>
              <a:t>‹#›</a:t>
            </a:fld>
            <a:endParaRPr lang="en-US" altLang="en-US"/>
          </a:p>
        </p:txBody>
      </p:sp>
    </p:spTree>
    <p:extLst>
      <p:ext uri="{BB962C8B-B14F-4D97-AF65-F5344CB8AC3E}">
        <p14:creationId xmlns:p14="http://schemas.microsoft.com/office/powerpoint/2010/main" val="297308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1B09E93-5ACC-E34B-A335-47AA19317CF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85DB23E-75DD-B34E-8CD0-47AB9AB1F4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1B8D58B-02DC-7F46-B3C1-A593E9708463}"/>
              </a:ext>
            </a:extLst>
          </p:cNvPr>
          <p:cNvSpPr>
            <a:spLocks noGrp="1" noChangeArrowheads="1"/>
          </p:cNvSpPr>
          <p:nvPr>
            <p:ph type="sldNum" sz="quarter" idx="12"/>
          </p:nvPr>
        </p:nvSpPr>
        <p:spPr>
          <a:ln/>
        </p:spPr>
        <p:txBody>
          <a:bodyPr/>
          <a:lstStyle>
            <a:lvl1pPr>
              <a:defRPr/>
            </a:lvl1pPr>
          </a:lstStyle>
          <a:p>
            <a:pPr>
              <a:defRPr/>
            </a:pPr>
            <a:fld id="{AC1A28BC-32F0-F844-8307-1CEA1DA6D060}" type="slidenum">
              <a:rPr lang="en-US" altLang="en-US"/>
              <a:pPr>
                <a:defRPr/>
              </a:pPr>
              <a:t>‹#›</a:t>
            </a:fld>
            <a:endParaRPr lang="en-US" altLang="en-US"/>
          </a:p>
        </p:txBody>
      </p:sp>
    </p:spTree>
    <p:extLst>
      <p:ext uri="{BB962C8B-B14F-4D97-AF65-F5344CB8AC3E}">
        <p14:creationId xmlns:p14="http://schemas.microsoft.com/office/powerpoint/2010/main" val="3687215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6D958C5-C0AF-0A4D-985B-B88DC4E0FCC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DDCDD96-894A-8243-8857-A382578BD1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3D092E8-4462-5640-AEFF-A02FE7FF1221}"/>
              </a:ext>
            </a:extLst>
          </p:cNvPr>
          <p:cNvSpPr>
            <a:spLocks noGrp="1" noChangeArrowheads="1"/>
          </p:cNvSpPr>
          <p:nvPr>
            <p:ph type="sldNum" sz="quarter" idx="12"/>
          </p:nvPr>
        </p:nvSpPr>
        <p:spPr>
          <a:ln/>
        </p:spPr>
        <p:txBody>
          <a:bodyPr/>
          <a:lstStyle>
            <a:lvl1pPr>
              <a:defRPr/>
            </a:lvl1pPr>
          </a:lstStyle>
          <a:p>
            <a:pPr>
              <a:defRPr/>
            </a:pPr>
            <a:fld id="{1FBCFFA5-CB0D-3E49-9E5D-20D3B32F8BAA}" type="slidenum">
              <a:rPr lang="en-US" altLang="en-US"/>
              <a:pPr>
                <a:defRPr/>
              </a:pPr>
              <a:t>‹#›</a:t>
            </a:fld>
            <a:endParaRPr lang="en-US" altLang="en-US"/>
          </a:p>
        </p:txBody>
      </p:sp>
    </p:spTree>
    <p:extLst>
      <p:ext uri="{BB962C8B-B14F-4D97-AF65-F5344CB8AC3E}">
        <p14:creationId xmlns:p14="http://schemas.microsoft.com/office/powerpoint/2010/main" val="2530106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30902E-B397-5F4D-B83D-2E4234DD402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9386FD2-56AE-B54B-AE2A-23177E349E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C727880-EBA2-E243-8E75-5877454A1CBA}"/>
              </a:ext>
            </a:extLst>
          </p:cNvPr>
          <p:cNvSpPr>
            <a:spLocks noGrp="1" noChangeArrowheads="1"/>
          </p:cNvSpPr>
          <p:nvPr>
            <p:ph type="sldNum" sz="quarter" idx="12"/>
          </p:nvPr>
        </p:nvSpPr>
        <p:spPr>
          <a:ln/>
        </p:spPr>
        <p:txBody>
          <a:bodyPr/>
          <a:lstStyle>
            <a:lvl1pPr>
              <a:defRPr/>
            </a:lvl1pPr>
          </a:lstStyle>
          <a:p>
            <a:pPr>
              <a:defRPr/>
            </a:pPr>
            <a:fld id="{063ECAFE-6282-A844-A054-BE1B4DDCB99E}" type="slidenum">
              <a:rPr lang="en-US" altLang="en-US"/>
              <a:pPr>
                <a:defRPr/>
              </a:pPr>
              <a:t>‹#›</a:t>
            </a:fld>
            <a:endParaRPr lang="en-US" altLang="en-US"/>
          </a:p>
        </p:txBody>
      </p:sp>
    </p:spTree>
    <p:extLst>
      <p:ext uri="{BB962C8B-B14F-4D97-AF65-F5344CB8AC3E}">
        <p14:creationId xmlns:p14="http://schemas.microsoft.com/office/powerpoint/2010/main" val="2398994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A5C7A1C-58E5-3447-B685-8A55E3674B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5A074F-FDE4-D042-80AF-75EB12263D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7F02B18-C802-5042-9694-292555474EA4}"/>
              </a:ext>
            </a:extLst>
          </p:cNvPr>
          <p:cNvSpPr>
            <a:spLocks noGrp="1" noChangeArrowheads="1"/>
          </p:cNvSpPr>
          <p:nvPr>
            <p:ph type="sldNum" sz="quarter" idx="12"/>
          </p:nvPr>
        </p:nvSpPr>
        <p:spPr>
          <a:ln/>
        </p:spPr>
        <p:txBody>
          <a:bodyPr/>
          <a:lstStyle>
            <a:lvl1pPr>
              <a:defRPr/>
            </a:lvl1pPr>
          </a:lstStyle>
          <a:p>
            <a:pPr>
              <a:defRPr/>
            </a:pPr>
            <a:fld id="{7AE03897-9F5A-5244-BB66-2B7DE225A6DA}" type="slidenum">
              <a:rPr lang="en-US" altLang="en-US"/>
              <a:pPr>
                <a:defRPr/>
              </a:pPr>
              <a:t>‹#›</a:t>
            </a:fld>
            <a:endParaRPr lang="en-US" altLang="en-US"/>
          </a:p>
        </p:txBody>
      </p:sp>
    </p:spTree>
    <p:extLst>
      <p:ext uri="{BB962C8B-B14F-4D97-AF65-F5344CB8AC3E}">
        <p14:creationId xmlns:p14="http://schemas.microsoft.com/office/powerpoint/2010/main" val="2814501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895EDF-D145-C04F-B67E-0DE0B9699E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14D591-C796-A542-BC14-5E25AF9A8D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BA0F05-56D7-D241-A208-207601E86347}"/>
              </a:ext>
            </a:extLst>
          </p:cNvPr>
          <p:cNvSpPr>
            <a:spLocks noGrp="1" noChangeArrowheads="1"/>
          </p:cNvSpPr>
          <p:nvPr>
            <p:ph type="sldNum" sz="quarter" idx="12"/>
          </p:nvPr>
        </p:nvSpPr>
        <p:spPr>
          <a:ln/>
        </p:spPr>
        <p:txBody>
          <a:bodyPr/>
          <a:lstStyle>
            <a:lvl1pPr>
              <a:defRPr/>
            </a:lvl1pPr>
          </a:lstStyle>
          <a:p>
            <a:pPr>
              <a:defRPr/>
            </a:pPr>
            <a:fld id="{EA920FE6-CDDC-6346-A055-C396F3D1E857}" type="slidenum">
              <a:rPr lang="en-US" altLang="en-US"/>
              <a:pPr>
                <a:defRPr/>
              </a:pPr>
              <a:t>‹#›</a:t>
            </a:fld>
            <a:endParaRPr lang="en-US" altLang="en-US"/>
          </a:p>
        </p:txBody>
      </p:sp>
    </p:spTree>
    <p:extLst>
      <p:ext uri="{BB962C8B-B14F-4D97-AF65-F5344CB8AC3E}">
        <p14:creationId xmlns:p14="http://schemas.microsoft.com/office/powerpoint/2010/main" val="968785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89DD2F-F5B5-194C-B444-62DEA19C29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721AE9-3780-D043-864A-8AB2D8419B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FEEBCDE-9BAE-7A48-B55A-8AF0439D49B8}"/>
              </a:ext>
            </a:extLst>
          </p:cNvPr>
          <p:cNvSpPr>
            <a:spLocks noGrp="1" noChangeArrowheads="1"/>
          </p:cNvSpPr>
          <p:nvPr>
            <p:ph type="sldNum" sz="quarter" idx="12"/>
          </p:nvPr>
        </p:nvSpPr>
        <p:spPr>
          <a:ln/>
        </p:spPr>
        <p:txBody>
          <a:bodyPr/>
          <a:lstStyle>
            <a:lvl1pPr>
              <a:defRPr/>
            </a:lvl1pPr>
          </a:lstStyle>
          <a:p>
            <a:pPr>
              <a:defRPr/>
            </a:pPr>
            <a:fld id="{82FDDB37-6DB7-284C-A72C-25082C8D1A07}" type="slidenum">
              <a:rPr lang="en-US" altLang="en-US"/>
              <a:pPr>
                <a:defRPr/>
              </a:pPr>
              <a:t>‹#›</a:t>
            </a:fld>
            <a:endParaRPr lang="en-US" altLang="en-US"/>
          </a:p>
        </p:txBody>
      </p:sp>
    </p:spTree>
    <p:extLst>
      <p:ext uri="{BB962C8B-B14F-4D97-AF65-F5344CB8AC3E}">
        <p14:creationId xmlns:p14="http://schemas.microsoft.com/office/powerpoint/2010/main" val="1485548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2DA9C4-FCE5-9343-8525-CD549598FD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69B874-F372-084C-86AA-21A203BCD6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37363B-46D2-0044-89B4-BCF2B4FDA25A}"/>
              </a:ext>
            </a:extLst>
          </p:cNvPr>
          <p:cNvSpPr>
            <a:spLocks noGrp="1" noChangeArrowheads="1"/>
          </p:cNvSpPr>
          <p:nvPr>
            <p:ph type="sldNum" sz="quarter" idx="12"/>
          </p:nvPr>
        </p:nvSpPr>
        <p:spPr>
          <a:ln/>
        </p:spPr>
        <p:txBody>
          <a:bodyPr/>
          <a:lstStyle>
            <a:lvl1pPr>
              <a:defRPr/>
            </a:lvl1pPr>
          </a:lstStyle>
          <a:p>
            <a:pPr>
              <a:defRPr/>
            </a:pPr>
            <a:fld id="{146F545C-C9C8-894A-9886-D8A4A7FF26A4}" type="slidenum">
              <a:rPr lang="en-US" altLang="en-US"/>
              <a:pPr>
                <a:defRPr/>
              </a:pPr>
              <a:t>‹#›</a:t>
            </a:fld>
            <a:endParaRPr lang="en-US" altLang="en-US"/>
          </a:p>
        </p:txBody>
      </p:sp>
    </p:spTree>
    <p:extLst>
      <p:ext uri="{BB962C8B-B14F-4D97-AF65-F5344CB8AC3E}">
        <p14:creationId xmlns:p14="http://schemas.microsoft.com/office/powerpoint/2010/main" val="3659490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8FD9EE-D5B3-964B-9B03-334A7E0153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E9FA94-6712-AD4C-B990-613CAB763D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839DE5-E682-0D4D-A0FB-A0A1642F09DD}"/>
              </a:ext>
            </a:extLst>
          </p:cNvPr>
          <p:cNvSpPr>
            <a:spLocks noGrp="1" noChangeArrowheads="1"/>
          </p:cNvSpPr>
          <p:nvPr>
            <p:ph type="sldNum" sz="quarter" idx="12"/>
          </p:nvPr>
        </p:nvSpPr>
        <p:spPr>
          <a:ln/>
        </p:spPr>
        <p:txBody>
          <a:bodyPr/>
          <a:lstStyle>
            <a:lvl1pPr>
              <a:defRPr/>
            </a:lvl1pPr>
          </a:lstStyle>
          <a:p>
            <a:pPr>
              <a:defRPr/>
            </a:pPr>
            <a:fld id="{514F229A-025A-F74B-A156-ECBB6C6E1C11}" type="slidenum">
              <a:rPr lang="en-US" altLang="en-US"/>
              <a:pPr>
                <a:defRPr/>
              </a:pPr>
              <a:t>‹#›</a:t>
            </a:fld>
            <a:endParaRPr lang="en-US" altLang="en-US"/>
          </a:p>
        </p:txBody>
      </p:sp>
    </p:spTree>
    <p:extLst>
      <p:ext uri="{BB962C8B-B14F-4D97-AF65-F5344CB8AC3E}">
        <p14:creationId xmlns:p14="http://schemas.microsoft.com/office/powerpoint/2010/main" val="3076605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6B4E993-5BBE-F548-B2A2-0BE005A4EF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91245C-AE18-5042-8551-59166E787C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51E3BE-5CA2-0542-87D8-22F9B3D4796B}"/>
              </a:ext>
            </a:extLst>
          </p:cNvPr>
          <p:cNvSpPr>
            <a:spLocks noGrp="1" noChangeArrowheads="1"/>
          </p:cNvSpPr>
          <p:nvPr>
            <p:ph type="sldNum" sz="quarter" idx="12"/>
          </p:nvPr>
        </p:nvSpPr>
        <p:spPr>
          <a:ln/>
        </p:spPr>
        <p:txBody>
          <a:bodyPr/>
          <a:lstStyle>
            <a:lvl1pPr>
              <a:defRPr/>
            </a:lvl1pPr>
          </a:lstStyle>
          <a:p>
            <a:pPr>
              <a:defRPr/>
            </a:pPr>
            <a:fld id="{BC96A021-0A6F-7841-8B15-202431C3518A}" type="slidenum">
              <a:rPr lang="en-US" altLang="en-US"/>
              <a:pPr>
                <a:defRPr/>
              </a:pPr>
              <a:t>‹#›</a:t>
            </a:fld>
            <a:endParaRPr lang="en-US" altLang="en-US"/>
          </a:p>
        </p:txBody>
      </p:sp>
    </p:spTree>
    <p:extLst>
      <p:ext uri="{BB962C8B-B14F-4D97-AF65-F5344CB8AC3E}">
        <p14:creationId xmlns:p14="http://schemas.microsoft.com/office/powerpoint/2010/main" val="3991835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5C7C67-D7B0-E14B-AFE0-94EE080A3A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FBEFE3-51CA-854E-A084-8713030BF0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AF62B5-3D46-A348-BE1F-BAF750C3B151}"/>
              </a:ext>
            </a:extLst>
          </p:cNvPr>
          <p:cNvSpPr>
            <a:spLocks noGrp="1" noChangeArrowheads="1"/>
          </p:cNvSpPr>
          <p:nvPr>
            <p:ph type="sldNum" sz="quarter" idx="12"/>
          </p:nvPr>
        </p:nvSpPr>
        <p:spPr>
          <a:ln/>
        </p:spPr>
        <p:txBody>
          <a:bodyPr/>
          <a:lstStyle>
            <a:lvl1pPr>
              <a:defRPr/>
            </a:lvl1pPr>
          </a:lstStyle>
          <a:p>
            <a:pPr>
              <a:defRPr/>
            </a:pPr>
            <a:fld id="{3249988B-FBAC-8C44-B967-4A8093CEA485}" type="slidenum">
              <a:rPr lang="en-US" altLang="en-US"/>
              <a:pPr>
                <a:defRPr/>
              </a:pPr>
              <a:t>‹#›</a:t>
            </a:fld>
            <a:endParaRPr lang="en-US" altLang="en-US"/>
          </a:p>
        </p:txBody>
      </p:sp>
    </p:spTree>
    <p:extLst>
      <p:ext uri="{BB962C8B-B14F-4D97-AF65-F5344CB8AC3E}">
        <p14:creationId xmlns:p14="http://schemas.microsoft.com/office/powerpoint/2010/main" val="3544507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6E9216F-E378-274A-BDB6-87F8DBDDBC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D46B81-A389-6240-9227-9ABF0D4288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D940DF-4B76-8A41-AAED-C76A0758CD11}"/>
              </a:ext>
            </a:extLst>
          </p:cNvPr>
          <p:cNvSpPr>
            <a:spLocks noGrp="1" noChangeArrowheads="1"/>
          </p:cNvSpPr>
          <p:nvPr>
            <p:ph type="sldNum" sz="quarter" idx="12"/>
          </p:nvPr>
        </p:nvSpPr>
        <p:spPr>
          <a:ln/>
        </p:spPr>
        <p:txBody>
          <a:bodyPr/>
          <a:lstStyle>
            <a:lvl1pPr>
              <a:defRPr/>
            </a:lvl1pPr>
          </a:lstStyle>
          <a:p>
            <a:pPr>
              <a:defRPr/>
            </a:pPr>
            <a:fld id="{5AE4E9A5-6E66-F54A-ABC7-044094F129FF}" type="slidenum">
              <a:rPr lang="en-US" altLang="en-US"/>
              <a:pPr>
                <a:defRPr/>
              </a:pPr>
              <a:t>‹#›</a:t>
            </a:fld>
            <a:endParaRPr lang="en-US" altLang="en-US"/>
          </a:p>
        </p:txBody>
      </p:sp>
    </p:spTree>
    <p:extLst>
      <p:ext uri="{BB962C8B-B14F-4D97-AF65-F5344CB8AC3E}">
        <p14:creationId xmlns:p14="http://schemas.microsoft.com/office/powerpoint/2010/main" val="33406622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FDF012B-8BA7-7B48-BE7E-59F6CCDA823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86BD86-3263-8648-8897-DD6CFB247B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B7FF8F1-9237-2346-92A9-E274CD646D20}"/>
              </a:ext>
            </a:extLst>
          </p:cNvPr>
          <p:cNvSpPr>
            <a:spLocks noGrp="1" noChangeArrowheads="1"/>
          </p:cNvSpPr>
          <p:nvPr>
            <p:ph type="sldNum" sz="quarter" idx="12"/>
          </p:nvPr>
        </p:nvSpPr>
        <p:spPr>
          <a:ln/>
        </p:spPr>
        <p:txBody>
          <a:bodyPr/>
          <a:lstStyle>
            <a:lvl1pPr>
              <a:defRPr/>
            </a:lvl1pPr>
          </a:lstStyle>
          <a:p>
            <a:pPr>
              <a:defRPr/>
            </a:pPr>
            <a:fld id="{F3E6421A-6F83-BC4D-A312-D1DC8DC3D696}" type="slidenum">
              <a:rPr lang="en-US" altLang="en-US"/>
              <a:pPr>
                <a:defRPr/>
              </a:pPr>
              <a:t>‹#›</a:t>
            </a:fld>
            <a:endParaRPr lang="en-US" altLang="en-US"/>
          </a:p>
        </p:txBody>
      </p:sp>
    </p:spTree>
    <p:extLst>
      <p:ext uri="{BB962C8B-B14F-4D97-AF65-F5344CB8AC3E}">
        <p14:creationId xmlns:p14="http://schemas.microsoft.com/office/powerpoint/2010/main" val="9335202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9DEC275-C0F8-FA48-8667-3B996653906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406C7D1-171C-3C46-BD00-1FE827CC2D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811C2B6-8F13-F346-BF30-EC569B132673}"/>
              </a:ext>
            </a:extLst>
          </p:cNvPr>
          <p:cNvSpPr>
            <a:spLocks noGrp="1" noChangeArrowheads="1"/>
          </p:cNvSpPr>
          <p:nvPr>
            <p:ph type="sldNum" sz="quarter" idx="12"/>
          </p:nvPr>
        </p:nvSpPr>
        <p:spPr>
          <a:ln/>
        </p:spPr>
        <p:txBody>
          <a:bodyPr/>
          <a:lstStyle>
            <a:lvl1pPr>
              <a:defRPr/>
            </a:lvl1pPr>
          </a:lstStyle>
          <a:p>
            <a:pPr>
              <a:defRPr/>
            </a:pPr>
            <a:fld id="{772FA570-136C-234F-8EF9-3673DBD43289}" type="slidenum">
              <a:rPr lang="en-US" altLang="en-US"/>
              <a:pPr>
                <a:defRPr/>
              </a:pPr>
              <a:t>‹#›</a:t>
            </a:fld>
            <a:endParaRPr lang="en-US" altLang="en-US"/>
          </a:p>
        </p:txBody>
      </p:sp>
    </p:spTree>
    <p:extLst>
      <p:ext uri="{BB962C8B-B14F-4D97-AF65-F5344CB8AC3E}">
        <p14:creationId xmlns:p14="http://schemas.microsoft.com/office/powerpoint/2010/main" val="316443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C471AF4-759A-5C4B-8B7F-29687A6ED27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B2F4F5F-1B2C-BE45-BC48-493ACC44EC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64A470C-B284-F34D-B4CC-049F739FBF5A}"/>
              </a:ext>
            </a:extLst>
          </p:cNvPr>
          <p:cNvSpPr>
            <a:spLocks noGrp="1" noChangeArrowheads="1"/>
          </p:cNvSpPr>
          <p:nvPr>
            <p:ph type="sldNum" sz="quarter" idx="12"/>
          </p:nvPr>
        </p:nvSpPr>
        <p:spPr>
          <a:ln/>
        </p:spPr>
        <p:txBody>
          <a:bodyPr/>
          <a:lstStyle>
            <a:lvl1pPr>
              <a:defRPr/>
            </a:lvl1pPr>
          </a:lstStyle>
          <a:p>
            <a:pPr>
              <a:defRPr/>
            </a:pPr>
            <a:fld id="{840EFDDC-7E9A-0941-B376-0072AC019659}" type="slidenum">
              <a:rPr lang="en-US" altLang="en-US"/>
              <a:pPr>
                <a:defRPr/>
              </a:pPr>
              <a:t>‹#›</a:t>
            </a:fld>
            <a:endParaRPr lang="en-US" altLang="en-US"/>
          </a:p>
        </p:txBody>
      </p:sp>
    </p:spTree>
    <p:extLst>
      <p:ext uri="{BB962C8B-B14F-4D97-AF65-F5344CB8AC3E}">
        <p14:creationId xmlns:p14="http://schemas.microsoft.com/office/powerpoint/2010/main" val="3466514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DA7D13F-1533-E64C-962C-3895E361A41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26A94B3-7FC1-314B-9301-0037C4725C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C4D5D81-1F6B-9C45-BCC4-A7F2CEFC936A}"/>
              </a:ext>
            </a:extLst>
          </p:cNvPr>
          <p:cNvSpPr>
            <a:spLocks noGrp="1" noChangeArrowheads="1"/>
          </p:cNvSpPr>
          <p:nvPr>
            <p:ph type="sldNum" sz="quarter" idx="12"/>
          </p:nvPr>
        </p:nvSpPr>
        <p:spPr>
          <a:ln/>
        </p:spPr>
        <p:txBody>
          <a:bodyPr/>
          <a:lstStyle>
            <a:lvl1pPr>
              <a:defRPr/>
            </a:lvl1pPr>
          </a:lstStyle>
          <a:p>
            <a:pPr>
              <a:defRPr/>
            </a:pPr>
            <a:fld id="{CBF1D185-8DDF-9346-8F1A-E5BE95DC2A7F}" type="slidenum">
              <a:rPr lang="en-US" altLang="en-US"/>
              <a:pPr>
                <a:defRPr/>
              </a:pPr>
              <a:t>‹#›</a:t>
            </a:fld>
            <a:endParaRPr lang="en-US" altLang="en-US"/>
          </a:p>
        </p:txBody>
      </p:sp>
    </p:spTree>
    <p:extLst>
      <p:ext uri="{BB962C8B-B14F-4D97-AF65-F5344CB8AC3E}">
        <p14:creationId xmlns:p14="http://schemas.microsoft.com/office/powerpoint/2010/main" val="3917559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742E3E2-69DA-2946-BB73-43672C4474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5FC434-A099-7841-B25E-0360DB0534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CEDE9B-3A4F-3A47-9AEF-C30C639C1069}"/>
              </a:ext>
            </a:extLst>
          </p:cNvPr>
          <p:cNvSpPr>
            <a:spLocks noGrp="1" noChangeArrowheads="1"/>
          </p:cNvSpPr>
          <p:nvPr>
            <p:ph type="sldNum" sz="quarter" idx="12"/>
          </p:nvPr>
        </p:nvSpPr>
        <p:spPr>
          <a:ln/>
        </p:spPr>
        <p:txBody>
          <a:bodyPr/>
          <a:lstStyle>
            <a:lvl1pPr>
              <a:defRPr/>
            </a:lvl1pPr>
          </a:lstStyle>
          <a:p>
            <a:pPr>
              <a:defRPr/>
            </a:pPr>
            <a:fld id="{5EA2B95A-4DDF-4D40-AF8F-8001E10DA94A}" type="slidenum">
              <a:rPr lang="en-US" altLang="en-US"/>
              <a:pPr>
                <a:defRPr/>
              </a:pPr>
              <a:t>‹#›</a:t>
            </a:fld>
            <a:endParaRPr lang="en-US" altLang="en-US"/>
          </a:p>
        </p:txBody>
      </p:sp>
    </p:spTree>
    <p:extLst>
      <p:ext uri="{BB962C8B-B14F-4D97-AF65-F5344CB8AC3E}">
        <p14:creationId xmlns:p14="http://schemas.microsoft.com/office/powerpoint/2010/main" val="467385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566ED21-1573-4E4A-B7FB-A51C9EB29F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E77DAE0-C463-0A40-88B5-BD1A0CC734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6195A8D-6528-2D43-BA32-C780941C6CA2}"/>
              </a:ext>
            </a:extLst>
          </p:cNvPr>
          <p:cNvSpPr>
            <a:spLocks noGrp="1" noChangeArrowheads="1"/>
          </p:cNvSpPr>
          <p:nvPr>
            <p:ph type="sldNum" sz="quarter" idx="12"/>
          </p:nvPr>
        </p:nvSpPr>
        <p:spPr>
          <a:ln/>
        </p:spPr>
        <p:txBody>
          <a:bodyPr/>
          <a:lstStyle>
            <a:lvl1pPr>
              <a:defRPr/>
            </a:lvl1pPr>
          </a:lstStyle>
          <a:p>
            <a:pPr>
              <a:defRPr/>
            </a:pPr>
            <a:fld id="{7FB26A33-3001-6B45-9C77-5EEFA6BFB553}" type="slidenum">
              <a:rPr lang="en-US" altLang="en-US"/>
              <a:pPr>
                <a:defRPr/>
              </a:pPr>
              <a:t>‹#›</a:t>
            </a:fld>
            <a:endParaRPr lang="en-US" altLang="en-US"/>
          </a:p>
        </p:txBody>
      </p:sp>
    </p:spTree>
    <p:extLst>
      <p:ext uri="{BB962C8B-B14F-4D97-AF65-F5344CB8AC3E}">
        <p14:creationId xmlns:p14="http://schemas.microsoft.com/office/powerpoint/2010/main" val="3205132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56DFEB-2EC2-3D4F-A49F-6915A9C720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FAE6A5-269D-DF48-BE2C-C014E6971A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B1553B-FB83-424B-B7CE-EAE231B3B58E}"/>
              </a:ext>
            </a:extLst>
          </p:cNvPr>
          <p:cNvSpPr>
            <a:spLocks noGrp="1" noChangeArrowheads="1"/>
          </p:cNvSpPr>
          <p:nvPr>
            <p:ph type="sldNum" sz="quarter" idx="12"/>
          </p:nvPr>
        </p:nvSpPr>
        <p:spPr>
          <a:ln/>
        </p:spPr>
        <p:txBody>
          <a:bodyPr/>
          <a:lstStyle>
            <a:lvl1pPr>
              <a:defRPr/>
            </a:lvl1pPr>
          </a:lstStyle>
          <a:p>
            <a:pPr>
              <a:defRPr/>
            </a:pPr>
            <a:fld id="{8D000D6E-DA90-0947-B276-02C88D4943B9}" type="slidenum">
              <a:rPr lang="en-US" altLang="en-US"/>
              <a:pPr>
                <a:defRPr/>
              </a:pPr>
              <a:t>‹#›</a:t>
            </a:fld>
            <a:endParaRPr lang="en-US" altLang="en-US"/>
          </a:p>
        </p:txBody>
      </p:sp>
    </p:spTree>
    <p:extLst>
      <p:ext uri="{BB962C8B-B14F-4D97-AF65-F5344CB8AC3E}">
        <p14:creationId xmlns:p14="http://schemas.microsoft.com/office/powerpoint/2010/main" val="3639072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9A11DA-B2F3-B94B-9104-5CBE43CF22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A3204A-5DBE-CC4C-A5F7-F06851777E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4E3FE8-921C-C340-B7A7-0DC463B79F4A}"/>
              </a:ext>
            </a:extLst>
          </p:cNvPr>
          <p:cNvSpPr>
            <a:spLocks noGrp="1" noChangeArrowheads="1"/>
          </p:cNvSpPr>
          <p:nvPr>
            <p:ph type="sldNum" sz="quarter" idx="12"/>
          </p:nvPr>
        </p:nvSpPr>
        <p:spPr>
          <a:ln/>
        </p:spPr>
        <p:txBody>
          <a:bodyPr/>
          <a:lstStyle>
            <a:lvl1pPr>
              <a:defRPr/>
            </a:lvl1pPr>
          </a:lstStyle>
          <a:p>
            <a:pPr>
              <a:defRPr/>
            </a:pPr>
            <a:fld id="{98D0AA3A-70AC-1649-A1A6-8EB1305EFE91}" type="slidenum">
              <a:rPr lang="en-US" altLang="en-US"/>
              <a:pPr>
                <a:defRPr/>
              </a:pPr>
              <a:t>‹#›</a:t>
            </a:fld>
            <a:endParaRPr lang="en-US" altLang="en-US"/>
          </a:p>
        </p:txBody>
      </p:sp>
    </p:spTree>
    <p:extLst>
      <p:ext uri="{BB962C8B-B14F-4D97-AF65-F5344CB8AC3E}">
        <p14:creationId xmlns:p14="http://schemas.microsoft.com/office/powerpoint/2010/main" val="2144284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D99AF1-8533-BB4C-87D2-3E167FC874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902C6E-61CA-5747-B97C-D0E8F36E9C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63CF25-8DFA-F44B-AC77-003D5807B9B7}"/>
              </a:ext>
            </a:extLst>
          </p:cNvPr>
          <p:cNvSpPr>
            <a:spLocks noGrp="1" noChangeArrowheads="1"/>
          </p:cNvSpPr>
          <p:nvPr>
            <p:ph type="sldNum" sz="quarter" idx="12"/>
          </p:nvPr>
        </p:nvSpPr>
        <p:spPr>
          <a:ln/>
        </p:spPr>
        <p:txBody>
          <a:bodyPr/>
          <a:lstStyle>
            <a:lvl1pPr>
              <a:defRPr/>
            </a:lvl1pPr>
          </a:lstStyle>
          <a:p>
            <a:pPr>
              <a:defRPr/>
            </a:pPr>
            <a:fld id="{D50D0C0B-CB9F-7B49-853C-47D4720CCADB}" type="slidenum">
              <a:rPr lang="en-US" altLang="en-US"/>
              <a:pPr>
                <a:defRPr/>
              </a:pPr>
              <a:t>‹#›</a:t>
            </a:fld>
            <a:endParaRPr lang="en-US" altLang="en-US"/>
          </a:p>
        </p:txBody>
      </p:sp>
    </p:spTree>
    <p:extLst>
      <p:ext uri="{BB962C8B-B14F-4D97-AF65-F5344CB8AC3E}">
        <p14:creationId xmlns:p14="http://schemas.microsoft.com/office/powerpoint/2010/main" val="1804423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A312611-95D8-6648-9ECB-61D4F84D7F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086488B-CDCC-9742-9621-2BAC4D288C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C599CF-E09C-DF4E-AD74-ADAC9DEA733F}"/>
              </a:ext>
            </a:extLst>
          </p:cNvPr>
          <p:cNvSpPr>
            <a:spLocks noGrp="1" noChangeArrowheads="1"/>
          </p:cNvSpPr>
          <p:nvPr>
            <p:ph type="sldNum" sz="quarter" idx="12"/>
          </p:nvPr>
        </p:nvSpPr>
        <p:spPr>
          <a:ln/>
        </p:spPr>
        <p:txBody>
          <a:bodyPr/>
          <a:lstStyle>
            <a:lvl1pPr>
              <a:defRPr/>
            </a:lvl1pPr>
          </a:lstStyle>
          <a:p>
            <a:pPr>
              <a:defRPr/>
            </a:pPr>
            <a:fld id="{3CCFE481-9A33-E04F-B1CC-6872051F86E1}" type="slidenum">
              <a:rPr lang="en-US" altLang="en-US"/>
              <a:pPr>
                <a:defRPr/>
              </a:pPr>
              <a:t>‹#›</a:t>
            </a:fld>
            <a:endParaRPr lang="en-US" altLang="en-US"/>
          </a:p>
        </p:txBody>
      </p:sp>
    </p:spTree>
    <p:extLst>
      <p:ext uri="{BB962C8B-B14F-4D97-AF65-F5344CB8AC3E}">
        <p14:creationId xmlns:p14="http://schemas.microsoft.com/office/powerpoint/2010/main" val="9130557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70987DB-92D1-EA48-B61B-6DDCBC006F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5DDED2-AAA6-3F49-A92F-3AFD03C00E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CD300C-8D04-D243-A781-DD38B3885953}"/>
              </a:ext>
            </a:extLst>
          </p:cNvPr>
          <p:cNvSpPr>
            <a:spLocks noGrp="1" noChangeArrowheads="1"/>
          </p:cNvSpPr>
          <p:nvPr>
            <p:ph type="sldNum" sz="quarter" idx="12"/>
          </p:nvPr>
        </p:nvSpPr>
        <p:spPr>
          <a:ln/>
        </p:spPr>
        <p:txBody>
          <a:bodyPr/>
          <a:lstStyle>
            <a:lvl1pPr>
              <a:defRPr/>
            </a:lvl1pPr>
          </a:lstStyle>
          <a:p>
            <a:pPr>
              <a:defRPr/>
            </a:pPr>
            <a:fld id="{7DAE0840-AC13-5349-AD25-691834B26426}" type="slidenum">
              <a:rPr lang="en-US" altLang="en-US"/>
              <a:pPr>
                <a:defRPr/>
              </a:pPr>
              <a:t>‹#›</a:t>
            </a:fld>
            <a:endParaRPr lang="en-US" altLang="en-US"/>
          </a:p>
        </p:txBody>
      </p:sp>
    </p:spTree>
    <p:extLst>
      <p:ext uri="{BB962C8B-B14F-4D97-AF65-F5344CB8AC3E}">
        <p14:creationId xmlns:p14="http://schemas.microsoft.com/office/powerpoint/2010/main" val="2071296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B903911-F206-224B-A53E-708D7136ED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F9A399-6930-4B4C-AC0E-D8AD50FDD6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37B665-B7DA-E746-890D-5F44CA7C9F4E}"/>
              </a:ext>
            </a:extLst>
          </p:cNvPr>
          <p:cNvSpPr>
            <a:spLocks noGrp="1" noChangeArrowheads="1"/>
          </p:cNvSpPr>
          <p:nvPr>
            <p:ph type="sldNum" sz="quarter" idx="12"/>
          </p:nvPr>
        </p:nvSpPr>
        <p:spPr>
          <a:ln/>
        </p:spPr>
        <p:txBody>
          <a:bodyPr/>
          <a:lstStyle>
            <a:lvl1pPr>
              <a:defRPr/>
            </a:lvl1pPr>
          </a:lstStyle>
          <a:p>
            <a:pPr>
              <a:defRPr/>
            </a:pPr>
            <a:fld id="{446089A3-BB5A-C74D-B655-E299FD68FA22}" type="slidenum">
              <a:rPr lang="en-US" altLang="en-US"/>
              <a:pPr>
                <a:defRPr/>
              </a:pPr>
              <a:t>‹#›</a:t>
            </a:fld>
            <a:endParaRPr lang="en-US" altLang="en-US"/>
          </a:p>
        </p:txBody>
      </p:sp>
    </p:spTree>
    <p:extLst>
      <p:ext uri="{BB962C8B-B14F-4D97-AF65-F5344CB8AC3E}">
        <p14:creationId xmlns:p14="http://schemas.microsoft.com/office/powerpoint/2010/main" val="1488846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639F94A-C47C-5148-B31E-7CEFAA034D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B148D2-3E53-2C4C-BC73-B39AF11E5A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D6BAE5C-D123-8645-92C3-69FABBB769C2}"/>
              </a:ext>
            </a:extLst>
          </p:cNvPr>
          <p:cNvSpPr>
            <a:spLocks noGrp="1" noChangeArrowheads="1"/>
          </p:cNvSpPr>
          <p:nvPr>
            <p:ph type="sldNum" sz="quarter" idx="12"/>
          </p:nvPr>
        </p:nvSpPr>
        <p:spPr>
          <a:ln/>
        </p:spPr>
        <p:txBody>
          <a:bodyPr/>
          <a:lstStyle>
            <a:lvl1pPr>
              <a:defRPr/>
            </a:lvl1pPr>
          </a:lstStyle>
          <a:p>
            <a:pPr>
              <a:defRPr/>
            </a:pPr>
            <a:fld id="{DB24DCB1-EED7-3546-8948-2AF7DB31CF10}" type="slidenum">
              <a:rPr lang="en-US" altLang="en-US"/>
              <a:pPr>
                <a:defRPr/>
              </a:pPr>
              <a:t>‹#›</a:t>
            </a:fld>
            <a:endParaRPr lang="en-US" altLang="en-US"/>
          </a:p>
        </p:txBody>
      </p:sp>
    </p:spTree>
    <p:extLst>
      <p:ext uri="{BB962C8B-B14F-4D97-AF65-F5344CB8AC3E}">
        <p14:creationId xmlns:p14="http://schemas.microsoft.com/office/powerpoint/2010/main" val="411145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1774512-2D64-974B-9725-D8798DB018A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6155C2E-5C84-1C4E-8CCF-7AD486379B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F0E7669-5538-6F4D-8AD8-6CFD099BF9E1}"/>
              </a:ext>
            </a:extLst>
          </p:cNvPr>
          <p:cNvSpPr>
            <a:spLocks noGrp="1" noChangeArrowheads="1"/>
          </p:cNvSpPr>
          <p:nvPr>
            <p:ph type="sldNum" sz="quarter" idx="12"/>
          </p:nvPr>
        </p:nvSpPr>
        <p:spPr>
          <a:ln/>
        </p:spPr>
        <p:txBody>
          <a:bodyPr/>
          <a:lstStyle>
            <a:lvl1pPr>
              <a:defRPr/>
            </a:lvl1pPr>
          </a:lstStyle>
          <a:p>
            <a:pPr>
              <a:defRPr/>
            </a:pPr>
            <a:fld id="{DF515636-8DF4-9048-B4C1-822E68A5A840}" type="slidenum">
              <a:rPr lang="en-US" altLang="en-US"/>
              <a:pPr>
                <a:defRPr/>
              </a:pPr>
              <a:t>‹#›</a:t>
            </a:fld>
            <a:endParaRPr lang="en-US" altLang="en-US"/>
          </a:p>
        </p:txBody>
      </p:sp>
    </p:spTree>
    <p:extLst>
      <p:ext uri="{BB962C8B-B14F-4D97-AF65-F5344CB8AC3E}">
        <p14:creationId xmlns:p14="http://schemas.microsoft.com/office/powerpoint/2010/main" val="2668929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D9C50A5-ACAF-7041-9761-D9C7CE8E384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7D6A3E0-A09A-A34F-9ED8-8F3BCFA597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78A9B61-5172-9949-9336-01D98E15EEF8}"/>
              </a:ext>
            </a:extLst>
          </p:cNvPr>
          <p:cNvSpPr>
            <a:spLocks noGrp="1" noChangeArrowheads="1"/>
          </p:cNvSpPr>
          <p:nvPr>
            <p:ph type="sldNum" sz="quarter" idx="12"/>
          </p:nvPr>
        </p:nvSpPr>
        <p:spPr>
          <a:ln/>
        </p:spPr>
        <p:txBody>
          <a:bodyPr/>
          <a:lstStyle>
            <a:lvl1pPr>
              <a:defRPr/>
            </a:lvl1pPr>
          </a:lstStyle>
          <a:p>
            <a:pPr>
              <a:defRPr/>
            </a:pPr>
            <a:fld id="{CADFEF19-22BA-124B-9D44-B2C5A01A0B2C}" type="slidenum">
              <a:rPr lang="en-US" altLang="en-US"/>
              <a:pPr>
                <a:defRPr/>
              </a:pPr>
              <a:t>‹#›</a:t>
            </a:fld>
            <a:endParaRPr lang="en-US" altLang="en-US"/>
          </a:p>
        </p:txBody>
      </p:sp>
    </p:spTree>
    <p:extLst>
      <p:ext uri="{BB962C8B-B14F-4D97-AF65-F5344CB8AC3E}">
        <p14:creationId xmlns:p14="http://schemas.microsoft.com/office/powerpoint/2010/main" val="2550949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AF2660A-A039-A146-962A-33E11D0FD7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BC3D05-4053-1448-90B5-4721CF01F9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E9A12F8-7F5F-8846-83B1-B0B93914D6B2}"/>
              </a:ext>
            </a:extLst>
          </p:cNvPr>
          <p:cNvSpPr>
            <a:spLocks noGrp="1" noChangeArrowheads="1"/>
          </p:cNvSpPr>
          <p:nvPr>
            <p:ph type="sldNum" sz="quarter" idx="12"/>
          </p:nvPr>
        </p:nvSpPr>
        <p:spPr>
          <a:ln/>
        </p:spPr>
        <p:txBody>
          <a:bodyPr/>
          <a:lstStyle>
            <a:lvl1pPr>
              <a:defRPr/>
            </a:lvl1pPr>
          </a:lstStyle>
          <a:p>
            <a:pPr>
              <a:defRPr/>
            </a:pPr>
            <a:fld id="{A97680B0-9F48-0646-8BA9-1C5988781432}" type="slidenum">
              <a:rPr lang="en-US" altLang="en-US"/>
              <a:pPr>
                <a:defRPr/>
              </a:pPr>
              <a:t>‹#›</a:t>
            </a:fld>
            <a:endParaRPr lang="en-US" altLang="en-US"/>
          </a:p>
        </p:txBody>
      </p:sp>
    </p:spTree>
    <p:extLst>
      <p:ext uri="{BB962C8B-B14F-4D97-AF65-F5344CB8AC3E}">
        <p14:creationId xmlns:p14="http://schemas.microsoft.com/office/powerpoint/2010/main" val="12020343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A1CA2E9-EE30-3F45-96FB-18928225BB6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CA75EB4-A813-2046-A823-D57BBE0D57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2ACC84B-B9A7-8E4D-8E8A-FCEE9137E53B}"/>
              </a:ext>
            </a:extLst>
          </p:cNvPr>
          <p:cNvSpPr>
            <a:spLocks noGrp="1" noChangeArrowheads="1"/>
          </p:cNvSpPr>
          <p:nvPr>
            <p:ph type="sldNum" sz="quarter" idx="12"/>
          </p:nvPr>
        </p:nvSpPr>
        <p:spPr>
          <a:ln/>
        </p:spPr>
        <p:txBody>
          <a:bodyPr/>
          <a:lstStyle>
            <a:lvl1pPr>
              <a:defRPr/>
            </a:lvl1pPr>
          </a:lstStyle>
          <a:p>
            <a:pPr>
              <a:defRPr/>
            </a:pPr>
            <a:fld id="{27931253-ADC5-7043-841C-F9710E1B4B33}" type="slidenum">
              <a:rPr lang="en-US" altLang="en-US"/>
              <a:pPr>
                <a:defRPr/>
              </a:pPr>
              <a:t>‹#›</a:t>
            </a:fld>
            <a:endParaRPr lang="en-US" altLang="en-US"/>
          </a:p>
        </p:txBody>
      </p:sp>
    </p:spTree>
    <p:extLst>
      <p:ext uri="{BB962C8B-B14F-4D97-AF65-F5344CB8AC3E}">
        <p14:creationId xmlns:p14="http://schemas.microsoft.com/office/powerpoint/2010/main" val="3455798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5B66DE6-8C33-7E4C-A47E-06B3A8D72CB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03C196-30A6-AE4F-93EA-ED8DA98C8B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B721D2-B947-FA43-9577-8C79D8B4BDE1}"/>
              </a:ext>
            </a:extLst>
          </p:cNvPr>
          <p:cNvSpPr>
            <a:spLocks noGrp="1" noChangeArrowheads="1"/>
          </p:cNvSpPr>
          <p:nvPr>
            <p:ph type="sldNum" sz="quarter" idx="12"/>
          </p:nvPr>
        </p:nvSpPr>
        <p:spPr>
          <a:ln/>
        </p:spPr>
        <p:txBody>
          <a:bodyPr/>
          <a:lstStyle>
            <a:lvl1pPr>
              <a:defRPr/>
            </a:lvl1pPr>
          </a:lstStyle>
          <a:p>
            <a:pPr>
              <a:defRPr/>
            </a:pPr>
            <a:fld id="{853C7ABA-4F14-174C-BF02-3C496C48D17E}" type="slidenum">
              <a:rPr lang="en-US" altLang="en-US"/>
              <a:pPr>
                <a:defRPr/>
              </a:pPr>
              <a:t>‹#›</a:t>
            </a:fld>
            <a:endParaRPr lang="en-US" altLang="en-US"/>
          </a:p>
        </p:txBody>
      </p:sp>
    </p:spTree>
    <p:extLst>
      <p:ext uri="{BB962C8B-B14F-4D97-AF65-F5344CB8AC3E}">
        <p14:creationId xmlns:p14="http://schemas.microsoft.com/office/powerpoint/2010/main" val="7478718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A351A64-79AC-1440-B14E-478FBC3771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E273DFD-75FD-0F4C-BCFE-B95428640D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860BD8-5385-8346-B505-8DC3647893EF}"/>
              </a:ext>
            </a:extLst>
          </p:cNvPr>
          <p:cNvSpPr>
            <a:spLocks noGrp="1" noChangeArrowheads="1"/>
          </p:cNvSpPr>
          <p:nvPr>
            <p:ph type="sldNum" sz="quarter" idx="12"/>
          </p:nvPr>
        </p:nvSpPr>
        <p:spPr>
          <a:ln/>
        </p:spPr>
        <p:txBody>
          <a:bodyPr/>
          <a:lstStyle>
            <a:lvl1pPr>
              <a:defRPr/>
            </a:lvl1pPr>
          </a:lstStyle>
          <a:p>
            <a:pPr>
              <a:defRPr/>
            </a:pPr>
            <a:fld id="{2C0D178B-F12C-B445-8DA1-BA3839084BA3}" type="slidenum">
              <a:rPr lang="en-US" altLang="en-US"/>
              <a:pPr>
                <a:defRPr/>
              </a:pPr>
              <a:t>‹#›</a:t>
            </a:fld>
            <a:endParaRPr lang="en-US" altLang="en-US"/>
          </a:p>
        </p:txBody>
      </p:sp>
    </p:spTree>
    <p:extLst>
      <p:ext uri="{BB962C8B-B14F-4D97-AF65-F5344CB8AC3E}">
        <p14:creationId xmlns:p14="http://schemas.microsoft.com/office/powerpoint/2010/main" val="719432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E3EC9E-743C-4249-9A80-0EB1423578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2A1C90-F46C-B545-BC00-23ED7E9313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0DDDD0-40E9-3140-9304-DD7BE280F2DB}"/>
              </a:ext>
            </a:extLst>
          </p:cNvPr>
          <p:cNvSpPr>
            <a:spLocks noGrp="1" noChangeArrowheads="1"/>
          </p:cNvSpPr>
          <p:nvPr>
            <p:ph type="sldNum" sz="quarter" idx="12"/>
          </p:nvPr>
        </p:nvSpPr>
        <p:spPr>
          <a:ln/>
        </p:spPr>
        <p:txBody>
          <a:bodyPr/>
          <a:lstStyle>
            <a:lvl1pPr>
              <a:defRPr/>
            </a:lvl1pPr>
          </a:lstStyle>
          <a:p>
            <a:pPr>
              <a:defRPr/>
            </a:pPr>
            <a:fld id="{7F43DB35-55D9-3846-99D7-F984AF175ED4}" type="slidenum">
              <a:rPr lang="en-US" altLang="en-US"/>
              <a:pPr>
                <a:defRPr/>
              </a:pPr>
              <a:t>‹#›</a:t>
            </a:fld>
            <a:endParaRPr lang="en-US" altLang="en-US"/>
          </a:p>
        </p:txBody>
      </p:sp>
    </p:spTree>
    <p:extLst>
      <p:ext uri="{BB962C8B-B14F-4D97-AF65-F5344CB8AC3E}">
        <p14:creationId xmlns:p14="http://schemas.microsoft.com/office/powerpoint/2010/main" val="36213048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35C595-B17B-F14A-B02F-CB22C49D28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2124CAD-FE05-CA40-9B89-56E6EB3198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764B45-234A-D745-8697-1C1D6C93896C}"/>
              </a:ext>
            </a:extLst>
          </p:cNvPr>
          <p:cNvSpPr>
            <a:spLocks noGrp="1" noChangeArrowheads="1"/>
          </p:cNvSpPr>
          <p:nvPr>
            <p:ph type="sldNum" sz="quarter" idx="12"/>
          </p:nvPr>
        </p:nvSpPr>
        <p:spPr>
          <a:ln/>
        </p:spPr>
        <p:txBody>
          <a:bodyPr/>
          <a:lstStyle>
            <a:lvl1pPr>
              <a:defRPr/>
            </a:lvl1pPr>
          </a:lstStyle>
          <a:p>
            <a:pPr>
              <a:defRPr/>
            </a:pPr>
            <a:fld id="{59995CA8-1A24-3A40-9E22-0ADD31C04645}" type="slidenum">
              <a:rPr lang="en-US" altLang="en-US"/>
              <a:pPr>
                <a:defRPr/>
              </a:pPr>
              <a:t>‹#›</a:t>
            </a:fld>
            <a:endParaRPr lang="en-US" altLang="en-US"/>
          </a:p>
        </p:txBody>
      </p:sp>
    </p:spTree>
    <p:extLst>
      <p:ext uri="{BB962C8B-B14F-4D97-AF65-F5344CB8AC3E}">
        <p14:creationId xmlns:p14="http://schemas.microsoft.com/office/powerpoint/2010/main" val="2853088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E32FF9A-523D-034F-8BBC-3C82F24BB1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136F8F-A625-5440-B209-0304640091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33E2F7-5FB1-5549-A484-2379665615FC}"/>
              </a:ext>
            </a:extLst>
          </p:cNvPr>
          <p:cNvSpPr>
            <a:spLocks noGrp="1" noChangeArrowheads="1"/>
          </p:cNvSpPr>
          <p:nvPr>
            <p:ph type="sldNum" sz="quarter" idx="12"/>
          </p:nvPr>
        </p:nvSpPr>
        <p:spPr>
          <a:ln/>
        </p:spPr>
        <p:txBody>
          <a:bodyPr/>
          <a:lstStyle>
            <a:lvl1pPr>
              <a:defRPr/>
            </a:lvl1pPr>
          </a:lstStyle>
          <a:p>
            <a:pPr>
              <a:defRPr/>
            </a:pPr>
            <a:fld id="{B8635FBE-26F1-6447-9A28-2897CB071CD2}" type="slidenum">
              <a:rPr lang="en-US" altLang="en-US"/>
              <a:pPr>
                <a:defRPr/>
              </a:pPr>
              <a:t>‹#›</a:t>
            </a:fld>
            <a:endParaRPr lang="en-US" altLang="en-US"/>
          </a:p>
        </p:txBody>
      </p:sp>
    </p:spTree>
    <p:extLst>
      <p:ext uri="{BB962C8B-B14F-4D97-AF65-F5344CB8AC3E}">
        <p14:creationId xmlns:p14="http://schemas.microsoft.com/office/powerpoint/2010/main" val="10591404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B7FB1E-F5B9-964F-A35E-2079F42A8B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4F3E14-806A-5146-B534-5433A10228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438358-5E18-F448-87CD-87A8A178674D}"/>
              </a:ext>
            </a:extLst>
          </p:cNvPr>
          <p:cNvSpPr>
            <a:spLocks noGrp="1" noChangeArrowheads="1"/>
          </p:cNvSpPr>
          <p:nvPr>
            <p:ph type="sldNum" sz="quarter" idx="12"/>
          </p:nvPr>
        </p:nvSpPr>
        <p:spPr>
          <a:ln/>
        </p:spPr>
        <p:txBody>
          <a:bodyPr/>
          <a:lstStyle>
            <a:lvl1pPr>
              <a:defRPr/>
            </a:lvl1pPr>
          </a:lstStyle>
          <a:p>
            <a:pPr>
              <a:defRPr/>
            </a:pPr>
            <a:fld id="{D10B89B5-AFAC-2B41-BE50-3B3A7C4FD10B}" type="slidenum">
              <a:rPr lang="en-US" altLang="en-US"/>
              <a:pPr>
                <a:defRPr/>
              </a:pPr>
              <a:t>‹#›</a:t>
            </a:fld>
            <a:endParaRPr lang="en-US" altLang="en-US"/>
          </a:p>
        </p:txBody>
      </p:sp>
    </p:spTree>
    <p:extLst>
      <p:ext uri="{BB962C8B-B14F-4D97-AF65-F5344CB8AC3E}">
        <p14:creationId xmlns:p14="http://schemas.microsoft.com/office/powerpoint/2010/main" val="1480299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55DCFA2-8B77-D641-8FA7-98AE7814F9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0EFC0A-E68E-C84B-977C-23DCA889ED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F1DBCE-FEA2-C345-8689-E5F97FFE40FB}"/>
              </a:ext>
            </a:extLst>
          </p:cNvPr>
          <p:cNvSpPr>
            <a:spLocks noGrp="1" noChangeArrowheads="1"/>
          </p:cNvSpPr>
          <p:nvPr>
            <p:ph type="sldNum" sz="quarter" idx="12"/>
          </p:nvPr>
        </p:nvSpPr>
        <p:spPr>
          <a:ln/>
        </p:spPr>
        <p:txBody>
          <a:bodyPr/>
          <a:lstStyle>
            <a:lvl1pPr>
              <a:defRPr/>
            </a:lvl1pPr>
          </a:lstStyle>
          <a:p>
            <a:pPr>
              <a:defRPr/>
            </a:pPr>
            <a:fld id="{E020BAF6-68E7-A045-B344-391A8E4C9CC6}" type="slidenum">
              <a:rPr lang="en-US" altLang="en-US"/>
              <a:pPr>
                <a:defRPr/>
              </a:pPr>
              <a:t>‹#›</a:t>
            </a:fld>
            <a:endParaRPr lang="en-US" altLang="en-US"/>
          </a:p>
        </p:txBody>
      </p:sp>
    </p:spTree>
    <p:extLst>
      <p:ext uri="{BB962C8B-B14F-4D97-AF65-F5344CB8AC3E}">
        <p14:creationId xmlns:p14="http://schemas.microsoft.com/office/powerpoint/2010/main" val="42819783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307250-7332-C04F-BFE9-7F196C773F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AE9A5B-82BA-5047-A91B-39EB6639E1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443306-C222-7A49-B1D0-8826A3173E38}"/>
              </a:ext>
            </a:extLst>
          </p:cNvPr>
          <p:cNvSpPr>
            <a:spLocks noGrp="1" noChangeArrowheads="1"/>
          </p:cNvSpPr>
          <p:nvPr>
            <p:ph type="sldNum" sz="quarter" idx="12"/>
          </p:nvPr>
        </p:nvSpPr>
        <p:spPr>
          <a:ln/>
        </p:spPr>
        <p:txBody>
          <a:bodyPr/>
          <a:lstStyle>
            <a:lvl1pPr>
              <a:defRPr/>
            </a:lvl1pPr>
          </a:lstStyle>
          <a:p>
            <a:pPr>
              <a:defRPr/>
            </a:pPr>
            <a:fld id="{00BA4C6C-91D8-6246-AC66-14B1AEAEDDF2}" type="slidenum">
              <a:rPr lang="en-US" altLang="en-US"/>
              <a:pPr>
                <a:defRPr/>
              </a:pPr>
              <a:t>‹#›</a:t>
            </a:fld>
            <a:endParaRPr lang="en-US" altLang="en-US"/>
          </a:p>
        </p:txBody>
      </p:sp>
    </p:spTree>
    <p:extLst>
      <p:ext uri="{BB962C8B-B14F-4D97-AF65-F5344CB8AC3E}">
        <p14:creationId xmlns:p14="http://schemas.microsoft.com/office/powerpoint/2010/main" val="31532672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1F4904F-2FBE-D149-ABD4-7F8D4C6F135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1934454-5307-4042-ABC3-D67A594752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BEF150C-FA67-EC42-8E8E-F0A90EC09A14}"/>
              </a:ext>
            </a:extLst>
          </p:cNvPr>
          <p:cNvSpPr>
            <a:spLocks noGrp="1" noChangeArrowheads="1"/>
          </p:cNvSpPr>
          <p:nvPr>
            <p:ph type="sldNum" sz="quarter" idx="12"/>
          </p:nvPr>
        </p:nvSpPr>
        <p:spPr>
          <a:ln/>
        </p:spPr>
        <p:txBody>
          <a:bodyPr/>
          <a:lstStyle>
            <a:lvl1pPr>
              <a:defRPr/>
            </a:lvl1pPr>
          </a:lstStyle>
          <a:p>
            <a:pPr>
              <a:defRPr/>
            </a:pPr>
            <a:fld id="{AB359313-E94F-FD4D-8748-F9167F0E6338}" type="slidenum">
              <a:rPr lang="en-US" altLang="en-US"/>
              <a:pPr>
                <a:defRPr/>
              </a:pPr>
              <a:t>‹#›</a:t>
            </a:fld>
            <a:endParaRPr lang="en-US" altLang="en-US"/>
          </a:p>
        </p:txBody>
      </p:sp>
    </p:spTree>
    <p:extLst>
      <p:ext uri="{BB962C8B-B14F-4D97-AF65-F5344CB8AC3E}">
        <p14:creationId xmlns:p14="http://schemas.microsoft.com/office/powerpoint/2010/main" val="3844669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5D7D582-AD32-DE4D-A878-65A14607F09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60F2D77-1733-3540-BF01-144B54EA61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C5BD2CF-FCB3-3947-9055-C483F3EF085D}"/>
              </a:ext>
            </a:extLst>
          </p:cNvPr>
          <p:cNvSpPr>
            <a:spLocks noGrp="1" noChangeArrowheads="1"/>
          </p:cNvSpPr>
          <p:nvPr>
            <p:ph type="sldNum" sz="quarter" idx="12"/>
          </p:nvPr>
        </p:nvSpPr>
        <p:spPr>
          <a:ln/>
        </p:spPr>
        <p:txBody>
          <a:bodyPr/>
          <a:lstStyle>
            <a:lvl1pPr>
              <a:defRPr/>
            </a:lvl1pPr>
          </a:lstStyle>
          <a:p>
            <a:pPr>
              <a:defRPr/>
            </a:pPr>
            <a:fld id="{1D608F93-516F-1649-A359-E2AB3AC0C19C}" type="slidenum">
              <a:rPr lang="en-US" altLang="en-US"/>
              <a:pPr>
                <a:defRPr/>
              </a:pPr>
              <a:t>‹#›</a:t>
            </a:fld>
            <a:endParaRPr lang="en-US" altLang="en-US"/>
          </a:p>
        </p:txBody>
      </p:sp>
    </p:spTree>
    <p:extLst>
      <p:ext uri="{BB962C8B-B14F-4D97-AF65-F5344CB8AC3E}">
        <p14:creationId xmlns:p14="http://schemas.microsoft.com/office/powerpoint/2010/main" val="25322561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594F378-1C68-B54F-9D7C-50EAD181D07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CAC5E3A-9434-A14A-89D8-AB9DDCF96E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C638CC-FCEF-AA4C-B440-E9689E7F2B16}"/>
              </a:ext>
            </a:extLst>
          </p:cNvPr>
          <p:cNvSpPr>
            <a:spLocks noGrp="1" noChangeArrowheads="1"/>
          </p:cNvSpPr>
          <p:nvPr>
            <p:ph type="sldNum" sz="quarter" idx="12"/>
          </p:nvPr>
        </p:nvSpPr>
        <p:spPr>
          <a:ln/>
        </p:spPr>
        <p:txBody>
          <a:bodyPr/>
          <a:lstStyle>
            <a:lvl1pPr>
              <a:defRPr/>
            </a:lvl1pPr>
          </a:lstStyle>
          <a:p>
            <a:pPr>
              <a:defRPr/>
            </a:pPr>
            <a:fld id="{9B42EB34-1AEA-DE4E-95DF-86D060240EC5}" type="slidenum">
              <a:rPr lang="en-US" altLang="en-US"/>
              <a:pPr>
                <a:defRPr/>
              </a:pPr>
              <a:t>‹#›</a:t>
            </a:fld>
            <a:endParaRPr lang="en-US" altLang="en-US"/>
          </a:p>
        </p:txBody>
      </p:sp>
    </p:spTree>
    <p:extLst>
      <p:ext uri="{BB962C8B-B14F-4D97-AF65-F5344CB8AC3E}">
        <p14:creationId xmlns:p14="http://schemas.microsoft.com/office/powerpoint/2010/main" val="11335927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FBB9A4-91B6-FC4B-AC33-5C7B9166319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6D1DE1C-1F92-6246-A566-0AE741B466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880555C-2D5F-154B-800F-9B2AD1B0B07D}"/>
              </a:ext>
            </a:extLst>
          </p:cNvPr>
          <p:cNvSpPr>
            <a:spLocks noGrp="1" noChangeArrowheads="1"/>
          </p:cNvSpPr>
          <p:nvPr>
            <p:ph type="sldNum" sz="quarter" idx="12"/>
          </p:nvPr>
        </p:nvSpPr>
        <p:spPr>
          <a:ln/>
        </p:spPr>
        <p:txBody>
          <a:bodyPr/>
          <a:lstStyle>
            <a:lvl1pPr>
              <a:defRPr/>
            </a:lvl1pPr>
          </a:lstStyle>
          <a:p>
            <a:pPr>
              <a:defRPr/>
            </a:pPr>
            <a:fld id="{4F3191F3-953C-DB47-A1A6-791F209C9266}" type="slidenum">
              <a:rPr lang="en-US" altLang="en-US"/>
              <a:pPr>
                <a:defRPr/>
              </a:pPr>
              <a:t>‹#›</a:t>
            </a:fld>
            <a:endParaRPr lang="en-US" altLang="en-US"/>
          </a:p>
        </p:txBody>
      </p:sp>
    </p:spTree>
    <p:extLst>
      <p:ext uri="{BB962C8B-B14F-4D97-AF65-F5344CB8AC3E}">
        <p14:creationId xmlns:p14="http://schemas.microsoft.com/office/powerpoint/2010/main" val="32067525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0AA655-CABA-D648-B172-AE1EBAC3013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AF6225-E419-6D4B-9A49-7DB9C2F56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FCEBD7-780F-B64D-A21C-AB8EA7680D82}"/>
              </a:ext>
            </a:extLst>
          </p:cNvPr>
          <p:cNvSpPr>
            <a:spLocks noGrp="1" noChangeArrowheads="1"/>
          </p:cNvSpPr>
          <p:nvPr>
            <p:ph type="sldNum" sz="quarter" idx="12"/>
          </p:nvPr>
        </p:nvSpPr>
        <p:spPr>
          <a:ln/>
        </p:spPr>
        <p:txBody>
          <a:bodyPr/>
          <a:lstStyle>
            <a:lvl1pPr>
              <a:defRPr/>
            </a:lvl1pPr>
          </a:lstStyle>
          <a:p>
            <a:pPr>
              <a:defRPr/>
            </a:pPr>
            <a:fld id="{4FF248F3-004B-974E-977A-1F1D83312EA0}" type="slidenum">
              <a:rPr lang="en-US" altLang="en-US"/>
              <a:pPr>
                <a:defRPr/>
              </a:pPr>
              <a:t>‹#›</a:t>
            </a:fld>
            <a:endParaRPr lang="en-US" altLang="en-US"/>
          </a:p>
        </p:txBody>
      </p:sp>
    </p:spTree>
    <p:extLst>
      <p:ext uri="{BB962C8B-B14F-4D97-AF65-F5344CB8AC3E}">
        <p14:creationId xmlns:p14="http://schemas.microsoft.com/office/powerpoint/2010/main" val="42200422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013F0D-454C-4840-A513-26F848F475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8F8907-9971-A94A-A038-1F6804D82E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507998-9943-894D-AC6C-DA6C68AE1A16}"/>
              </a:ext>
            </a:extLst>
          </p:cNvPr>
          <p:cNvSpPr>
            <a:spLocks noGrp="1" noChangeArrowheads="1"/>
          </p:cNvSpPr>
          <p:nvPr>
            <p:ph type="sldNum" sz="quarter" idx="12"/>
          </p:nvPr>
        </p:nvSpPr>
        <p:spPr>
          <a:ln/>
        </p:spPr>
        <p:txBody>
          <a:bodyPr/>
          <a:lstStyle>
            <a:lvl1pPr>
              <a:defRPr/>
            </a:lvl1pPr>
          </a:lstStyle>
          <a:p>
            <a:pPr>
              <a:defRPr/>
            </a:pPr>
            <a:fld id="{9E4E776F-D273-6940-BCD4-C9D1B55C9550}" type="slidenum">
              <a:rPr lang="en-US" altLang="en-US"/>
              <a:pPr>
                <a:defRPr/>
              </a:pPr>
              <a:t>‹#›</a:t>
            </a:fld>
            <a:endParaRPr lang="en-US" altLang="en-US"/>
          </a:p>
        </p:txBody>
      </p:sp>
    </p:spTree>
    <p:extLst>
      <p:ext uri="{BB962C8B-B14F-4D97-AF65-F5344CB8AC3E}">
        <p14:creationId xmlns:p14="http://schemas.microsoft.com/office/powerpoint/2010/main" val="11847961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45339D-5A54-1044-8AD5-8C5DB0AB78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E418F2-6A62-C441-B6FA-B196FBF590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3D4FD7-5693-3F4A-883D-D2F230C71586}"/>
              </a:ext>
            </a:extLst>
          </p:cNvPr>
          <p:cNvSpPr>
            <a:spLocks noGrp="1" noChangeArrowheads="1"/>
          </p:cNvSpPr>
          <p:nvPr>
            <p:ph type="sldNum" sz="quarter" idx="12"/>
          </p:nvPr>
        </p:nvSpPr>
        <p:spPr>
          <a:ln/>
        </p:spPr>
        <p:txBody>
          <a:bodyPr/>
          <a:lstStyle>
            <a:lvl1pPr>
              <a:defRPr/>
            </a:lvl1pPr>
          </a:lstStyle>
          <a:p>
            <a:pPr>
              <a:defRPr/>
            </a:pPr>
            <a:fld id="{9F5CEDD2-1DE9-B04A-B742-560BEC7D6215}" type="slidenum">
              <a:rPr lang="en-US" altLang="en-US"/>
              <a:pPr>
                <a:defRPr/>
              </a:pPr>
              <a:t>‹#›</a:t>
            </a:fld>
            <a:endParaRPr lang="en-US" altLang="en-US"/>
          </a:p>
        </p:txBody>
      </p:sp>
    </p:spTree>
    <p:extLst>
      <p:ext uri="{BB962C8B-B14F-4D97-AF65-F5344CB8AC3E}">
        <p14:creationId xmlns:p14="http://schemas.microsoft.com/office/powerpoint/2010/main" val="41289228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96C790-6118-3348-A77E-95A7ED6E36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0BE3E8-5D4E-8041-BA0C-75F1D86746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65C455-AA4C-9E42-B58F-10293F9B499F}"/>
              </a:ext>
            </a:extLst>
          </p:cNvPr>
          <p:cNvSpPr>
            <a:spLocks noGrp="1" noChangeArrowheads="1"/>
          </p:cNvSpPr>
          <p:nvPr>
            <p:ph type="sldNum" sz="quarter" idx="12"/>
          </p:nvPr>
        </p:nvSpPr>
        <p:spPr>
          <a:ln/>
        </p:spPr>
        <p:txBody>
          <a:bodyPr/>
          <a:lstStyle>
            <a:lvl1pPr>
              <a:defRPr/>
            </a:lvl1pPr>
          </a:lstStyle>
          <a:p>
            <a:pPr>
              <a:defRPr/>
            </a:pPr>
            <a:fld id="{A5005242-0A89-DE4F-994F-F8DF433DF720}" type="slidenum">
              <a:rPr lang="en-US" altLang="en-US"/>
              <a:pPr>
                <a:defRPr/>
              </a:pPr>
              <a:t>‹#›</a:t>
            </a:fld>
            <a:endParaRPr lang="en-US" altLang="en-US"/>
          </a:p>
        </p:txBody>
      </p:sp>
    </p:spTree>
    <p:extLst>
      <p:ext uri="{BB962C8B-B14F-4D97-AF65-F5344CB8AC3E}">
        <p14:creationId xmlns:p14="http://schemas.microsoft.com/office/powerpoint/2010/main" val="36995162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271468E-6195-DFB2-098C-EBC62A7A54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F7967C-9796-1EF6-895D-BF775F86E9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E7FFA6-B420-EF01-0154-26A3552592E6}"/>
              </a:ext>
            </a:extLst>
          </p:cNvPr>
          <p:cNvSpPr>
            <a:spLocks noGrp="1" noChangeArrowheads="1"/>
          </p:cNvSpPr>
          <p:nvPr>
            <p:ph type="sldNum" sz="quarter" idx="12"/>
          </p:nvPr>
        </p:nvSpPr>
        <p:spPr>
          <a:ln/>
        </p:spPr>
        <p:txBody>
          <a:bodyPr/>
          <a:lstStyle>
            <a:lvl1pPr>
              <a:defRPr/>
            </a:lvl1pPr>
          </a:lstStyle>
          <a:p>
            <a:pPr>
              <a:defRPr/>
            </a:pPr>
            <a:fld id="{02D8A454-033C-A049-A0F2-7FDF2211EC51}" type="slidenum">
              <a:rPr lang="en-US" altLang="en-US"/>
              <a:pPr>
                <a:defRPr/>
              </a:pPr>
              <a:t>‹#›</a:t>
            </a:fld>
            <a:endParaRPr lang="en-US" altLang="en-US"/>
          </a:p>
        </p:txBody>
      </p:sp>
    </p:spTree>
    <p:extLst>
      <p:ext uri="{BB962C8B-B14F-4D97-AF65-F5344CB8AC3E}">
        <p14:creationId xmlns:p14="http://schemas.microsoft.com/office/powerpoint/2010/main" val="11692215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CF477C-9FF2-B933-9714-C3E0294423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6554D4-C022-9F61-8832-1B36A8D5FB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57D4BE-E378-91AE-D478-8B0C29A955FD}"/>
              </a:ext>
            </a:extLst>
          </p:cNvPr>
          <p:cNvSpPr>
            <a:spLocks noGrp="1" noChangeArrowheads="1"/>
          </p:cNvSpPr>
          <p:nvPr>
            <p:ph type="sldNum" sz="quarter" idx="12"/>
          </p:nvPr>
        </p:nvSpPr>
        <p:spPr>
          <a:ln/>
        </p:spPr>
        <p:txBody>
          <a:bodyPr/>
          <a:lstStyle>
            <a:lvl1pPr>
              <a:defRPr/>
            </a:lvl1pPr>
          </a:lstStyle>
          <a:p>
            <a:pPr>
              <a:defRPr/>
            </a:pPr>
            <a:fld id="{A01F0B41-36E2-DF4E-838A-63365CE2A0EE}" type="slidenum">
              <a:rPr lang="en-US" altLang="en-US"/>
              <a:pPr>
                <a:defRPr/>
              </a:pPr>
              <a:t>‹#›</a:t>
            </a:fld>
            <a:endParaRPr lang="en-US" altLang="en-US"/>
          </a:p>
        </p:txBody>
      </p:sp>
    </p:spTree>
    <p:extLst>
      <p:ext uri="{BB962C8B-B14F-4D97-AF65-F5344CB8AC3E}">
        <p14:creationId xmlns:p14="http://schemas.microsoft.com/office/powerpoint/2010/main" val="6712598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426DA90-3711-18AC-9A73-9D3B810B62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D5E2B1-9094-CB27-9C07-94C46C027D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B459B5-F5BC-CA05-4F27-BBE8A5ECA466}"/>
              </a:ext>
            </a:extLst>
          </p:cNvPr>
          <p:cNvSpPr>
            <a:spLocks noGrp="1" noChangeArrowheads="1"/>
          </p:cNvSpPr>
          <p:nvPr>
            <p:ph type="sldNum" sz="quarter" idx="12"/>
          </p:nvPr>
        </p:nvSpPr>
        <p:spPr>
          <a:ln/>
        </p:spPr>
        <p:txBody>
          <a:bodyPr/>
          <a:lstStyle>
            <a:lvl1pPr>
              <a:defRPr/>
            </a:lvl1pPr>
          </a:lstStyle>
          <a:p>
            <a:pPr>
              <a:defRPr/>
            </a:pPr>
            <a:fld id="{FE2B1C79-E03C-8642-83E8-1BC9FEB51DF6}" type="slidenum">
              <a:rPr lang="en-US" altLang="en-US"/>
              <a:pPr>
                <a:defRPr/>
              </a:pPr>
              <a:t>‹#›</a:t>
            </a:fld>
            <a:endParaRPr lang="en-US" altLang="en-US"/>
          </a:p>
        </p:txBody>
      </p:sp>
    </p:spTree>
    <p:extLst>
      <p:ext uri="{BB962C8B-B14F-4D97-AF65-F5344CB8AC3E}">
        <p14:creationId xmlns:p14="http://schemas.microsoft.com/office/powerpoint/2010/main" val="21509590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9FE26F6-39A5-19F0-094C-DFB8A21A6DF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3B758B-71A2-9C9F-849F-50773A1D25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6AB6B7-5685-9593-FB28-36F9550BFC07}"/>
              </a:ext>
            </a:extLst>
          </p:cNvPr>
          <p:cNvSpPr>
            <a:spLocks noGrp="1" noChangeArrowheads="1"/>
          </p:cNvSpPr>
          <p:nvPr>
            <p:ph type="sldNum" sz="quarter" idx="12"/>
          </p:nvPr>
        </p:nvSpPr>
        <p:spPr>
          <a:ln/>
        </p:spPr>
        <p:txBody>
          <a:bodyPr/>
          <a:lstStyle>
            <a:lvl1pPr>
              <a:defRPr/>
            </a:lvl1pPr>
          </a:lstStyle>
          <a:p>
            <a:pPr>
              <a:defRPr/>
            </a:pPr>
            <a:fld id="{CD886C0B-F0DB-E242-830A-8A0BEFAA0121}" type="slidenum">
              <a:rPr lang="en-US" altLang="en-US"/>
              <a:pPr>
                <a:defRPr/>
              </a:pPr>
              <a:t>‹#›</a:t>
            </a:fld>
            <a:endParaRPr lang="en-US" altLang="en-US"/>
          </a:p>
        </p:txBody>
      </p:sp>
    </p:spTree>
    <p:extLst>
      <p:ext uri="{BB962C8B-B14F-4D97-AF65-F5344CB8AC3E}">
        <p14:creationId xmlns:p14="http://schemas.microsoft.com/office/powerpoint/2010/main" val="343976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0445E84-0CD4-F44B-9B35-B2CF58D5B61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BD1A1E0-C76F-DB41-A08E-CFA92B7F30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7452C3F-FAD5-8D4C-9A34-5B9E5DB55D07}"/>
              </a:ext>
            </a:extLst>
          </p:cNvPr>
          <p:cNvSpPr>
            <a:spLocks noGrp="1" noChangeArrowheads="1"/>
          </p:cNvSpPr>
          <p:nvPr>
            <p:ph type="sldNum" sz="quarter" idx="12"/>
          </p:nvPr>
        </p:nvSpPr>
        <p:spPr>
          <a:ln/>
        </p:spPr>
        <p:txBody>
          <a:bodyPr/>
          <a:lstStyle>
            <a:lvl1pPr>
              <a:defRPr/>
            </a:lvl1pPr>
          </a:lstStyle>
          <a:p>
            <a:pPr>
              <a:defRPr/>
            </a:pPr>
            <a:fld id="{7AFBD8F9-BC7F-C24D-8AB7-2E29028464B6}" type="slidenum">
              <a:rPr lang="en-US" altLang="en-US"/>
              <a:pPr>
                <a:defRPr/>
              </a:pPr>
              <a:t>‹#›</a:t>
            </a:fld>
            <a:endParaRPr lang="en-US" altLang="en-US"/>
          </a:p>
        </p:txBody>
      </p:sp>
    </p:spTree>
    <p:extLst>
      <p:ext uri="{BB962C8B-B14F-4D97-AF65-F5344CB8AC3E}">
        <p14:creationId xmlns:p14="http://schemas.microsoft.com/office/powerpoint/2010/main" val="21984723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F09D9D8-B358-0713-80BF-7E056D5D909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D3CC359-D76E-853B-E472-FDD8DA88B4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EE75871-0A3E-AC7B-6209-906209205282}"/>
              </a:ext>
            </a:extLst>
          </p:cNvPr>
          <p:cNvSpPr>
            <a:spLocks noGrp="1" noChangeArrowheads="1"/>
          </p:cNvSpPr>
          <p:nvPr>
            <p:ph type="sldNum" sz="quarter" idx="12"/>
          </p:nvPr>
        </p:nvSpPr>
        <p:spPr>
          <a:ln/>
        </p:spPr>
        <p:txBody>
          <a:bodyPr/>
          <a:lstStyle>
            <a:lvl1pPr>
              <a:defRPr/>
            </a:lvl1pPr>
          </a:lstStyle>
          <a:p>
            <a:pPr>
              <a:defRPr/>
            </a:pPr>
            <a:fld id="{D076D9D4-C11E-C14F-A10E-41CE99182E2D}" type="slidenum">
              <a:rPr lang="en-US" altLang="en-US"/>
              <a:pPr>
                <a:defRPr/>
              </a:pPr>
              <a:t>‹#›</a:t>
            </a:fld>
            <a:endParaRPr lang="en-US" altLang="en-US"/>
          </a:p>
        </p:txBody>
      </p:sp>
    </p:spTree>
    <p:extLst>
      <p:ext uri="{BB962C8B-B14F-4D97-AF65-F5344CB8AC3E}">
        <p14:creationId xmlns:p14="http://schemas.microsoft.com/office/powerpoint/2010/main" val="2532514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8CF8B4A-633C-0C89-D61D-196E59DB958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09AA8B7-3578-34B3-0433-B63613A5A0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33D7DF0-6436-C12C-CA3D-66D3E75185C7}"/>
              </a:ext>
            </a:extLst>
          </p:cNvPr>
          <p:cNvSpPr>
            <a:spLocks noGrp="1" noChangeArrowheads="1"/>
          </p:cNvSpPr>
          <p:nvPr>
            <p:ph type="sldNum" sz="quarter" idx="12"/>
          </p:nvPr>
        </p:nvSpPr>
        <p:spPr>
          <a:ln/>
        </p:spPr>
        <p:txBody>
          <a:bodyPr/>
          <a:lstStyle>
            <a:lvl1pPr>
              <a:defRPr/>
            </a:lvl1pPr>
          </a:lstStyle>
          <a:p>
            <a:pPr>
              <a:defRPr/>
            </a:pPr>
            <a:fld id="{1FCB5419-D7B4-314B-8624-100C85071C20}" type="slidenum">
              <a:rPr lang="en-US" altLang="en-US"/>
              <a:pPr>
                <a:defRPr/>
              </a:pPr>
              <a:t>‹#›</a:t>
            </a:fld>
            <a:endParaRPr lang="en-US" altLang="en-US"/>
          </a:p>
        </p:txBody>
      </p:sp>
    </p:spTree>
    <p:extLst>
      <p:ext uri="{BB962C8B-B14F-4D97-AF65-F5344CB8AC3E}">
        <p14:creationId xmlns:p14="http://schemas.microsoft.com/office/powerpoint/2010/main" val="41751227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441BF5B-CDA4-3F01-607B-A0FC5A9FAA9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53D6A66-2524-9C5A-5026-D846AB3D54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DCABE14-9B0C-19CD-A88C-D51377CB2A2F}"/>
              </a:ext>
            </a:extLst>
          </p:cNvPr>
          <p:cNvSpPr>
            <a:spLocks noGrp="1" noChangeArrowheads="1"/>
          </p:cNvSpPr>
          <p:nvPr>
            <p:ph type="sldNum" sz="quarter" idx="12"/>
          </p:nvPr>
        </p:nvSpPr>
        <p:spPr>
          <a:ln/>
        </p:spPr>
        <p:txBody>
          <a:bodyPr/>
          <a:lstStyle>
            <a:lvl1pPr>
              <a:defRPr/>
            </a:lvl1pPr>
          </a:lstStyle>
          <a:p>
            <a:pPr>
              <a:defRPr/>
            </a:pPr>
            <a:fld id="{7CF69D6E-75DA-C64E-86B4-04BA83ABB665}" type="slidenum">
              <a:rPr lang="en-US" altLang="en-US"/>
              <a:pPr>
                <a:defRPr/>
              </a:pPr>
              <a:t>‹#›</a:t>
            </a:fld>
            <a:endParaRPr lang="en-US" altLang="en-US"/>
          </a:p>
        </p:txBody>
      </p:sp>
    </p:spTree>
    <p:extLst>
      <p:ext uri="{BB962C8B-B14F-4D97-AF65-F5344CB8AC3E}">
        <p14:creationId xmlns:p14="http://schemas.microsoft.com/office/powerpoint/2010/main" val="8418922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5EF0A4B-05A2-358C-DA1A-FA06AAD9D6F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F45C20-FFB1-F599-6544-D163873066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67259D-2254-C169-7346-AE3BAA998DD8}"/>
              </a:ext>
            </a:extLst>
          </p:cNvPr>
          <p:cNvSpPr>
            <a:spLocks noGrp="1" noChangeArrowheads="1"/>
          </p:cNvSpPr>
          <p:nvPr>
            <p:ph type="sldNum" sz="quarter" idx="12"/>
          </p:nvPr>
        </p:nvSpPr>
        <p:spPr>
          <a:ln/>
        </p:spPr>
        <p:txBody>
          <a:bodyPr/>
          <a:lstStyle>
            <a:lvl1pPr>
              <a:defRPr/>
            </a:lvl1pPr>
          </a:lstStyle>
          <a:p>
            <a:pPr>
              <a:defRPr/>
            </a:pPr>
            <a:fld id="{E2485068-0FE6-3E43-9A77-1BE689750053}" type="slidenum">
              <a:rPr lang="en-US" altLang="en-US"/>
              <a:pPr>
                <a:defRPr/>
              </a:pPr>
              <a:t>‹#›</a:t>
            </a:fld>
            <a:endParaRPr lang="en-US" altLang="en-US"/>
          </a:p>
        </p:txBody>
      </p:sp>
    </p:spTree>
    <p:extLst>
      <p:ext uri="{BB962C8B-B14F-4D97-AF65-F5344CB8AC3E}">
        <p14:creationId xmlns:p14="http://schemas.microsoft.com/office/powerpoint/2010/main" val="19126463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61807D0-DA0A-EB3A-01D0-3E30E482A6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6FA3E16-3B3F-863E-050A-AE9CF92775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23AB546-7868-E55C-299A-AC8236E45F12}"/>
              </a:ext>
            </a:extLst>
          </p:cNvPr>
          <p:cNvSpPr>
            <a:spLocks noGrp="1" noChangeArrowheads="1"/>
          </p:cNvSpPr>
          <p:nvPr>
            <p:ph type="sldNum" sz="quarter" idx="12"/>
          </p:nvPr>
        </p:nvSpPr>
        <p:spPr>
          <a:ln/>
        </p:spPr>
        <p:txBody>
          <a:bodyPr/>
          <a:lstStyle>
            <a:lvl1pPr>
              <a:defRPr/>
            </a:lvl1pPr>
          </a:lstStyle>
          <a:p>
            <a:pPr>
              <a:defRPr/>
            </a:pPr>
            <a:fld id="{FCB942C6-399E-6B44-A445-CC02528B3617}" type="slidenum">
              <a:rPr lang="en-US" altLang="en-US"/>
              <a:pPr>
                <a:defRPr/>
              </a:pPr>
              <a:t>‹#›</a:t>
            </a:fld>
            <a:endParaRPr lang="en-US" altLang="en-US"/>
          </a:p>
        </p:txBody>
      </p:sp>
    </p:spTree>
    <p:extLst>
      <p:ext uri="{BB962C8B-B14F-4D97-AF65-F5344CB8AC3E}">
        <p14:creationId xmlns:p14="http://schemas.microsoft.com/office/powerpoint/2010/main" val="493261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E68E82-F845-F154-E79A-EB4670F22E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2A1CD1-0DB8-3558-82E6-4B3CCB6932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D62B41-E419-9825-CF0C-D3B2D4D13B5A}"/>
              </a:ext>
            </a:extLst>
          </p:cNvPr>
          <p:cNvSpPr>
            <a:spLocks noGrp="1" noChangeArrowheads="1"/>
          </p:cNvSpPr>
          <p:nvPr>
            <p:ph type="sldNum" sz="quarter" idx="12"/>
          </p:nvPr>
        </p:nvSpPr>
        <p:spPr>
          <a:ln/>
        </p:spPr>
        <p:txBody>
          <a:bodyPr/>
          <a:lstStyle>
            <a:lvl1pPr>
              <a:defRPr/>
            </a:lvl1pPr>
          </a:lstStyle>
          <a:p>
            <a:pPr>
              <a:defRPr/>
            </a:pPr>
            <a:fld id="{75A03657-B171-BB4D-8CE1-6C4C5F8C7DC4}" type="slidenum">
              <a:rPr lang="en-US" altLang="en-US"/>
              <a:pPr>
                <a:defRPr/>
              </a:pPr>
              <a:t>‹#›</a:t>
            </a:fld>
            <a:endParaRPr lang="en-US" altLang="en-US"/>
          </a:p>
        </p:txBody>
      </p:sp>
    </p:spTree>
    <p:extLst>
      <p:ext uri="{BB962C8B-B14F-4D97-AF65-F5344CB8AC3E}">
        <p14:creationId xmlns:p14="http://schemas.microsoft.com/office/powerpoint/2010/main" val="38022006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0B4918-490C-63BC-6D4C-697B31C6E6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AC9840-A23B-06D5-6ABA-443A456100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A3C59F-A439-0307-B6D9-6E599E3BEE18}"/>
              </a:ext>
            </a:extLst>
          </p:cNvPr>
          <p:cNvSpPr>
            <a:spLocks noGrp="1" noChangeArrowheads="1"/>
          </p:cNvSpPr>
          <p:nvPr>
            <p:ph type="sldNum" sz="quarter" idx="12"/>
          </p:nvPr>
        </p:nvSpPr>
        <p:spPr>
          <a:ln/>
        </p:spPr>
        <p:txBody>
          <a:bodyPr/>
          <a:lstStyle>
            <a:lvl1pPr>
              <a:defRPr/>
            </a:lvl1pPr>
          </a:lstStyle>
          <a:p>
            <a:pPr>
              <a:defRPr/>
            </a:pPr>
            <a:fld id="{1A70439D-E96F-AD4D-A95A-7D460C8DC020}" type="slidenum">
              <a:rPr lang="en-US" altLang="en-US"/>
              <a:pPr>
                <a:defRPr/>
              </a:pPr>
              <a:t>‹#›</a:t>
            </a:fld>
            <a:endParaRPr lang="en-US" altLang="en-US"/>
          </a:p>
        </p:txBody>
      </p:sp>
    </p:spTree>
    <p:extLst>
      <p:ext uri="{BB962C8B-B14F-4D97-AF65-F5344CB8AC3E}">
        <p14:creationId xmlns:p14="http://schemas.microsoft.com/office/powerpoint/2010/main" val="867619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A43281-C960-1B48-B638-D17C9604919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CEBE70E-3A66-D040-B3A6-EA34A62C22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CAF56C2-1E35-CC45-B4E0-D18198D54239}"/>
              </a:ext>
            </a:extLst>
          </p:cNvPr>
          <p:cNvSpPr>
            <a:spLocks noGrp="1" noChangeArrowheads="1"/>
          </p:cNvSpPr>
          <p:nvPr>
            <p:ph type="sldNum" sz="quarter" idx="12"/>
          </p:nvPr>
        </p:nvSpPr>
        <p:spPr>
          <a:ln/>
        </p:spPr>
        <p:txBody>
          <a:bodyPr/>
          <a:lstStyle>
            <a:lvl1pPr>
              <a:defRPr/>
            </a:lvl1pPr>
          </a:lstStyle>
          <a:p>
            <a:pPr>
              <a:defRPr/>
            </a:pPr>
            <a:fld id="{659D1DA6-B1E1-C944-92FF-17C830B81260}" type="slidenum">
              <a:rPr lang="en-US" altLang="en-US"/>
              <a:pPr>
                <a:defRPr/>
              </a:pPr>
              <a:t>‹#›</a:t>
            </a:fld>
            <a:endParaRPr lang="en-US" altLang="en-US"/>
          </a:p>
        </p:txBody>
      </p:sp>
    </p:spTree>
    <p:extLst>
      <p:ext uri="{BB962C8B-B14F-4D97-AF65-F5344CB8AC3E}">
        <p14:creationId xmlns:p14="http://schemas.microsoft.com/office/powerpoint/2010/main" val="351138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B3B519-6A46-DA4C-B558-6C16D9F7890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01F6814-C717-9142-9E3A-174FF166F4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FACF91B-4D8A-FD49-B7E5-0772B9617891}"/>
              </a:ext>
            </a:extLst>
          </p:cNvPr>
          <p:cNvSpPr>
            <a:spLocks noGrp="1" noChangeArrowheads="1"/>
          </p:cNvSpPr>
          <p:nvPr>
            <p:ph type="sldNum" sz="quarter" idx="12"/>
          </p:nvPr>
        </p:nvSpPr>
        <p:spPr>
          <a:ln/>
        </p:spPr>
        <p:txBody>
          <a:bodyPr/>
          <a:lstStyle>
            <a:lvl1pPr>
              <a:defRPr/>
            </a:lvl1pPr>
          </a:lstStyle>
          <a:p>
            <a:pPr>
              <a:defRPr/>
            </a:pPr>
            <a:fld id="{68218D3A-2CA1-C348-A271-3A4543245F8D}" type="slidenum">
              <a:rPr lang="en-US" altLang="en-US"/>
              <a:pPr>
                <a:defRPr/>
              </a:pPr>
              <a:t>‹#›</a:t>
            </a:fld>
            <a:endParaRPr lang="en-US" altLang="en-US"/>
          </a:p>
        </p:txBody>
      </p:sp>
    </p:spTree>
    <p:extLst>
      <p:ext uri="{BB962C8B-B14F-4D97-AF65-F5344CB8AC3E}">
        <p14:creationId xmlns:p14="http://schemas.microsoft.com/office/powerpoint/2010/main" val="1310032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08AEC10-0021-0C47-99C1-5ADAAE455DD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3D9B69-8D13-BF49-AB1D-8811D56C78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AAE1C4-6A63-5048-82BE-3BE3215B3CE4}"/>
              </a:ext>
            </a:extLst>
          </p:cNvPr>
          <p:cNvSpPr>
            <a:spLocks noGrp="1" noChangeArrowheads="1"/>
          </p:cNvSpPr>
          <p:nvPr>
            <p:ph type="sldNum" sz="quarter" idx="12"/>
          </p:nvPr>
        </p:nvSpPr>
        <p:spPr>
          <a:ln/>
        </p:spPr>
        <p:txBody>
          <a:bodyPr/>
          <a:lstStyle>
            <a:lvl1pPr>
              <a:defRPr/>
            </a:lvl1pPr>
          </a:lstStyle>
          <a:p>
            <a:pPr>
              <a:defRPr/>
            </a:pPr>
            <a:fld id="{348B572F-701F-1D45-B816-0F43978F0964}" type="slidenum">
              <a:rPr lang="en-US" altLang="en-US"/>
              <a:pPr>
                <a:defRPr/>
              </a:pPr>
              <a:t>‹#›</a:t>
            </a:fld>
            <a:endParaRPr lang="en-US" altLang="en-US"/>
          </a:p>
        </p:txBody>
      </p:sp>
    </p:spTree>
    <p:extLst>
      <p:ext uri="{BB962C8B-B14F-4D97-AF65-F5344CB8AC3E}">
        <p14:creationId xmlns:p14="http://schemas.microsoft.com/office/powerpoint/2010/main" val="962524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F643CC7-DAD6-6446-95F7-29F912912A8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B59E776-F5CB-404A-8EB8-B74387EEAAD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F5216CCD-A695-D04C-B568-CC368CF9450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923F32E5-EE7E-A644-8BCB-49161F137E3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53010347-413D-2945-982C-961178D1936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E409DA9-13FF-1B45-ABB2-9A31C8733E93}"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612" r:id="rId1"/>
    <p:sldLayoutId id="2147485613" r:id="rId2"/>
    <p:sldLayoutId id="2147485614" r:id="rId3"/>
    <p:sldLayoutId id="2147485615" r:id="rId4"/>
    <p:sldLayoutId id="2147485616" r:id="rId5"/>
    <p:sldLayoutId id="2147485617" r:id="rId6"/>
    <p:sldLayoutId id="2147485618" r:id="rId7"/>
    <p:sldLayoutId id="2147485619" r:id="rId8"/>
    <p:sldLayoutId id="2147485620" r:id="rId9"/>
    <p:sldLayoutId id="2147485621" r:id="rId10"/>
    <p:sldLayoutId id="214748562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D88FBEE-17CE-6B4C-A788-DD5845BB07B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68C90CFE-E153-BB47-8BC2-9F247A944F1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25255722-5A79-9240-BDAF-C8A8D537120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F43E7569-C1D2-7140-AED9-81D02450A88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5A28DC54-4AC1-6945-BDC5-9347C946221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B1BF4F6-F593-D549-A822-87002C1CC2D8}"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623" r:id="rId1"/>
    <p:sldLayoutId id="2147485624" r:id="rId2"/>
    <p:sldLayoutId id="2147485625" r:id="rId3"/>
    <p:sldLayoutId id="2147485626" r:id="rId4"/>
    <p:sldLayoutId id="2147485627" r:id="rId5"/>
    <p:sldLayoutId id="2147485628" r:id="rId6"/>
    <p:sldLayoutId id="2147485629" r:id="rId7"/>
    <p:sldLayoutId id="2147485630" r:id="rId8"/>
    <p:sldLayoutId id="2147485631" r:id="rId9"/>
    <p:sldLayoutId id="2147485632" r:id="rId10"/>
    <p:sldLayoutId id="214748563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B118673-B62A-1043-AA84-DF19A321E59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F9788A45-1401-6248-96F7-CE21AAB744C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E53C4033-AC5A-8B45-96D8-75AF0C0D8C9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0A580C23-E39F-1645-8CB2-473E1EC2950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2BC619DB-BFBE-554F-B511-8CD5324CABA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4F9D8691-0752-354C-AF99-6F1472FE7679}"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634" r:id="rId1"/>
    <p:sldLayoutId id="2147485635" r:id="rId2"/>
    <p:sldLayoutId id="2147485636" r:id="rId3"/>
    <p:sldLayoutId id="2147485637" r:id="rId4"/>
    <p:sldLayoutId id="2147485638" r:id="rId5"/>
    <p:sldLayoutId id="2147485639" r:id="rId6"/>
    <p:sldLayoutId id="2147485640" r:id="rId7"/>
    <p:sldLayoutId id="2147485641" r:id="rId8"/>
    <p:sldLayoutId id="2147485642" r:id="rId9"/>
    <p:sldLayoutId id="2147485643" r:id="rId10"/>
    <p:sldLayoutId id="214748564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4B9C90F9-0B28-4940-B74F-99CF8321E4D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6563" name="Rectangle 3">
            <a:extLst>
              <a:ext uri="{FF2B5EF4-FFF2-40B4-BE49-F238E27FC236}">
                <a16:creationId xmlns:a16="http://schemas.microsoft.com/office/drawing/2014/main" id="{73A02789-DD04-3D46-AB61-F3449A3ACA5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4DC02A5F-BE25-1C40-AC09-4A432A2EE1A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36FBA242-4012-7A48-AD6C-7BEC4C2C42D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BBBF12E8-BF87-064F-B087-EFB4B56E9CE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296F2BF-F6E6-344A-A425-19B3201729BB}"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645" r:id="rId1"/>
    <p:sldLayoutId id="2147485646" r:id="rId2"/>
    <p:sldLayoutId id="2147485647" r:id="rId3"/>
    <p:sldLayoutId id="2147485648" r:id="rId4"/>
    <p:sldLayoutId id="2147485649" r:id="rId5"/>
    <p:sldLayoutId id="2147485650" r:id="rId6"/>
    <p:sldLayoutId id="2147485651" r:id="rId7"/>
    <p:sldLayoutId id="2147485652" r:id="rId8"/>
    <p:sldLayoutId id="2147485653" r:id="rId9"/>
    <p:sldLayoutId id="2147485654" r:id="rId10"/>
    <p:sldLayoutId id="214748565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6DAD41BA-AEF7-BD4F-8DBB-47C5424F9FF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5955" name="Rectangle 3">
            <a:extLst>
              <a:ext uri="{FF2B5EF4-FFF2-40B4-BE49-F238E27FC236}">
                <a16:creationId xmlns:a16="http://schemas.microsoft.com/office/drawing/2014/main" id="{2A5988B5-32CA-FB4B-9771-BE0CCFA6CC7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372F48F4-020B-5D4D-8E11-A233D5C1452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58802219-9790-DD42-AE7A-7EE5D48AE32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4795CBBA-43DC-F542-8DD5-F28B0474117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BCCC960-641B-9C44-8D79-B11EE82EE124}" type="slidenum">
              <a:rPr lang="en-US" altLang="en-US"/>
              <a:pPr>
                <a:defRPr/>
              </a:pPr>
              <a:t>‹#›</a:t>
            </a:fld>
            <a:endParaRPr lang="en-US" altLang="en-US"/>
          </a:p>
        </p:txBody>
      </p:sp>
    </p:spTree>
    <p:extLst>
      <p:ext uri="{BB962C8B-B14F-4D97-AF65-F5344CB8AC3E}">
        <p14:creationId xmlns:p14="http://schemas.microsoft.com/office/powerpoint/2010/main" val="73237720"/>
      </p:ext>
    </p:extLst>
  </p:cSld>
  <p:clrMap bg1="dk2" tx1="lt1" bg2="dk1" tx2="lt2" accent1="accent1" accent2="accent2" accent3="accent3" accent4="accent4" accent5="accent5" accent6="accent6" hlink="hlink" folHlink="folHlink"/>
  <p:sldLayoutIdLst>
    <p:sldLayoutId id="2147485683" r:id="rId1"/>
    <p:sldLayoutId id="2147485684" r:id="rId2"/>
    <p:sldLayoutId id="2147485685" r:id="rId3"/>
    <p:sldLayoutId id="2147485686" r:id="rId4"/>
    <p:sldLayoutId id="2147485687" r:id="rId5"/>
    <p:sldLayoutId id="2147485688" r:id="rId6"/>
    <p:sldLayoutId id="2147485689" r:id="rId7"/>
    <p:sldLayoutId id="2147485690" r:id="rId8"/>
    <p:sldLayoutId id="2147485691" r:id="rId9"/>
    <p:sldLayoutId id="2147485692" r:id="rId10"/>
    <p:sldLayoutId id="214748569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154F252-924E-7EDB-BA72-DCF471AD2F2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73481BDA-E5D7-7E4C-D612-572BE6BBB23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D10ED2C3-A78F-E77A-9C47-7A92821DD4C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EDF9F5A7-E945-AF16-D4D0-0441BF963E6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6934C3F6-903E-8DAE-A872-AD34F95338B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F0933EB-4A72-8F41-B5A3-6374B7B654E7}" type="slidenum">
              <a:rPr lang="en-US" altLang="en-US"/>
              <a:pPr>
                <a:defRPr/>
              </a:pPr>
              <a:t>‹#›</a:t>
            </a:fld>
            <a:endParaRPr lang="en-US" altLang="en-US"/>
          </a:p>
        </p:txBody>
      </p:sp>
    </p:spTree>
    <p:extLst>
      <p:ext uri="{BB962C8B-B14F-4D97-AF65-F5344CB8AC3E}">
        <p14:creationId xmlns:p14="http://schemas.microsoft.com/office/powerpoint/2010/main" val="4101738642"/>
      </p:ext>
    </p:extLst>
  </p:cSld>
  <p:clrMap bg1="dk2" tx1="lt1" bg2="dk1" tx2="lt2" accent1="accent1" accent2="accent2" accent3="accent3" accent4="accent4" accent5="accent5" accent6="accent6" hlink="hlink" folHlink="folHlink"/>
  <p:sldLayoutIdLst>
    <p:sldLayoutId id="2147485695" r:id="rId1"/>
    <p:sldLayoutId id="2147485696" r:id="rId2"/>
    <p:sldLayoutId id="2147485697" r:id="rId3"/>
    <p:sldLayoutId id="2147485698" r:id="rId4"/>
    <p:sldLayoutId id="2147485699" r:id="rId5"/>
    <p:sldLayoutId id="2147485700" r:id="rId6"/>
    <p:sldLayoutId id="2147485701" r:id="rId7"/>
    <p:sldLayoutId id="2147485702" r:id="rId8"/>
    <p:sldLayoutId id="2147485703" r:id="rId9"/>
    <p:sldLayoutId id="2147485704" r:id="rId10"/>
    <p:sldLayoutId id="214748570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www.astro.gsu.edu/~thenry/GALACTIC/"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A79F2233-4DC0-994A-A6A0-0CCC3975B546}"/>
              </a:ext>
            </a:extLst>
          </p:cNvPr>
          <p:cNvSpPr>
            <a:spLocks noGrp="1" noChangeArrowheads="1"/>
          </p:cNvSpPr>
          <p:nvPr>
            <p:ph type="title"/>
          </p:nvPr>
        </p:nvSpPr>
        <p:spPr>
          <a:xfrm>
            <a:off x="0" y="0"/>
            <a:ext cx="9144000" cy="838200"/>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Milky Way Disk</a:t>
            </a:r>
          </a:p>
        </p:txBody>
      </p:sp>
      <p:pic>
        <p:nvPicPr>
          <p:cNvPr id="5" name="Picture 4" descr="Screen Shot 2020-01-13 at 10.55.16 PM.png">
            <a:extLst>
              <a:ext uri="{FF2B5EF4-FFF2-40B4-BE49-F238E27FC236}">
                <a16:creationId xmlns:a16="http://schemas.microsoft.com/office/drawing/2014/main" id="{6D8F53BC-D801-1142-A94F-7469D009D6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0"/>
            <a:ext cx="91440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2">
            <a:extLst>
              <a:ext uri="{FF2B5EF4-FFF2-40B4-BE49-F238E27FC236}">
                <a16:creationId xmlns:a16="http://schemas.microsoft.com/office/drawing/2014/main" id="{3296E7A0-0323-FD4A-B3C8-44DE786A21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914400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92162" name="Picture 1" descr="combined_mag8.jpg">
            <a:extLst>
              <a:ext uri="{FF2B5EF4-FFF2-40B4-BE49-F238E27FC236}">
                <a16:creationId xmlns:a16="http://schemas.microsoft.com/office/drawing/2014/main" id="{202DC81F-ADAA-4F40-9BBC-1A1E99DFD2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541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2">
            <a:extLst>
              <a:ext uri="{FF2B5EF4-FFF2-40B4-BE49-F238E27FC236}">
                <a16:creationId xmlns:a16="http://schemas.microsoft.com/office/drawing/2014/main" id="{43EA330D-F008-854C-9D6E-26D6072F1196}"/>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Disk</a:t>
            </a:r>
          </a:p>
        </p:txBody>
      </p:sp>
      <p:sp>
        <p:nvSpPr>
          <p:cNvPr id="2" name="TextBox 1">
            <a:extLst>
              <a:ext uri="{FF2B5EF4-FFF2-40B4-BE49-F238E27FC236}">
                <a16:creationId xmlns:a16="http://schemas.microsoft.com/office/drawing/2014/main" id="{5D8A56C1-DEB3-E240-807D-1E6010DF70C4}"/>
              </a:ext>
            </a:extLst>
          </p:cNvPr>
          <p:cNvSpPr txBox="1">
            <a:spLocks noChangeArrowheads="1"/>
          </p:cNvSpPr>
          <p:nvPr/>
        </p:nvSpPr>
        <p:spPr bwMode="auto">
          <a:xfrm>
            <a:off x="152400" y="968375"/>
            <a:ext cx="509588"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3400">
                <a:solidFill>
                  <a:srgbClr val="FFFFFF"/>
                </a:solidFill>
                <a:latin typeface="Times New Roman" panose="02020603050405020304" pitchFamily="18" charset="0"/>
              </a:rPr>
              <a:t>R</a:t>
            </a:r>
          </a:p>
          <a:p>
            <a:pPr algn="ctr" eaLnBrk="1" hangingPunct="1">
              <a:spcBef>
                <a:spcPct val="0"/>
              </a:spcBef>
              <a:buFontTx/>
              <a:buNone/>
            </a:pPr>
            <a:r>
              <a:rPr lang="en-US" altLang="en-US" sz="3400">
                <a:solidFill>
                  <a:srgbClr val="FFFFFF"/>
                </a:solidFill>
                <a:latin typeface="Times New Roman" panose="02020603050405020304" pitchFamily="18" charset="0"/>
              </a:rPr>
              <a:t>R</a:t>
            </a:r>
          </a:p>
          <a:p>
            <a:pPr algn="ctr" eaLnBrk="1" hangingPunct="1">
              <a:spcBef>
                <a:spcPct val="0"/>
              </a:spcBef>
              <a:buFontTx/>
              <a:buNone/>
            </a:pPr>
            <a:r>
              <a:rPr lang="en-US" altLang="en-US" sz="3400">
                <a:solidFill>
                  <a:srgbClr val="FFFFFF"/>
                </a:solidFill>
                <a:latin typeface="Times New Roman" panose="02020603050405020304" pitchFamily="18" charset="0"/>
              </a:rPr>
              <a:t>R</a:t>
            </a:r>
          </a:p>
          <a:p>
            <a:pPr algn="ctr" eaLnBrk="1" hangingPunct="1">
              <a:spcBef>
                <a:spcPct val="0"/>
              </a:spcBef>
              <a:buFontTx/>
              <a:buNone/>
            </a:pPr>
            <a:r>
              <a:rPr lang="en-US" altLang="en-US" sz="3400">
                <a:solidFill>
                  <a:srgbClr val="FFFFFF"/>
                </a:solidFill>
                <a:latin typeface="Times New Roman" panose="02020603050405020304" pitchFamily="18" charset="0"/>
              </a:rPr>
              <a:t>R</a:t>
            </a:r>
          </a:p>
          <a:p>
            <a:pPr algn="ctr" eaLnBrk="1" hangingPunct="1">
              <a:spcBef>
                <a:spcPct val="0"/>
              </a:spcBef>
              <a:buFontTx/>
              <a:buNone/>
            </a:pPr>
            <a:r>
              <a:rPr lang="en-US" altLang="en-US" sz="3400">
                <a:solidFill>
                  <a:srgbClr val="FFFFFF"/>
                </a:solidFill>
                <a:latin typeface="Times New Roman" panose="02020603050405020304" pitchFamily="18" charset="0"/>
              </a:rPr>
              <a:t>I</a:t>
            </a:r>
          </a:p>
          <a:p>
            <a:pPr algn="ctr" eaLnBrk="1" hangingPunct="1">
              <a:spcBef>
                <a:spcPct val="0"/>
              </a:spcBef>
              <a:buFontTx/>
              <a:buNone/>
            </a:pPr>
            <a:r>
              <a:rPr lang="en-US" altLang="en-US" sz="3400">
                <a:solidFill>
                  <a:srgbClr val="FFFFFF"/>
                </a:solidFill>
                <a:latin typeface="Times New Roman" panose="02020603050405020304" pitchFamily="18" charset="0"/>
              </a:rPr>
              <a:t>I</a:t>
            </a:r>
          </a:p>
          <a:p>
            <a:pPr algn="ctr" eaLnBrk="1" hangingPunct="1">
              <a:spcBef>
                <a:spcPct val="0"/>
              </a:spcBef>
              <a:buFontTx/>
              <a:buNone/>
            </a:pPr>
            <a:r>
              <a:rPr lang="en-US" altLang="en-US" sz="3400">
                <a:solidFill>
                  <a:srgbClr val="FFFFFF"/>
                </a:solidFill>
                <a:latin typeface="Times New Roman" panose="02020603050405020304" pitchFamily="18" charset="0"/>
              </a:rPr>
              <a:t>I</a:t>
            </a:r>
          </a:p>
          <a:p>
            <a:pPr algn="ctr" eaLnBrk="1" hangingPunct="1">
              <a:spcBef>
                <a:spcPct val="0"/>
              </a:spcBef>
              <a:buFontTx/>
              <a:buNone/>
            </a:pPr>
            <a:r>
              <a:rPr lang="en-US" altLang="en-US" sz="3400">
                <a:solidFill>
                  <a:srgbClr val="FFFFFF"/>
                </a:solidFill>
                <a:latin typeface="Times New Roman" panose="02020603050405020304" pitchFamily="18" charset="0"/>
              </a:rPr>
              <a:t>V</a:t>
            </a:r>
          </a:p>
          <a:p>
            <a:pPr algn="ctr" eaLnBrk="1" hangingPunct="1">
              <a:spcBef>
                <a:spcPct val="0"/>
              </a:spcBef>
              <a:buFontTx/>
              <a:buNone/>
            </a:pPr>
            <a:r>
              <a:rPr lang="en-US" altLang="en-US" sz="3400">
                <a:solidFill>
                  <a:srgbClr val="FFFFFF"/>
                </a:solidFill>
                <a:latin typeface="Times New Roman" panose="02020603050405020304" pitchFamily="18" charset="0"/>
              </a:rPr>
              <a:t>X</a:t>
            </a:r>
          </a:p>
          <a:p>
            <a:pPr algn="ctr" eaLnBrk="1" hangingPunct="1">
              <a:spcBef>
                <a:spcPct val="0"/>
              </a:spcBef>
              <a:buFontTx/>
              <a:buNone/>
            </a:pPr>
            <a:r>
              <a:rPr lang="en-US" altLang="en-US" sz="3400">
                <a:solidFill>
                  <a:srgbClr val="FFFFFF"/>
                </a:solidFill>
                <a:latin typeface="Times New Roman" panose="02020603050405020304" pitchFamily="18" charset="0"/>
              </a:rPr>
              <a:t>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94210" name="Picture 7" descr="Neutral_H.gif">
            <a:extLst>
              <a:ext uri="{FF2B5EF4-FFF2-40B4-BE49-F238E27FC236}">
                <a16:creationId xmlns:a16="http://schemas.microsoft.com/office/drawing/2014/main" id="{08DAC367-C7A5-5845-A8AE-4C1C6CF3D4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01700"/>
            <a:ext cx="8610600" cy="593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5">
            <a:extLst>
              <a:ext uri="{FF2B5EF4-FFF2-40B4-BE49-F238E27FC236}">
                <a16:creationId xmlns:a16="http://schemas.microsoft.com/office/drawing/2014/main" id="{21ED96AD-A657-C94E-8957-3FC425A8C6FF}"/>
              </a:ext>
            </a:extLst>
          </p:cNvPr>
          <p:cNvSpPr txBox="1">
            <a:spLocks noChangeArrowheads="1"/>
          </p:cNvSpPr>
          <p:nvPr/>
        </p:nvSpPr>
        <p:spPr bwMode="auto">
          <a:xfrm>
            <a:off x="6629400" y="6172200"/>
            <a:ext cx="2438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a:latin typeface="Times New Roman" panose="02020603050405020304" pitchFamily="18" charset="0"/>
              </a:rPr>
              <a:t>Dickey &amp; Lockman (1990)</a:t>
            </a:r>
          </a:p>
        </p:txBody>
      </p:sp>
      <p:sp>
        <p:nvSpPr>
          <p:cNvPr id="94212" name="Rectangle 2">
            <a:extLst>
              <a:ext uri="{FF2B5EF4-FFF2-40B4-BE49-F238E27FC236}">
                <a16:creationId xmlns:a16="http://schemas.microsoft.com/office/drawing/2014/main" id="{1907E143-9356-6643-9B06-2F1F0ED7493E}"/>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Radio 21cm</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4212" name="Rectangle 2">
            <a:extLst>
              <a:ext uri="{FF2B5EF4-FFF2-40B4-BE49-F238E27FC236}">
                <a16:creationId xmlns:a16="http://schemas.microsoft.com/office/drawing/2014/main" id="{1907E143-9356-6643-9B06-2F1F0ED7493E}"/>
              </a:ext>
            </a:extLst>
          </p:cNvPr>
          <p:cNvSpPr>
            <a:spLocks noGrp="1" noChangeArrowheads="1"/>
          </p:cNvSpPr>
          <p:nvPr>
            <p:ph type="title"/>
          </p:nvPr>
        </p:nvSpPr>
        <p:spPr>
          <a:xfrm>
            <a:off x="0" y="0"/>
            <a:ext cx="9144000" cy="838200"/>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Milky Way: IR 9 microns</a:t>
            </a:r>
          </a:p>
        </p:txBody>
      </p:sp>
      <p:pic>
        <p:nvPicPr>
          <p:cNvPr id="3" name="Picture 2" descr="A red and white galaxy with white text&#10;&#10;Description automatically generated with medium confidence">
            <a:extLst>
              <a:ext uri="{FF2B5EF4-FFF2-40B4-BE49-F238E27FC236}">
                <a16:creationId xmlns:a16="http://schemas.microsoft.com/office/drawing/2014/main" id="{C6C75722-D754-A05B-6F13-F21154D7412E}"/>
              </a:ext>
            </a:extLst>
          </p:cNvPr>
          <p:cNvPicPr>
            <a:picLocks noChangeAspect="1"/>
          </p:cNvPicPr>
          <p:nvPr/>
        </p:nvPicPr>
        <p:blipFill>
          <a:blip r:embed="rId3"/>
          <a:stretch>
            <a:fillRect/>
          </a:stretch>
        </p:blipFill>
        <p:spPr>
          <a:xfrm>
            <a:off x="149283" y="1142999"/>
            <a:ext cx="8918517" cy="5181601"/>
          </a:xfrm>
          <a:prstGeom prst="rect">
            <a:avLst/>
          </a:prstGeom>
        </p:spPr>
      </p:pic>
      <p:sp>
        <p:nvSpPr>
          <p:cNvPr id="94211" name="TextBox 5">
            <a:extLst>
              <a:ext uri="{FF2B5EF4-FFF2-40B4-BE49-F238E27FC236}">
                <a16:creationId xmlns:a16="http://schemas.microsoft.com/office/drawing/2014/main" id="{21ED96AD-A657-C94E-8957-3FC425A8C6FF}"/>
              </a:ext>
            </a:extLst>
          </p:cNvPr>
          <p:cNvSpPr txBox="1">
            <a:spLocks noChangeArrowheads="1"/>
          </p:cNvSpPr>
          <p:nvPr/>
        </p:nvSpPr>
        <p:spPr bwMode="auto">
          <a:xfrm>
            <a:off x="6629400" y="6172200"/>
            <a:ext cx="2438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600" dirty="0">
                <a:solidFill>
                  <a:srgbClr val="FFFFFF"/>
                </a:solidFill>
                <a:latin typeface="Times New Roman" panose="02020603050405020304" pitchFamily="18" charset="0"/>
              </a:rPr>
              <a:t>AKARI Mission</a:t>
            </a: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t>
            </a:r>
            <a:r>
              <a:rPr lang="en-US" altLang="en-US" sz="1600" dirty="0">
                <a:solidFill>
                  <a:srgbClr val="FFFFFF"/>
                </a:solidFill>
                <a:latin typeface="Times New Roman" panose="02020603050405020304" pitchFamily="18" charset="0"/>
              </a:rPr>
              <a:t>2007</a:t>
            </a: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p>
        </p:txBody>
      </p:sp>
      <p:pic>
        <p:nvPicPr>
          <p:cNvPr id="5" name="Picture 4" descr="A comparison of stars and galaxies&#10;&#10;Description automatically generated">
            <a:extLst>
              <a:ext uri="{FF2B5EF4-FFF2-40B4-BE49-F238E27FC236}">
                <a16:creationId xmlns:a16="http://schemas.microsoft.com/office/drawing/2014/main" id="{466ED071-DAFA-C0D8-0FF1-A32871822555}"/>
              </a:ext>
            </a:extLst>
          </p:cNvPr>
          <p:cNvPicPr>
            <a:picLocks noChangeAspect="1"/>
          </p:cNvPicPr>
          <p:nvPr/>
        </p:nvPicPr>
        <p:blipFill>
          <a:blip r:embed="rId4"/>
          <a:stretch>
            <a:fillRect/>
          </a:stretch>
        </p:blipFill>
        <p:spPr>
          <a:xfrm>
            <a:off x="-8965" y="1219200"/>
            <a:ext cx="6900712" cy="4681539"/>
          </a:xfrm>
          <a:prstGeom prst="rect">
            <a:avLst/>
          </a:prstGeom>
        </p:spPr>
      </p:pic>
    </p:spTree>
    <p:extLst>
      <p:ext uri="{BB962C8B-B14F-4D97-AF65-F5344CB8AC3E}">
        <p14:creationId xmlns:p14="http://schemas.microsoft.com/office/powerpoint/2010/main" val="1388489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3A135EF-6828-C140-BB5A-6C9E09A09866}"/>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Infrared 2MASS</a:t>
            </a:r>
          </a:p>
        </p:txBody>
      </p:sp>
      <p:pic>
        <p:nvPicPr>
          <p:cNvPr id="96259" name="Picture 1" descr="2mass_allskyatlas.jpg">
            <a:extLst>
              <a:ext uri="{FF2B5EF4-FFF2-40B4-BE49-F238E27FC236}">
                <a16:creationId xmlns:a16="http://schemas.microsoft.com/office/drawing/2014/main" id="{BF969495-FA4E-DE40-9F68-39C31112F9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914400"/>
            <a:ext cx="877411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Box 1">
            <a:extLst>
              <a:ext uri="{FF2B5EF4-FFF2-40B4-BE49-F238E27FC236}">
                <a16:creationId xmlns:a16="http://schemas.microsoft.com/office/drawing/2014/main" id="{4203D22F-586C-0E4C-84E1-94C9C752F48E}"/>
              </a:ext>
            </a:extLst>
          </p:cNvPr>
          <p:cNvSpPr txBox="1">
            <a:spLocks noChangeArrowheads="1"/>
          </p:cNvSpPr>
          <p:nvPr/>
        </p:nvSpPr>
        <p:spPr bwMode="auto">
          <a:xfrm>
            <a:off x="2133600" y="6229350"/>
            <a:ext cx="5156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FF00"/>
                </a:solidFill>
                <a:latin typeface="Times New Roman" panose="02020603050405020304" pitchFamily="18" charset="0"/>
              </a:rPr>
              <a:t>~ 0.1 billion point sources (of ~ 0.5 billion total)</a:t>
            </a:r>
          </a:p>
        </p:txBody>
      </p:sp>
      <p:sp>
        <p:nvSpPr>
          <p:cNvPr id="5" name="TextBox 4">
            <a:extLst>
              <a:ext uri="{FF2B5EF4-FFF2-40B4-BE49-F238E27FC236}">
                <a16:creationId xmlns:a16="http://schemas.microsoft.com/office/drawing/2014/main" id="{68E581AC-78DC-DB46-AC11-7CDCF6B2A272}"/>
              </a:ext>
            </a:extLst>
          </p:cNvPr>
          <p:cNvSpPr txBox="1">
            <a:spLocks noChangeArrowheads="1"/>
          </p:cNvSpPr>
          <p:nvPr/>
        </p:nvSpPr>
        <p:spPr bwMode="auto">
          <a:xfrm>
            <a:off x="3810000" y="4394200"/>
            <a:ext cx="12811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FFFF00"/>
                </a:solidFill>
                <a:latin typeface="Times New Roman" panose="02020603050405020304" pitchFamily="18" charset="0"/>
              </a:rPr>
              <a:t>dwarf</a:t>
            </a:r>
            <a:br>
              <a:rPr lang="en-US" altLang="en-US" sz="2000">
                <a:solidFill>
                  <a:srgbClr val="FFFF00"/>
                </a:solidFill>
                <a:latin typeface="Times New Roman" panose="02020603050405020304" pitchFamily="18" charset="0"/>
              </a:rPr>
            </a:br>
            <a:r>
              <a:rPr lang="en-US" altLang="en-US" sz="2000">
                <a:solidFill>
                  <a:srgbClr val="FFFF00"/>
                </a:solidFill>
                <a:latin typeface="Times New Roman" panose="02020603050405020304" pitchFamily="18" charset="0"/>
              </a:rPr>
              <a:t>Sagittarius</a:t>
            </a:r>
          </a:p>
          <a:p>
            <a:pPr algn="ctr" eaLnBrk="1" hangingPunct="1">
              <a:spcBef>
                <a:spcPct val="0"/>
              </a:spcBef>
              <a:buFontTx/>
              <a:buNone/>
            </a:pPr>
            <a:r>
              <a:rPr lang="en-US" altLang="en-US" sz="2000">
                <a:solidFill>
                  <a:srgbClr val="FFFF00"/>
                </a:solidFill>
                <a:latin typeface="Times New Roman" panose="02020603050405020304" pitchFamily="18" charset="0"/>
              </a:rPr>
              <a:t>galaxy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98306" name="Picture 1" descr="Femri_5_year_2500x1407.jpg">
            <a:extLst>
              <a:ext uri="{FF2B5EF4-FFF2-40B4-BE49-F238E27FC236}">
                <a16:creationId xmlns:a16="http://schemas.microsoft.com/office/drawing/2014/main" id="{93F4093E-E5DB-8C44-A8B5-755B687628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5663"/>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2PSC_pulsars.jpg">
            <a:extLst>
              <a:ext uri="{FF2B5EF4-FFF2-40B4-BE49-F238E27FC236}">
                <a16:creationId xmlns:a16="http://schemas.microsoft.com/office/drawing/2014/main" id="{D6C81AB7-11C8-F547-B26A-0E20583A1E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F4ACBDD-DF65-564D-AC8B-D2782FD47CC8}"/>
              </a:ext>
            </a:extLst>
          </p:cNvPr>
          <p:cNvSpPr txBox="1">
            <a:spLocks noChangeArrowheads="1"/>
          </p:cNvSpPr>
          <p:nvPr/>
        </p:nvSpPr>
        <p:spPr bwMode="auto">
          <a:xfrm>
            <a:off x="7775575" y="5391150"/>
            <a:ext cx="911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latin typeface="Times New Roman" panose="02020603050405020304" pitchFamily="18" charset="0"/>
              </a:rPr>
              <a:t>pulsars</a:t>
            </a:r>
          </a:p>
        </p:txBody>
      </p:sp>
      <p:pic>
        <p:nvPicPr>
          <p:cNvPr id="9" name="Picture 8" descr="Femri_5_yr_with_SNRs.jpg">
            <a:extLst>
              <a:ext uri="{FF2B5EF4-FFF2-40B4-BE49-F238E27FC236}">
                <a16:creationId xmlns:a16="http://schemas.microsoft.com/office/drawing/2014/main" id="{71EDD5AD-80F1-A347-85FF-B6ABDA06C86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TextBox 6">
            <a:extLst>
              <a:ext uri="{FF2B5EF4-FFF2-40B4-BE49-F238E27FC236}">
                <a16:creationId xmlns:a16="http://schemas.microsoft.com/office/drawing/2014/main" id="{4EBC5795-689A-664D-9B8B-26AA4109A58C}"/>
              </a:ext>
            </a:extLst>
          </p:cNvPr>
          <p:cNvSpPr txBox="1">
            <a:spLocks noChangeArrowheads="1"/>
          </p:cNvSpPr>
          <p:nvPr/>
        </p:nvSpPr>
        <p:spPr bwMode="auto">
          <a:xfrm>
            <a:off x="644525" y="5791200"/>
            <a:ext cx="2022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latin typeface="Times New Roman" panose="02020603050405020304" pitchFamily="18" charset="0"/>
              </a:rPr>
              <a:t>Fermi 5-year map</a:t>
            </a:r>
          </a:p>
        </p:txBody>
      </p:sp>
      <p:sp>
        <p:nvSpPr>
          <p:cNvPr id="98311" name="Rectangle 2">
            <a:extLst>
              <a:ext uri="{FF2B5EF4-FFF2-40B4-BE49-F238E27FC236}">
                <a16:creationId xmlns:a16="http://schemas.microsoft.com/office/drawing/2014/main" id="{3D437D0A-F998-7C41-A255-1E5C2318DFD8}"/>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Disk: Gamma</a:t>
            </a:r>
          </a:p>
        </p:txBody>
      </p:sp>
      <p:sp>
        <p:nvSpPr>
          <p:cNvPr id="10" name="TextBox 9">
            <a:extLst>
              <a:ext uri="{FF2B5EF4-FFF2-40B4-BE49-F238E27FC236}">
                <a16:creationId xmlns:a16="http://schemas.microsoft.com/office/drawing/2014/main" id="{9F369133-D131-2D4A-904D-704DFBB1C200}"/>
              </a:ext>
            </a:extLst>
          </p:cNvPr>
          <p:cNvSpPr txBox="1">
            <a:spLocks noChangeArrowheads="1"/>
          </p:cNvSpPr>
          <p:nvPr/>
        </p:nvSpPr>
        <p:spPr bwMode="auto">
          <a:xfrm>
            <a:off x="7170738" y="5391150"/>
            <a:ext cx="1516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latin typeface="Times New Roman" panose="02020603050405020304" pitchFamily="18" charset="0"/>
              </a:rPr>
              <a:t>SN remnants</a:t>
            </a:r>
          </a:p>
        </p:txBody>
      </p:sp>
      <p:sp>
        <p:nvSpPr>
          <p:cNvPr id="3" name="TextBox 2">
            <a:extLst>
              <a:ext uri="{FF2B5EF4-FFF2-40B4-BE49-F238E27FC236}">
                <a16:creationId xmlns:a16="http://schemas.microsoft.com/office/drawing/2014/main" id="{8345B580-5E8B-ABC3-A843-5D2D1C915A90}"/>
              </a:ext>
            </a:extLst>
          </p:cNvPr>
          <p:cNvSpPr txBox="1"/>
          <p:nvPr/>
        </p:nvSpPr>
        <p:spPr>
          <a:xfrm>
            <a:off x="2514600" y="1905000"/>
            <a:ext cx="4191000" cy="336967"/>
          </a:xfrm>
          <a:prstGeom prst="rect">
            <a:avLst/>
          </a:prstGeom>
          <a:noFill/>
        </p:spPr>
        <p:txBody>
          <a:bodyPr wrap="square">
            <a:spAutoFit/>
          </a:bodyPr>
          <a:lstStyle/>
          <a:p>
            <a:r>
              <a:rPr lang="en-US" dirty="0"/>
              <a:t>https://</a:t>
            </a:r>
            <a:r>
              <a:rPr lang="en-US" dirty="0" err="1"/>
              <a:t>ishivvers.github.io</a:t>
            </a:r>
            <a:r>
              <a:rPr lang="en-US" dirty="0"/>
              <a:t>/maps/</a:t>
            </a:r>
            <a:r>
              <a:rPr lang="en-US" dirty="0" err="1"/>
              <a:t>pulsars.html</a:t>
            </a:r>
            <a:endParaRPr lang="en-US" dirty="0"/>
          </a:p>
        </p:txBody>
      </p:sp>
      <p:sp>
        <p:nvSpPr>
          <p:cNvPr id="8" name="TextBox 7">
            <a:extLst>
              <a:ext uri="{FF2B5EF4-FFF2-40B4-BE49-F238E27FC236}">
                <a16:creationId xmlns:a16="http://schemas.microsoft.com/office/drawing/2014/main" id="{9FF016A6-18F5-9748-8F6E-87134329D909}"/>
              </a:ext>
            </a:extLst>
          </p:cNvPr>
          <p:cNvSpPr txBox="1"/>
          <p:nvPr/>
        </p:nvSpPr>
        <p:spPr>
          <a:xfrm>
            <a:off x="2587625" y="2261017"/>
            <a:ext cx="3886200" cy="338554"/>
          </a:xfrm>
          <a:prstGeom prst="rect">
            <a:avLst/>
          </a:prstGeom>
          <a:noFill/>
        </p:spPr>
        <p:txBody>
          <a:bodyPr wrap="square">
            <a:spAutoFit/>
          </a:bodyPr>
          <a:lstStyle/>
          <a:p>
            <a:r>
              <a:rPr lang="en-US" dirty="0"/>
              <a:t>https://</a:t>
            </a:r>
            <a:r>
              <a:rPr lang="en-US" dirty="0" err="1"/>
              <a:t>ishivvers.github.io</a:t>
            </a:r>
            <a:r>
              <a:rPr lang="en-US" dirty="0"/>
              <a:t>/maps/</a:t>
            </a:r>
            <a:r>
              <a:rPr lang="en-US" dirty="0" err="1"/>
              <a:t>sne.html</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0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3"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00354" name="Picture 3" descr="df3_fermi_bubble_art_labels.jpg">
            <a:extLst>
              <a:ext uri="{FF2B5EF4-FFF2-40B4-BE49-F238E27FC236}">
                <a16:creationId xmlns:a16="http://schemas.microsoft.com/office/drawing/2014/main" id="{95646B22-5DCB-A04F-84C9-96D59C4D6D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763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4D8BA1B-77D1-2741-B486-1933F88CCA74}"/>
              </a:ext>
            </a:extLst>
          </p:cNvPr>
          <p:cNvSpPr txBox="1">
            <a:spLocks noChangeArrowheads="1"/>
          </p:cNvSpPr>
          <p:nvPr/>
        </p:nvSpPr>
        <p:spPr bwMode="auto">
          <a:xfrm>
            <a:off x="0" y="60198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movie: https://</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www.nasa.gov</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mission_pages</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/GLAST/news/new-</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structure.html</a:t>
            </a: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00356" name="TextBox 6">
            <a:extLst>
              <a:ext uri="{FF2B5EF4-FFF2-40B4-BE49-F238E27FC236}">
                <a16:creationId xmlns:a16="http://schemas.microsoft.com/office/drawing/2014/main" id="{3BEF1E60-C92A-4045-AD66-3D48168D6DD6}"/>
              </a:ext>
            </a:extLst>
          </p:cNvPr>
          <p:cNvSpPr txBox="1">
            <a:spLocks noChangeArrowheads="1"/>
          </p:cNvSpPr>
          <p:nvPr/>
        </p:nvSpPr>
        <p:spPr bwMode="auto">
          <a:xfrm>
            <a:off x="685800" y="5162550"/>
            <a:ext cx="170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Fermi Bubbles</a:t>
            </a:r>
          </a:p>
        </p:txBody>
      </p:sp>
      <p:sp>
        <p:nvSpPr>
          <p:cNvPr id="100357" name="Rectangle 2">
            <a:extLst>
              <a:ext uri="{FF2B5EF4-FFF2-40B4-BE49-F238E27FC236}">
                <a16:creationId xmlns:a16="http://schemas.microsoft.com/office/drawing/2014/main" id="{BCD2E179-139F-4D4E-B4DF-589F35191FE9}"/>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Disk: Gamma</a:t>
            </a:r>
          </a:p>
        </p:txBody>
      </p:sp>
      <p:cxnSp>
        <p:nvCxnSpPr>
          <p:cNvPr id="3" name="Straight Arrow Connector 2">
            <a:extLst>
              <a:ext uri="{FF2B5EF4-FFF2-40B4-BE49-F238E27FC236}">
                <a16:creationId xmlns:a16="http://schemas.microsoft.com/office/drawing/2014/main" id="{B36FFEF0-F64C-B149-BA1A-50E77A2A814A}"/>
              </a:ext>
            </a:extLst>
          </p:cNvPr>
          <p:cNvCxnSpPr>
            <a:cxnSpLocks/>
          </p:cNvCxnSpPr>
          <p:nvPr/>
        </p:nvCxnSpPr>
        <p:spPr>
          <a:xfrm>
            <a:off x="4572000" y="3445397"/>
            <a:ext cx="2057400" cy="0"/>
          </a:xfrm>
          <a:prstGeom prst="straightConnector1">
            <a:avLst/>
          </a:prstGeom>
          <a:ln w="6350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0D46B47A-AFAF-FA4C-ACB4-42C75CC793C4}"/>
              </a:ext>
            </a:extLst>
          </p:cNvPr>
          <p:cNvCxnSpPr>
            <a:cxnSpLocks/>
          </p:cNvCxnSpPr>
          <p:nvPr/>
        </p:nvCxnSpPr>
        <p:spPr>
          <a:xfrm flipV="1">
            <a:off x="4572000" y="1219200"/>
            <a:ext cx="0" cy="2209800"/>
          </a:xfrm>
          <a:prstGeom prst="straightConnector1">
            <a:avLst/>
          </a:prstGeom>
          <a:ln w="6350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2E3FD4F4-1EDF-9648-A953-74C5B6CF428E}"/>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Formation</a:t>
            </a:r>
          </a:p>
        </p:txBody>
      </p:sp>
      <p:sp>
        <p:nvSpPr>
          <p:cNvPr id="1486851" name="Rectangle 3">
            <a:extLst>
              <a:ext uri="{FF2B5EF4-FFF2-40B4-BE49-F238E27FC236}">
                <a16:creationId xmlns:a16="http://schemas.microsoft.com/office/drawing/2014/main" id="{C8267379-6836-EE4B-83B5-C9E10E34E839}"/>
              </a:ext>
            </a:extLst>
          </p:cNvPr>
          <p:cNvSpPr>
            <a:spLocks noChangeArrowheads="1"/>
          </p:cNvSpPr>
          <p:nvPr/>
        </p:nvSpPr>
        <p:spPr bwMode="auto">
          <a:xfrm>
            <a:off x="228600" y="1120775"/>
            <a:ext cx="86868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34" charset="-128"/>
                <a:cs typeface="+mn-cs"/>
              </a:rPr>
              <a:t>Four Phases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early star formation in ENORMOUS contracting cloud</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globular clusters as substantial blobs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halo stars old</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halo stars have random motion</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  collapse of gas to disk … shape</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3.  star formation in disk … young stars now</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  absorbing other galaxies/GCs … star streams</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12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HALO FIRST … DISK LAST</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4" name="TextBox 3">
            <a:extLst>
              <a:ext uri="{FF2B5EF4-FFF2-40B4-BE49-F238E27FC236}">
                <a16:creationId xmlns:a16="http://schemas.microsoft.com/office/drawing/2014/main" id="{F30F75DF-CD38-EB46-AE2D-53881F798B3B}"/>
              </a:ext>
            </a:extLst>
          </p:cNvPr>
          <p:cNvSpPr txBox="1">
            <a:spLocks noChangeArrowheads="1"/>
          </p:cNvSpPr>
          <p:nvPr/>
        </p:nvSpPr>
        <p:spPr bwMode="auto">
          <a:xfrm>
            <a:off x="2095500" y="5943600"/>
            <a:ext cx="4953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In which phase does disk heating occur?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6851">
                                            <p:txEl>
                                              <p:pRg st="0" end="0"/>
                                            </p:txEl>
                                          </p:spTgt>
                                        </p:tgtEl>
                                        <p:attrNameLst>
                                          <p:attrName>style.visibility</p:attrName>
                                        </p:attrNameLst>
                                      </p:cBhvr>
                                      <p:to>
                                        <p:strVal val="visible"/>
                                      </p:to>
                                    </p:set>
                                    <p:animEffect transition="in" filter="fade">
                                      <p:cBhvr>
                                        <p:cTn id="7" dur="2000"/>
                                        <p:tgtEl>
                                          <p:spTgt spid="14868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86851">
                                            <p:txEl>
                                              <p:pRg st="1" end="1"/>
                                            </p:txEl>
                                          </p:spTgt>
                                        </p:tgtEl>
                                        <p:attrNameLst>
                                          <p:attrName>style.visibility</p:attrName>
                                        </p:attrNameLst>
                                      </p:cBhvr>
                                      <p:to>
                                        <p:strVal val="visible"/>
                                      </p:to>
                                    </p:set>
                                    <p:animEffect transition="in" filter="fade">
                                      <p:cBhvr>
                                        <p:cTn id="12" dur="2000"/>
                                        <p:tgtEl>
                                          <p:spTgt spid="14868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86851">
                                            <p:txEl>
                                              <p:pRg st="2" end="2"/>
                                            </p:txEl>
                                          </p:spTgt>
                                        </p:tgtEl>
                                        <p:attrNameLst>
                                          <p:attrName>style.visibility</p:attrName>
                                        </p:attrNameLst>
                                      </p:cBhvr>
                                      <p:to>
                                        <p:strVal val="visible"/>
                                      </p:to>
                                    </p:set>
                                    <p:animEffect transition="in" filter="fade">
                                      <p:cBhvr>
                                        <p:cTn id="17" dur="2000"/>
                                        <p:tgtEl>
                                          <p:spTgt spid="14868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86851">
                                            <p:txEl>
                                              <p:pRg st="3" end="3"/>
                                            </p:txEl>
                                          </p:spTgt>
                                        </p:tgtEl>
                                        <p:attrNameLst>
                                          <p:attrName>style.visibility</p:attrName>
                                        </p:attrNameLst>
                                      </p:cBhvr>
                                      <p:to>
                                        <p:strVal val="visible"/>
                                      </p:to>
                                    </p:set>
                                    <p:animEffect transition="in" filter="fade">
                                      <p:cBhvr>
                                        <p:cTn id="22" dur="2000"/>
                                        <p:tgtEl>
                                          <p:spTgt spid="14868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86851">
                                            <p:txEl>
                                              <p:pRg st="5" end="5"/>
                                            </p:txEl>
                                          </p:spTgt>
                                        </p:tgtEl>
                                        <p:attrNameLst>
                                          <p:attrName>style.visibility</p:attrName>
                                        </p:attrNameLst>
                                      </p:cBhvr>
                                      <p:to>
                                        <p:strVal val="visible"/>
                                      </p:to>
                                    </p:set>
                                    <p:animEffect transition="in" filter="fade">
                                      <p:cBhvr>
                                        <p:cTn id="27" dur="2000"/>
                                        <p:tgtEl>
                                          <p:spTgt spid="148685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86851">
                                            <p:txEl>
                                              <p:pRg st="7" end="7"/>
                                            </p:txEl>
                                          </p:spTgt>
                                        </p:tgtEl>
                                        <p:attrNameLst>
                                          <p:attrName>style.visibility</p:attrName>
                                        </p:attrNameLst>
                                      </p:cBhvr>
                                      <p:to>
                                        <p:strVal val="visible"/>
                                      </p:to>
                                    </p:set>
                                    <p:animEffect transition="in" filter="fade">
                                      <p:cBhvr>
                                        <p:cTn id="32" dur="2000"/>
                                        <p:tgtEl>
                                          <p:spTgt spid="1486851">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86851">
                                            <p:txEl>
                                              <p:pRg st="9" end="9"/>
                                            </p:txEl>
                                          </p:spTgt>
                                        </p:tgtEl>
                                        <p:attrNameLst>
                                          <p:attrName>style.visibility</p:attrName>
                                        </p:attrNameLst>
                                      </p:cBhvr>
                                      <p:to>
                                        <p:strVal val="visible"/>
                                      </p:to>
                                    </p:set>
                                    <p:animEffect transition="in" filter="fade">
                                      <p:cBhvr>
                                        <p:cTn id="37" dur="2000"/>
                                        <p:tgtEl>
                                          <p:spTgt spid="1486851">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86851">
                                            <p:txEl>
                                              <p:pRg st="11" end="11"/>
                                            </p:txEl>
                                          </p:spTgt>
                                        </p:tgtEl>
                                        <p:attrNameLst>
                                          <p:attrName>style.visibility</p:attrName>
                                        </p:attrNameLst>
                                      </p:cBhvr>
                                      <p:to>
                                        <p:strVal val="visible"/>
                                      </p:to>
                                    </p:set>
                                    <p:animEffect transition="in" filter="fade">
                                      <p:cBhvr>
                                        <p:cTn id="42" dur="2000"/>
                                        <p:tgtEl>
                                          <p:spTgt spid="1486851">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83583222-DAA0-DD4B-B52C-C4E088663083}"/>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Formation</a:t>
            </a:r>
          </a:p>
        </p:txBody>
      </p:sp>
      <p:pic>
        <p:nvPicPr>
          <p:cNvPr id="104451" name="Picture 3" descr="23_14">
            <a:extLst>
              <a:ext uri="{FF2B5EF4-FFF2-40B4-BE49-F238E27FC236}">
                <a16:creationId xmlns:a16="http://schemas.microsoft.com/office/drawing/2014/main" id="{C5411F68-5FF2-1746-A31B-946F7117F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13" y="0"/>
            <a:ext cx="7011987"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825" name="Picture 1" descr="pass.IMG_1913.copy.jpg">
            <a:extLst>
              <a:ext uri="{FF2B5EF4-FFF2-40B4-BE49-F238E27FC236}">
                <a16:creationId xmlns:a16="http://schemas.microsoft.com/office/drawing/2014/main" id="{CBEBAAD5-B096-E848-8105-ADC865CDC8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a:extLst>
              <a:ext uri="{FF2B5EF4-FFF2-40B4-BE49-F238E27FC236}">
                <a16:creationId xmlns:a16="http://schemas.microsoft.com/office/drawing/2014/main" id="{67215B7E-AE0A-1B43-989E-1F63608123F1}"/>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Assignments</a:t>
            </a:r>
          </a:p>
        </p:txBody>
      </p:sp>
      <p:sp>
        <p:nvSpPr>
          <p:cNvPr id="1404933" name="Rectangle 5">
            <a:extLst>
              <a:ext uri="{FF2B5EF4-FFF2-40B4-BE49-F238E27FC236}">
                <a16:creationId xmlns:a16="http://schemas.microsoft.com/office/drawing/2014/main" id="{F6EDCE70-3F11-884D-AF09-9852D2EE2180}"/>
              </a:ext>
            </a:extLst>
          </p:cNvPr>
          <p:cNvSpPr>
            <a:spLocks noChangeArrowheads="1"/>
          </p:cNvSpPr>
          <p:nvPr/>
        </p:nvSpPr>
        <p:spPr bwMode="auto">
          <a:xfrm>
            <a:off x="381000" y="838200"/>
            <a:ext cx="86106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http://www.astro.gsu.edu/~thenry/GALACTIC/</a:t>
            </a:r>
            <a:endParaRPr kumimoji="0" lang="en-US" altLang="en-US" sz="16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2929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Thursday 15 FEB		Level 0 … Refs		</a:t>
            </a:r>
            <a:r>
              <a:rPr kumimoji="0" lang="en-US" altLang="en-US" sz="20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panose="020B0600070205080204" pitchFamily="34" charset="-128"/>
                <a:cs typeface="+mn-cs"/>
              </a:rPr>
              <a:t>… DONE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2929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Thursday 22 FEB		Level 1 … Outline	</a:t>
            </a:r>
            <a:r>
              <a:rPr kumimoji="0" lang="en-US" altLang="en-US" sz="20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panose="020B0600070205080204" pitchFamily="34" charset="-128"/>
                <a:cs typeface="+mn-cs"/>
              </a:rPr>
              <a:t>… DONE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Thursday 21 MAR	Level 2 … 1</a:t>
            </a:r>
            <a:r>
              <a:rPr kumimoji="0" lang="en-US" altLang="en-US" sz="2000" b="0" i="0" u="none" strike="noStrike" kern="1200" cap="none" spc="0" normalizeH="0" baseline="30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st</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Draft	</a:t>
            </a:r>
            <a:r>
              <a:rPr kumimoji="0" lang="en-US" altLang="en-US" sz="20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panose="020B0600070205080204" pitchFamily="34" charset="-128"/>
                <a:cs typeface="+mn-cs"/>
              </a:rPr>
              <a:t>… 4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Thursday ?? APR		Level 3 … 2</a:t>
            </a:r>
            <a:r>
              <a:rPr kumimoji="0" lang="en-US" altLang="en-US" sz="2000" b="0" i="0" u="none" strike="noStrike" kern="1200" cap="none" spc="0" normalizeH="0" baseline="30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nd</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Draft	</a:t>
            </a:r>
            <a:r>
              <a:rPr kumimoji="0" lang="en-US" altLang="en-US" sz="20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panose="020B0600070205080204" pitchFamily="34" charset="-128"/>
                <a:cs typeface="+mn-cs"/>
              </a:rPr>
              <a:t>… 2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Thursday ?? APR		Level 4 … submit	</a:t>
            </a:r>
            <a:r>
              <a:rPr kumimoji="0" lang="en-US" altLang="en-US" sz="20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panose="020B0600070205080204" pitchFamily="34" charset="-128"/>
                <a:cs typeface="+mn-cs"/>
              </a:rPr>
              <a:t>… 3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05828" name="Picture 2" descr="Screen Shot 2020-01-20 at 11.15.33 PM.png">
            <a:extLst>
              <a:ext uri="{FF2B5EF4-FFF2-40B4-BE49-F238E27FC236}">
                <a16:creationId xmlns:a16="http://schemas.microsoft.com/office/drawing/2014/main" id="{C86B1438-73F9-B347-8C35-2B94D56076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3" descr="Screen Shot 2020-01-20 at 11.18.30 PM.png">
            <a:extLst>
              <a:ext uri="{FF2B5EF4-FFF2-40B4-BE49-F238E27FC236}">
                <a16:creationId xmlns:a16="http://schemas.microsoft.com/office/drawing/2014/main" id="{35EFE92E-EAE4-054E-AB2E-6B9FD747418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4933">
                                            <p:txEl>
                                              <p:pRg st="6" end="6"/>
                                            </p:txEl>
                                          </p:spTgt>
                                        </p:tgtEl>
                                        <p:attrNameLst>
                                          <p:attrName>style.visibility</p:attrName>
                                        </p:attrNameLst>
                                      </p:cBhvr>
                                      <p:to>
                                        <p:strVal val="visible"/>
                                      </p:to>
                                    </p:set>
                                    <p:animEffect transition="in" filter="fade">
                                      <p:cBhvr>
                                        <p:cTn id="7" dur="2000"/>
                                        <p:tgtEl>
                                          <p:spTgt spid="140493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04933">
                                            <p:txEl>
                                              <p:pRg st="8" end="8"/>
                                            </p:txEl>
                                          </p:spTgt>
                                        </p:tgtEl>
                                        <p:attrNameLst>
                                          <p:attrName>style.visibility</p:attrName>
                                        </p:attrNameLst>
                                      </p:cBhvr>
                                      <p:to>
                                        <p:strVal val="visible"/>
                                      </p:to>
                                    </p:set>
                                    <p:animEffect transition="in" filter="fade">
                                      <p:cBhvr>
                                        <p:cTn id="10" dur="2000"/>
                                        <p:tgtEl>
                                          <p:spTgt spid="1404933">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04933">
                                            <p:txEl>
                                              <p:pRg st="10" end="10"/>
                                            </p:txEl>
                                          </p:spTgt>
                                        </p:tgtEl>
                                        <p:attrNameLst>
                                          <p:attrName>style.visibility</p:attrName>
                                        </p:attrNameLst>
                                      </p:cBhvr>
                                      <p:to>
                                        <p:strVal val="visible"/>
                                      </p:to>
                                    </p:set>
                                    <p:animEffect transition="in" filter="fade">
                                      <p:cBhvr>
                                        <p:cTn id="13" dur="2000"/>
                                        <p:tgtEl>
                                          <p:spTgt spid="140493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D3A25EA5-C978-FDE3-130C-6AB30A422DED}"/>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Milky Way Neighborhood (2024)</a:t>
            </a:r>
          </a:p>
        </p:txBody>
      </p:sp>
      <p:graphicFrame>
        <p:nvGraphicFramePr>
          <p:cNvPr id="3" name="Table 2">
            <a:extLst>
              <a:ext uri="{FF2B5EF4-FFF2-40B4-BE49-F238E27FC236}">
                <a16:creationId xmlns:a16="http://schemas.microsoft.com/office/drawing/2014/main" id="{DF8DDA07-3546-73D6-BA6D-5E560178C75B}"/>
              </a:ext>
            </a:extLst>
          </p:cNvPr>
          <p:cNvGraphicFramePr>
            <a:graphicFrameLocks noGrp="1"/>
          </p:cNvGraphicFramePr>
          <p:nvPr>
            <p:extLst>
              <p:ext uri="{D42A27DB-BD31-4B8C-83A1-F6EECF244321}">
                <p14:modId xmlns:p14="http://schemas.microsoft.com/office/powerpoint/2010/main" val="4221241462"/>
              </p:ext>
            </p:extLst>
          </p:nvPr>
        </p:nvGraphicFramePr>
        <p:xfrm>
          <a:off x="381000" y="990600"/>
          <a:ext cx="8382000" cy="5646739"/>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20000"/>
                    </a:ext>
                  </a:extLst>
                </a:gridCol>
                <a:gridCol w="7366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3962400">
                  <a:extLst>
                    <a:ext uri="{9D8B030D-6E8A-4147-A177-3AD203B41FA5}">
                      <a16:colId xmlns:a16="http://schemas.microsoft.com/office/drawing/2014/main" val="20005"/>
                    </a:ext>
                  </a:extLst>
                </a:gridCol>
              </a:tblGrid>
              <a:tr h="750018">
                <a:tc>
                  <a:txBody>
                    <a:bodyPr/>
                    <a:lstStyle/>
                    <a:p>
                      <a:pPr algn="ctr"/>
                      <a:endParaRPr lang="en-US" sz="1800" b="1"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RA</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DEC</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Size</a:t>
                      </a:r>
                    </a:p>
                    <a:p>
                      <a:pPr algn="ctr"/>
                      <a:r>
                        <a:rPr lang="en-US" sz="1800" b="1" dirty="0">
                          <a:solidFill>
                            <a:srgbClr val="000000"/>
                          </a:solidFill>
                          <a:latin typeface="Times New Roman"/>
                          <a:cs typeface="Times New Roman"/>
                        </a:rPr>
                        <a:t>(</a:t>
                      </a:r>
                      <a:r>
                        <a:rPr lang="en-US" sz="1800" b="1" dirty="0" err="1">
                          <a:solidFill>
                            <a:srgbClr val="000000"/>
                          </a:solidFill>
                          <a:latin typeface="Times New Roman"/>
                          <a:cs typeface="Times New Roman"/>
                        </a:rPr>
                        <a:t>kpc</a:t>
                      </a:r>
                      <a:r>
                        <a:rPr lang="en-US" sz="1800" b="1"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err="1">
                          <a:solidFill>
                            <a:srgbClr val="000000"/>
                          </a:solidFill>
                          <a:latin typeface="Times New Roman"/>
                          <a:cs typeface="Times New Roman"/>
                        </a:rPr>
                        <a:t>Dist</a:t>
                      </a:r>
                      <a:r>
                        <a:rPr lang="en-US" sz="1800" b="1" dirty="0">
                          <a:solidFill>
                            <a:srgbClr val="000000"/>
                          </a:solidFill>
                          <a:latin typeface="Times New Roman"/>
                          <a:cs typeface="Times New Roman"/>
                        </a:rPr>
                        <a:t> (kpc)</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Bits / # </a:t>
                      </a:r>
                      <a:r>
                        <a:rPr lang="en-US" sz="1800" b="1" dirty="0" err="1">
                          <a:solidFill>
                            <a:srgbClr val="000000"/>
                          </a:solidFill>
                          <a:latin typeface="Times New Roman"/>
                          <a:cs typeface="Times New Roman"/>
                        </a:rPr>
                        <a:t>Globulars</a:t>
                      </a:r>
                      <a:r>
                        <a:rPr lang="en-US" sz="1800" b="1" dirty="0">
                          <a:solidFill>
                            <a:srgbClr val="000000"/>
                          </a:solidFill>
                          <a:latin typeface="Times New Roman"/>
                          <a:cs typeface="Times New Roman"/>
                        </a:rPr>
                        <a:t> / References</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814753">
                <a:tc>
                  <a:txBody>
                    <a:bodyPr/>
                    <a:lstStyle/>
                    <a:p>
                      <a:pPr algn="ctr"/>
                      <a:r>
                        <a:rPr lang="en-US" sz="1800" b="1" dirty="0">
                          <a:solidFill>
                            <a:srgbClr val="000000"/>
                          </a:solidFill>
                          <a:latin typeface="Times New Roman"/>
                          <a:cs typeface="Times New Roman"/>
                        </a:rPr>
                        <a:t>Milky Way</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40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latin typeface="Times New Roman"/>
                          <a:cs typeface="Times New Roman"/>
                        </a:rPr>
                        <a:t>warp, bar, 2-4 arms, LMC, SMC, </a:t>
                      </a:r>
                      <a:r>
                        <a:rPr lang="en-US" sz="1200" i="0" dirty="0" err="1">
                          <a:solidFill>
                            <a:srgbClr val="000000"/>
                          </a:solidFill>
                          <a:latin typeface="Times New Roman"/>
                          <a:cs typeface="Times New Roman"/>
                        </a:rPr>
                        <a:t>Sgr</a:t>
                      </a:r>
                      <a:r>
                        <a:rPr lang="en-US" sz="1200" i="0" dirty="0">
                          <a:solidFill>
                            <a:srgbClr val="000000"/>
                          </a:solidFill>
                          <a:latin typeface="Times New Roman"/>
                          <a:cs typeface="Times New Roman"/>
                        </a:rPr>
                        <a:t> </a:t>
                      </a:r>
                      <a:r>
                        <a:rPr lang="en-US" sz="1200" i="0" dirty="0" err="1">
                          <a:solidFill>
                            <a:srgbClr val="000000"/>
                          </a:solidFill>
                          <a:latin typeface="Times New Roman"/>
                          <a:cs typeface="Times New Roman"/>
                        </a:rPr>
                        <a:t>dSph</a:t>
                      </a:r>
                      <a:r>
                        <a:rPr lang="en-US" sz="1200" i="0" dirty="0">
                          <a:solidFill>
                            <a:srgbClr val="000000"/>
                          </a:solidFill>
                          <a:latin typeface="Times New Roman"/>
                          <a:cs typeface="Times New Roman"/>
                        </a:rPr>
                        <a:t>, ~150 </a:t>
                      </a:r>
                      <a:r>
                        <a:rPr lang="en-US" sz="1200" i="0" dirty="0" err="1">
                          <a:solidFill>
                            <a:srgbClr val="000000"/>
                          </a:solidFill>
                          <a:latin typeface="Times New Roman"/>
                          <a:cs typeface="Times New Roman"/>
                        </a:rPr>
                        <a:t>globulars</a:t>
                      </a:r>
                      <a:endParaRPr lang="en-US" sz="1200" i="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814753">
                <a:tc>
                  <a:txBody>
                    <a:bodyPr/>
                    <a:lstStyle/>
                    <a:p>
                      <a:pPr algn="ctr"/>
                      <a:r>
                        <a:rPr lang="en-US" sz="1800" b="1" dirty="0">
                          <a:solidFill>
                            <a:srgbClr val="000000"/>
                          </a:solidFill>
                          <a:latin typeface="Times New Roman"/>
                          <a:cs typeface="Times New Roman"/>
                        </a:rPr>
                        <a:t>Andromeda</a:t>
                      </a:r>
                    </a:p>
                    <a:p>
                      <a:pPr algn="ctr"/>
                      <a:r>
                        <a:rPr lang="en-US" sz="1800" b="1" dirty="0">
                          <a:solidFill>
                            <a:srgbClr val="000000"/>
                          </a:solidFill>
                          <a:latin typeface="Times New Roman"/>
                          <a:cs typeface="Times New Roman"/>
                        </a:rPr>
                        <a:t>M31</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00:43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+41:16</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50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730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latin typeface="Times New Roman"/>
                          <a:cs typeface="Times New Roman"/>
                        </a:rPr>
                        <a:t>warp, bar, 2? arm / ring, M32, M110, ~460 </a:t>
                      </a:r>
                      <a:r>
                        <a:rPr lang="en-US" sz="1200" i="0" dirty="0" err="1">
                          <a:solidFill>
                            <a:srgbClr val="000000"/>
                          </a:solidFill>
                          <a:latin typeface="Times New Roman"/>
                          <a:cs typeface="Times New Roman"/>
                        </a:rPr>
                        <a:t>globulars</a:t>
                      </a:r>
                      <a:r>
                        <a:rPr lang="en-US" sz="1200" i="0" dirty="0">
                          <a:solidFill>
                            <a:srgbClr val="000000"/>
                          </a:solidFill>
                          <a:latin typeface="Times New Roman"/>
                          <a:cs typeface="Times New Roman"/>
                        </a:rPr>
                        <a:t> </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822956">
                <a:tc>
                  <a:txBody>
                    <a:bodyPr/>
                    <a:lstStyle/>
                    <a:p>
                      <a:pPr algn="ctr"/>
                      <a:r>
                        <a:rPr lang="en-US" sz="1800" b="1" dirty="0">
                          <a:solidFill>
                            <a:srgbClr val="000000"/>
                          </a:solidFill>
                          <a:latin typeface="Times New Roman"/>
                          <a:cs typeface="Times New Roman"/>
                        </a:rPr>
                        <a:t>Triangulum</a:t>
                      </a:r>
                    </a:p>
                    <a:p>
                      <a:pPr algn="ctr"/>
                      <a:r>
                        <a:rPr lang="en-US" sz="1800" b="1" dirty="0">
                          <a:solidFill>
                            <a:srgbClr val="000000"/>
                          </a:solidFill>
                          <a:latin typeface="Times New Roman"/>
                          <a:cs typeface="Times New Roman"/>
                        </a:rPr>
                        <a:t>M33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01:33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+30:39</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19</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912</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latin typeface="Times New Roman"/>
                          <a:cs typeface="Times New Roman"/>
                        </a:rPr>
                        <a:t>AGN, flocculent, 54 </a:t>
                      </a:r>
                      <a:r>
                        <a:rPr lang="en-US" sz="1200" i="0" dirty="0" err="1">
                          <a:solidFill>
                            <a:srgbClr val="000000"/>
                          </a:solidFill>
                          <a:latin typeface="Times New Roman"/>
                          <a:cs typeface="Times New Roman"/>
                        </a:rPr>
                        <a:t>globulars</a:t>
                      </a:r>
                      <a:endParaRPr lang="en-US" sz="1200" i="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814753">
                <a:tc>
                  <a:txBody>
                    <a:bodyPr/>
                    <a:lstStyle/>
                    <a:p>
                      <a:pPr algn="ctr"/>
                      <a:r>
                        <a:rPr lang="en-US" sz="1800" b="1" dirty="0" err="1">
                          <a:solidFill>
                            <a:srgbClr val="000000"/>
                          </a:solidFill>
                          <a:latin typeface="Times New Roman"/>
                          <a:cs typeface="Times New Roman"/>
                        </a:rPr>
                        <a:t>Bode’s</a:t>
                      </a:r>
                      <a:endParaRPr lang="en-US" sz="1800" b="1" dirty="0">
                        <a:solidFill>
                          <a:srgbClr val="000000"/>
                        </a:solidFill>
                        <a:latin typeface="Times New Roman"/>
                        <a:cs typeface="Times New Roman"/>
                      </a:endParaRPr>
                    </a:p>
                    <a:p>
                      <a:pPr algn="ctr"/>
                      <a:r>
                        <a:rPr lang="en-US" sz="1800" b="1" dirty="0">
                          <a:solidFill>
                            <a:srgbClr val="000000"/>
                          </a:solidFill>
                          <a:latin typeface="Times New Roman"/>
                          <a:cs typeface="Times New Roman"/>
                        </a:rPr>
                        <a:t>M81</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09:55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+69:03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27</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3675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latin typeface="Times New Roman"/>
                          <a:cs typeface="Times New Roman"/>
                        </a:rPr>
                        <a:t>AGN low-luminosity, thick disk only?, N </a:t>
                      </a:r>
                      <a:r>
                        <a:rPr lang="en-US" sz="1200" i="0" dirty="0" err="1">
                          <a:solidFill>
                            <a:srgbClr val="000000"/>
                          </a:solidFill>
                          <a:latin typeface="Times New Roman"/>
                          <a:cs typeface="Times New Roman"/>
                        </a:rPr>
                        <a:t>globulars</a:t>
                      </a:r>
                      <a:endParaRPr lang="en-US" sz="1200" i="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814753">
                <a:tc>
                  <a:txBody>
                    <a:bodyPr/>
                    <a:lstStyle/>
                    <a:p>
                      <a:pPr algn="ctr"/>
                      <a:r>
                        <a:rPr lang="en-US" sz="1800" b="1" dirty="0">
                          <a:solidFill>
                            <a:srgbClr val="000000"/>
                          </a:solidFill>
                          <a:latin typeface="Times New Roman"/>
                          <a:cs typeface="Times New Roman"/>
                        </a:rPr>
                        <a:t>Pinwheel</a:t>
                      </a:r>
                    </a:p>
                    <a:p>
                      <a:pPr algn="ctr"/>
                      <a:r>
                        <a:rPr lang="en-US" sz="1800" b="1" dirty="0">
                          <a:solidFill>
                            <a:srgbClr val="000000"/>
                          </a:solidFill>
                          <a:latin typeface="Times New Roman"/>
                          <a:cs typeface="Times New Roman"/>
                        </a:rPr>
                        <a:t>M101</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highlight>
                            <a:srgbClr val="FFFF00"/>
                          </a:highlight>
                          <a:latin typeface="Times New Roman"/>
                          <a:cs typeface="Times New Roman"/>
                        </a:rPr>
                        <a:t>14:03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+54:20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59</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6500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highlight>
                            <a:srgbClr val="FFFF00"/>
                          </a:highlight>
                          <a:latin typeface="Times New Roman"/>
                          <a:cs typeface="Times New Roman"/>
                        </a:rPr>
                        <a:t>Nearly face-on, circular, &gt; 10^12 stars, 150 </a:t>
                      </a:r>
                      <a:r>
                        <a:rPr lang="en-US" sz="1200" i="0" dirty="0" err="1">
                          <a:solidFill>
                            <a:srgbClr val="000000"/>
                          </a:solidFill>
                          <a:highlight>
                            <a:srgbClr val="FFFF00"/>
                          </a:highlight>
                          <a:latin typeface="Times New Roman"/>
                          <a:cs typeface="Times New Roman"/>
                        </a:rPr>
                        <a:t>globulars</a:t>
                      </a:r>
                      <a:endParaRPr lang="en-US" sz="1200" i="0" dirty="0">
                        <a:solidFill>
                          <a:srgbClr val="000000"/>
                        </a:solidFill>
                        <a:highlight>
                          <a:srgbClr val="FFFF00"/>
                        </a:highlight>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814753">
                <a:tc>
                  <a:txBody>
                    <a:bodyPr/>
                    <a:lstStyle/>
                    <a:p>
                      <a:pPr algn="ctr"/>
                      <a:r>
                        <a:rPr lang="en-US" sz="1800" b="1" dirty="0">
                          <a:solidFill>
                            <a:srgbClr val="000000"/>
                          </a:solidFill>
                          <a:latin typeface="Times New Roman"/>
                          <a:cs typeface="Times New Roman"/>
                        </a:rPr>
                        <a:t>Whirlpool</a:t>
                      </a:r>
                    </a:p>
                    <a:p>
                      <a:pPr algn="ctr"/>
                      <a:r>
                        <a:rPr lang="en-US" sz="1800" b="1" dirty="0">
                          <a:solidFill>
                            <a:srgbClr val="000000"/>
                          </a:solidFill>
                          <a:latin typeface="Times New Roman"/>
                          <a:cs typeface="Times New Roman"/>
                        </a:rPr>
                        <a:t>M51</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highlight>
                            <a:srgbClr val="FFFF00"/>
                          </a:highlight>
                          <a:latin typeface="Times New Roman"/>
                          <a:cs typeface="Times New Roman"/>
                        </a:rPr>
                        <a:t>13:30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+47:13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a:solidFill>
                            <a:srgbClr val="000000"/>
                          </a:solidFill>
                          <a:highlight>
                            <a:srgbClr val="FFFF00"/>
                          </a:highlight>
                          <a:latin typeface="Times New Roman"/>
                          <a:cs typeface="Times New Roman"/>
                        </a:rPr>
                        <a:t>38</a:t>
                      </a:r>
                      <a:endParaRPr lang="en-US" sz="1600" i="0" dirty="0">
                        <a:solidFill>
                          <a:srgbClr val="000000"/>
                        </a:solidFill>
                        <a:highlight>
                          <a:srgbClr val="FFFF00"/>
                        </a:highlight>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7800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highlight>
                            <a:srgbClr val="FFFF00"/>
                          </a:highlight>
                          <a:latin typeface="Times New Roman"/>
                          <a:cs typeface="Times New Roman"/>
                        </a:rPr>
                        <a:t>M52 companion</a:t>
                      </a:r>
                      <a:r>
                        <a:rPr lang="en-US" sz="1200" i="0">
                          <a:solidFill>
                            <a:srgbClr val="000000"/>
                          </a:solidFill>
                          <a:highlight>
                            <a:srgbClr val="FFFF00"/>
                          </a:highlight>
                          <a:latin typeface="Times New Roman"/>
                          <a:cs typeface="Times New Roman"/>
                        </a:rPr>
                        <a:t>, bridge starburst</a:t>
                      </a:r>
                      <a:endParaRPr lang="en-US" sz="1200" i="0" dirty="0">
                        <a:solidFill>
                          <a:srgbClr val="000000"/>
                        </a:solidFill>
                        <a:highlight>
                          <a:srgbClr val="FFFF00"/>
                        </a:highlight>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A79F2233-4DC0-994A-A6A0-0CCC3975B546}"/>
              </a:ext>
            </a:extLst>
          </p:cNvPr>
          <p:cNvSpPr>
            <a:spLocks noGrp="1" noChangeArrowheads="1"/>
          </p:cNvSpPr>
          <p:nvPr>
            <p:ph type="title"/>
          </p:nvPr>
        </p:nvSpPr>
        <p:spPr>
          <a:xfrm>
            <a:off x="0" y="0"/>
            <a:ext cx="9144000" cy="838200"/>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Milky Way Disk</a:t>
            </a:r>
          </a:p>
        </p:txBody>
      </p:sp>
      <p:pic>
        <p:nvPicPr>
          <p:cNvPr id="5" name="Picture 4" descr="Screen Shot 2020-01-13 at 10.55.16 PM.png">
            <a:extLst>
              <a:ext uri="{FF2B5EF4-FFF2-40B4-BE49-F238E27FC236}">
                <a16:creationId xmlns:a16="http://schemas.microsoft.com/office/drawing/2014/main" id="{6D8F53BC-D801-1142-A94F-7469D009D6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0"/>
            <a:ext cx="91440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2">
            <a:extLst>
              <a:ext uri="{FF2B5EF4-FFF2-40B4-BE49-F238E27FC236}">
                <a16:creationId xmlns:a16="http://schemas.microsoft.com/office/drawing/2014/main" id="{3296E7A0-0323-FD4A-B3C8-44DE786A21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914400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497112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81922" name="Picture 1" descr="combined_mag8.jpg">
            <a:extLst>
              <a:ext uri="{FF2B5EF4-FFF2-40B4-BE49-F238E27FC236}">
                <a16:creationId xmlns:a16="http://schemas.microsoft.com/office/drawing/2014/main" id="{A09FA4F6-C3F9-9F4C-87F0-448A98213D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541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2">
            <a:extLst>
              <a:ext uri="{FF2B5EF4-FFF2-40B4-BE49-F238E27FC236}">
                <a16:creationId xmlns:a16="http://schemas.microsoft.com/office/drawing/2014/main" id="{9FEE1726-3F47-F242-89B1-7E6E7FA77BC6}"/>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Disk</a:t>
            </a:r>
          </a:p>
        </p:txBody>
      </p:sp>
      <p:sp>
        <p:nvSpPr>
          <p:cNvPr id="2" name="TextBox 1">
            <a:extLst>
              <a:ext uri="{FF2B5EF4-FFF2-40B4-BE49-F238E27FC236}">
                <a16:creationId xmlns:a16="http://schemas.microsoft.com/office/drawing/2014/main" id="{9A07F29F-7327-6C4A-9BE4-F00F2D875F0E}"/>
              </a:ext>
            </a:extLst>
          </p:cNvPr>
          <p:cNvSpPr txBox="1">
            <a:spLocks noChangeArrowheads="1"/>
          </p:cNvSpPr>
          <p:nvPr/>
        </p:nvSpPr>
        <p:spPr bwMode="auto">
          <a:xfrm>
            <a:off x="152400" y="968375"/>
            <a:ext cx="509588"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3400" dirty="0">
                <a:latin typeface="Times New Roman" panose="02020603050405020304" pitchFamily="18" charset="0"/>
              </a:rPr>
              <a:t>R</a:t>
            </a:r>
          </a:p>
          <a:p>
            <a:pPr algn="ctr" eaLnBrk="1" hangingPunct="1">
              <a:spcBef>
                <a:spcPct val="0"/>
              </a:spcBef>
              <a:buFontTx/>
              <a:buNone/>
            </a:pPr>
            <a:r>
              <a:rPr lang="en-US" altLang="en-US" sz="3400" dirty="0">
                <a:latin typeface="Times New Roman" panose="02020603050405020304" pitchFamily="18" charset="0"/>
              </a:rPr>
              <a:t>R</a:t>
            </a:r>
          </a:p>
          <a:p>
            <a:pPr algn="ctr" eaLnBrk="1" hangingPunct="1">
              <a:spcBef>
                <a:spcPct val="0"/>
              </a:spcBef>
              <a:buFontTx/>
              <a:buNone/>
            </a:pPr>
            <a:r>
              <a:rPr lang="en-US" altLang="en-US" sz="3400" dirty="0">
                <a:latin typeface="Times New Roman" panose="02020603050405020304" pitchFamily="18" charset="0"/>
              </a:rPr>
              <a:t>R</a:t>
            </a:r>
          </a:p>
          <a:p>
            <a:pPr algn="ctr" eaLnBrk="1" hangingPunct="1">
              <a:spcBef>
                <a:spcPct val="0"/>
              </a:spcBef>
              <a:buFontTx/>
              <a:buNone/>
            </a:pPr>
            <a:r>
              <a:rPr lang="en-US" altLang="en-US" sz="3400" dirty="0">
                <a:latin typeface="Times New Roman" panose="02020603050405020304" pitchFamily="18" charset="0"/>
              </a:rPr>
              <a:t>R</a:t>
            </a:r>
          </a:p>
          <a:p>
            <a:pPr algn="ctr" eaLnBrk="1" hangingPunct="1">
              <a:spcBef>
                <a:spcPct val="0"/>
              </a:spcBef>
              <a:buFontTx/>
              <a:buNone/>
            </a:pPr>
            <a:r>
              <a:rPr lang="en-US" altLang="en-US" sz="3400" dirty="0">
                <a:latin typeface="Times New Roman" panose="02020603050405020304" pitchFamily="18" charset="0"/>
              </a:rPr>
              <a:t>I</a:t>
            </a:r>
          </a:p>
          <a:p>
            <a:pPr algn="ctr" eaLnBrk="1" hangingPunct="1">
              <a:spcBef>
                <a:spcPct val="0"/>
              </a:spcBef>
              <a:buFontTx/>
              <a:buNone/>
            </a:pPr>
            <a:r>
              <a:rPr lang="en-US" altLang="en-US" sz="3400" dirty="0">
                <a:latin typeface="Times New Roman" panose="02020603050405020304" pitchFamily="18" charset="0"/>
              </a:rPr>
              <a:t>I</a:t>
            </a:r>
          </a:p>
          <a:p>
            <a:pPr algn="ctr" eaLnBrk="1" hangingPunct="1">
              <a:spcBef>
                <a:spcPct val="0"/>
              </a:spcBef>
              <a:buFontTx/>
              <a:buNone/>
            </a:pPr>
            <a:r>
              <a:rPr lang="en-US" altLang="en-US" sz="3400" dirty="0">
                <a:latin typeface="Times New Roman" panose="02020603050405020304" pitchFamily="18" charset="0"/>
              </a:rPr>
              <a:t>I</a:t>
            </a:r>
          </a:p>
          <a:p>
            <a:pPr algn="ctr" eaLnBrk="1" hangingPunct="1">
              <a:spcBef>
                <a:spcPct val="0"/>
              </a:spcBef>
              <a:buFontTx/>
              <a:buNone/>
            </a:pPr>
            <a:r>
              <a:rPr lang="en-US" altLang="en-US" sz="3400" dirty="0">
                <a:latin typeface="Times New Roman" panose="02020603050405020304" pitchFamily="18" charset="0"/>
              </a:rPr>
              <a:t>V</a:t>
            </a:r>
          </a:p>
          <a:p>
            <a:pPr algn="ctr" eaLnBrk="1" hangingPunct="1">
              <a:spcBef>
                <a:spcPct val="0"/>
              </a:spcBef>
              <a:buFontTx/>
              <a:buNone/>
            </a:pPr>
            <a:r>
              <a:rPr lang="en-US" altLang="en-US" sz="3400" dirty="0">
                <a:latin typeface="Times New Roman" panose="02020603050405020304" pitchFamily="18" charset="0"/>
              </a:rPr>
              <a:t>X</a:t>
            </a:r>
          </a:p>
          <a:p>
            <a:pPr algn="ctr" eaLnBrk="1" hangingPunct="1">
              <a:spcBef>
                <a:spcPct val="0"/>
              </a:spcBef>
              <a:buFontTx/>
              <a:buNone/>
            </a:pPr>
            <a:r>
              <a:rPr lang="en-US" altLang="en-US" sz="3400" dirty="0">
                <a:latin typeface="Times New Roman" panose="02020603050405020304" pitchFamily="18" charset="0"/>
              </a:rPr>
              <a:t>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Effect transition="in" filter="fade">
                                      <p:cBhvr>
                                        <p:cTn id="7" dur="2000"/>
                                        <p:tgtEl>
                                          <p:spTgt spid="2">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20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20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2000"/>
                                        <p:tgtEl>
                                          <p:spTgt spid="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20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2000"/>
                                        <p:tgtEl>
                                          <p:spTgt spid="2">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2000"/>
                                        <p:tgtEl>
                                          <p:spTgt spid="2">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20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2000"/>
                                        <p:tgtEl>
                                          <p:spTgt spid="2">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fade">
                                      <p:cBhvr>
                                        <p:cTn id="40" dur="2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3969" name="Picture 1" descr="rc408_poster_grid_mag8.jpg">
            <a:extLst>
              <a:ext uri="{FF2B5EF4-FFF2-40B4-BE49-F238E27FC236}">
                <a16:creationId xmlns:a16="http://schemas.microsoft.com/office/drawing/2014/main" id="{DE1803DD-4C2E-A340-850C-1A780B6F14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38213"/>
            <a:ext cx="9144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2">
            <a:extLst>
              <a:ext uri="{FF2B5EF4-FFF2-40B4-BE49-F238E27FC236}">
                <a16:creationId xmlns:a16="http://schemas.microsoft.com/office/drawing/2014/main" id="{52BDBE5F-8ABA-7546-A6E3-C2E7CCE24910}"/>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Disk</a:t>
            </a:r>
          </a:p>
        </p:txBody>
      </p:sp>
      <p:sp>
        <p:nvSpPr>
          <p:cNvPr id="5" name="TextBox 4">
            <a:extLst>
              <a:ext uri="{FF2B5EF4-FFF2-40B4-BE49-F238E27FC236}">
                <a16:creationId xmlns:a16="http://schemas.microsoft.com/office/drawing/2014/main" id="{5D246E50-65BF-E34B-925A-388E392873C7}"/>
              </a:ext>
            </a:extLst>
          </p:cNvPr>
          <p:cNvSpPr txBox="1">
            <a:spLocks noChangeArrowheads="1"/>
          </p:cNvSpPr>
          <p:nvPr/>
        </p:nvSpPr>
        <p:spPr bwMode="auto">
          <a:xfrm>
            <a:off x="228600" y="1752600"/>
            <a:ext cx="8820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latin typeface="Times New Roman" panose="02020603050405020304" pitchFamily="18" charset="0"/>
              </a:rPr>
              <a:t>RADIO (408 MHz) from high-energy e</a:t>
            </a:r>
            <a:r>
              <a:rPr lang="en-US" altLang="en-US" sz="2000" baseline="30000">
                <a:solidFill>
                  <a:srgbClr val="000000"/>
                </a:solidFill>
                <a:latin typeface="Times New Roman" panose="02020603050405020304" pitchFamily="18" charset="0"/>
              </a:rPr>
              <a:t>−</a:t>
            </a:r>
            <a:r>
              <a:rPr lang="en-US" altLang="en-US" sz="2000">
                <a:solidFill>
                  <a:srgbClr val="000000"/>
                </a:solidFill>
                <a:latin typeface="Times New Roman" panose="02020603050405020304" pitchFamily="18" charset="0"/>
              </a:rPr>
              <a:t> moving through interstellar mag field at ~</a:t>
            </a:r>
            <a:r>
              <a:rPr lang="en-US" altLang="en-US" sz="2000" i="1">
                <a:solidFill>
                  <a:srgbClr val="000000"/>
                </a:solidFill>
                <a:latin typeface="Times New Roman" panose="02020603050405020304" pitchFamily="18" charset="0"/>
              </a:rPr>
              <a:t>c</a:t>
            </a:r>
          </a:p>
          <a:p>
            <a:pPr eaLnBrk="1" hangingPunct="1">
              <a:spcBef>
                <a:spcPct val="0"/>
              </a:spcBef>
              <a:buFontTx/>
              <a:buNone/>
            </a:pPr>
            <a:r>
              <a:rPr lang="en-US" altLang="en-US" sz="2000">
                <a:solidFill>
                  <a:srgbClr val="000000"/>
                </a:solidFill>
                <a:latin typeface="Times New Roman" panose="02020603050405020304" pitchFamily="18" charset="0"/>
              </a:rPr>
              <a:t>     </a:t>
            </a:r>
            <a:r>
              <a:rPr lang="en-US" altLang="en-US" sz="2000">
                <a:solidFill>
                  <a:srgbClr val="FF0000"/>
                </a:solidFill>
                <a:latin typeface="Times New Roman" panose="02020603050405020304" pitchFamily="18" charset="0"/>
              </a:rPr>
              <a:t>shock waves from SN accelerate e</a:t>
            </a:r>
            <a:r>
              <a:rPr lang="en-US" altLang="en-US" sz="2000" baseline="30000">
                <a:solidFill>
                  <a:srgbClr val="FF0000"/>
                </a:solidFill>
                <a:latin typeface="Times New Roman" panose="02020603050405020304" pitchFamily="18" charset="0"/>
              </a:rPr>
              <a:t>−</a:t>
            </a:r>
            <a:endParaRPr lang="en-US" altLang="en-US" sz="2000">
              <a:solidFill>
                <a:srgbClr val="FF0000"/>
              </a:solidFill>
              <a:latin typeface="Times New Roman" panose="02020603050405020304" pitchFamily="18" charset="0"/>
            </a:endParaRPr>
          </a:p>
        </p:txBody>
      </p:sp>
      <p:pic>
        <p:nvPicPr>
          <p:cNvPr id="6" name="Picture 5" descr="nhi_poster_grid_mag8.jpg">
            <a:extLst>
              <a:ext uri="{FF2B5EF4-FFF2-40B4-BE49-F238E27FC236}">
                <a16:creationId xmlns:a16="http://schemas.microsoft.com/office/drawing/2014/main" id="{63ECEF51-1A97-6F43-BE1F-44CE8317F6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614613"/>
            <a:ext cx="9144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2CDD7A0-BF92-E349-A64B-BA84C8511A0B}"/>
              </a:ext>
            </a:extLst>
          </p:cNvPr>
          <p:cNvSpPr txBox="1">
            <a:spLocks noChangeArrowheads="1"/>
          </p:cNvSpPr>
          <p:nvPr/>
        </p:nvSpPr>
        <p:spPr bwMode="auto">
          <a:xfrm>
            <a:off x="228600" y="3429000"/>
            <a:ext cx="662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latin typeface="Times New Roman" panose="02020603050405020304" pitchFamily="18" charset="0"/>
              </a:rPr>
              <a:t>RADIO (1.4 GHz = 21cm) from atomic H tracing warm ISM</a:t>
            </a:r>
          </a:p>
          <a:p>
            <a:pPr eaLnBrk="1" hangingPunct="1">
              <a:spcBef>
                <a:spcPct val="0"/>
              </a:spcBef>
              <a:buFontTx/>
              <a:buNone/>
            </a:pPr>
            <a:r>
              <a:rPr lang="en-US" altLang="en-US" sz="2000">
                <a:solidFill>
                  <a:srgbClr val="000000"/>
                </a:solidFill>
                <a:latin typeface="Times New Roman" panose="02020603050405020304" pitchFamily="18" charset="0"/>
              </a:rPr>
              <a:t>     </a:t>
            </a:r>
            <a:r>
              <a:rPr lang="en-US" altLang="en-US" sz="2000">
                <a:solidFill>
                  <a:srgbClr val="FF0000"/>
                </a:solidFill>
                <a:latin typeface="Times New Roman" panose="02020603050405020304" pitchFamily="18" charset="0"/>
              </a:rPr>
              <a:t>ideal tracer of the MW disk, warp?</a:t>
            </a:r>
          </a:p>
        </p:txBody>
      </p:sp>
      <p:pic>
        <p:nvPicPr>
          <p:cNvPr id="8" name="Picture 7" descr="wco_poster_grid_mag8.jpg">
            <a:extLst>
              <a:ext uri="{FF2B5EF4-FFF2-40B4-BE49-F238E27FC236}">
                <a16:creationId xmlns:a16="http://schemas.microsoft.com/office/drawing/2014/main" id="{772EC601-CE34-F447-92B9-93833B0A71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343400"/>
            <a:ext cx="914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9F6265B-B83D-C947-9F29-08363C0A041B}"/>
              </a:ext>
            </a:extLst>
          </p:cNvPr>
          <p:cNvSpPr txBox="1">
            <a:spLocks noChangeArrowheads="1"/>
          </p:cNvSpPr>
          <p:nvPr/>
        </p:nvSpPr>
        <p:spPr bwMode="auto">
          <a:xfrm>
            <a:off x="228600" y="5181600"/>
            <a:ext cx="77390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latin typeface="Times New Roman" panose="02020603050405020304" pitchFamily="18" charset="0"/>
              </a:rPr>
              <a:t>RADIO (115 GHz) from molecular H</a:t>
            </a:r>
            <a:r>
              <a:rPr lang="en-US" altLang="en-US" sz="2000" baseline="-25000">
                <a:solidFill>
                  <a:srgbClr val="000000"/>
                </a:solidFill>
                <a:latin typeface="Times New Roman" panose="02020603050405020304" pitchFamily="18" charset="0"/>
              </a:rPr>
              <a:t>2</a:t>
            </a:r>
            <a:r>
              <a:rPr lang="en-US" altLang="en-US" sz="2000">
                <a:solidFill>
                  <a:srgbClr val="000000"/>
                </a:solidFill>
                <a:latin typeface="Times New Roman" panose="02020603050405020304" pitchFamily="18" charset="0"/>
              </a:rPr>
              <a:t> </a:t>
            </a:r>
            <a:r>
              <a:rPr lang="en-US" altLang="en-US" sz="2000">
                <a:solidFill>
                  <a:srgbClr val="FF0000"/>
                </a:solidFill>
                <a:latin typeface="Times New Roman" panose="02020603050405020304" pitchFamily="18" charset="0"/>
              </a:rPr>
              <a:t>inferred from CO </a:t>
            </a:r>
            <a:r>
              <a:rPr lang="en-US" altLang="en-US" sz="2000">
                <a:solidFill>
                  <a:srgbClr val="000000"/>
                </a:solidFill>
                <a:latin typeface="Times New Roman" panose="02020603050405020304" pitchFamily="18" charset="0"/>
              </a:rPr>
              <a:t>tracing cold ISM</a:t>
            </a:r>
          </a:p>
          <a:p>
            <a:pPr eaLnBrk="1" hangingPunct="1">
              <a:spcBef>
                <a:spcPct val="0"/>
              </a:spcBef>
              <a:buFontTx/>
              <a:buNone/>
            </a:pPr>
            <a:r>
              <a:rPr lang="en-US" altLang="en-US" sz="2000">
                <a:solidFill>
                  <a:srgbClr val="000000"/>
                </a:solidFill>
                <a:latin typeface="Times New Roman" panose="02020603050405020304" pitchFamily="18" charset="0"/>
              </a:rPr>
              <a:t>     clumpy tracers of spiral arms = </a:t>
            </a:r>
            <a:r>
              <a:rPr lang="en-US" altLang="en-US" sz="2000">
                <a:solidFill>
                  <a:srgbClr val="FF0000"/>
                </a:solidFill>
                <a:latin typeface="Times New Roman" panose="02020603050405020304" pitchFamily="18" charset="0"/>
              </a:rPr>
              <a:t>giant molecular clouds (GMCs)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2000"/>
                                        <p:tgtEl>
                                          <p:spTgt spid="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2000"/>
                                        <p:tgtEl>
                                          <p:spTgt spid="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2000"/>
                                        <p:tgtEl>
                                          <p:spTgt spid="9">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fade">
                                      <p:cBhvr>
                                        <p:cTn id="33"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ADA94886-8119-3E4C-BE76-5CE8369F7228}"/>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Disk</a:t>
            </a:r>
          </a:p>
        </p:txBody>
      </p:sp>
      <p:sp>
        <p:nvSpPr>
          <p:cNvPr id="5" name="TextBox 4">
            <a:extLst>
              <a:ext uri="{FF2B5EF4-FFF2-40B4-BE49-F238E27FC236}">
                <a16:creationId xmlns:a16="http://schemas.microsoft.com/office/drawing/2014/main" id="{F81F8E44-BCC0-2E4C-B951-B99D95C40864}"/>
              </a:ext>
            </a:extLst>
          </p:cNvPr>
          <p:cNvSpPr txBox="1">
            <a:spLocks noChangeArrowheads="1"/>
          </p:cNvSpPr>
          <p:nvPr/>
        </p:nvSpPr>
        <p:spPr bwMode="auto">
          <a:xfrm>
            <a:off x="228600" y="1752600"/>
            <a:ext cx="7237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long-IR (12/60/100 microns from IRAS) thermal emission from dust</a:t>
            </a:r>
          </a:p>
          <a:p>
            <a:pPr eaLnBrk="1" hangingPunct="1">
              <a:spcBef>
                <a:spcPct val="0"/>
              </a:spcBef>
              <a:buFontTx/>
              <a:buNone/>
            </a:pPr>
            <a:r>
              <a:rPr lang="en-US" altLang="en-US" sz="2000" dirty="0">
                <a:solidFill>
                  <a:srgbClr val="000000"/>
                </a:solidFill>
                <a:latin typeface="Times New Roman" panose="02020603050405020304" pitchFamily="18" charset="0"/>
              </a:rPr>
              <a:t>     dust is heated by starlight … </a:t>
            </a:r>
            <a:r>
              <a:rPr lang="en-US" altLang="en-US" sz="2000" dirty="0">
                <a:solidFill>
                  <a:srgbClr val="FF0000"/>
                </a:solidFill>
                <a:latin typeface="Times New Roman" panose="02020603050405020304" pitchFamily="18" charset="0"/>
              </a:rPr>
              <a:t>star formation regions</a:t>
            </a:r>
          </a:p>
        </p:txBody>
      </p:sp>
      <p:sp>
        <p:nvSpPr>
          <p:cNvPr id="7" name="TextBox 6">
            <a:extLst>
              <a:ext uri="{FF2B5EF4-FFF2-40B4-BE49-F238E27FC236}">
                <a16:creationId xmlns:a16="http://schemas.microsoft.com/office/drawing/2014/main" id="{37177C88-B5B4-D24E-8813-4C55A71BA3DA}"/>
              </a:ext>
            </a:extLst>
          </p:cNvPr>
          <p:cNvSpPr txBox="1">
            <a:spLocks noChangeArrowheads="1"/>
          </p:cNvSpPr>
          <p:nvPr/>
        </p:nvSpPr>
        <p:spPr bwMode="auto">
          <a:xfrm>
            <a:off x="228600" y="3429000"/>
            <a:ext cx="8326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mid-IR (6.8-10.8 microns from WISE) from molecules like PAHs in gas clouds</a:t>
            </a:r>
          </a:p>
          <a:p>
            <a:pPr eaLnBrk="1" hangingPunct="1">
              <a:spcBef>
                <a:spcPct val="0"/>
              </a:spcBef>
              <a:buFontTx/>
              <a:buNone/>
            </a:pPr>
            <a:r>
              <a:rPr lang="en-US" altLang="en-US" sz="2000" dirty="0">
                <a:solidFill>
                  <a:srgbClr val="000000"/>
                </a:solidFill>
                <a:latin typeface="Times New Roman" panose="02020603050405020304" pitchFamily="18" charset="0"/>
              </a:rPr>
              <a:t>     embedded </a:t>
            </a:r>
            <a:r>
              <a:rPr lang="en-US" altLang="en-US" sz="2000" dirty="0">
                <a:solidFill>
                  <a:srgbClr val="FF0000"/>
                </a:solidFill>
                <a:latin typeface="Times New Roman" panose="02020603050405020304" pitchFamily="18" charset="0"/>
              </a:rPr>
              <a:t>red giants, planetary nebulae, and massive stars</a:t>
            </a:r>
            <a:endParaRPr lang="en-US" altLang="en-US" sz="2000" dirty="0">
              <a:solidFill>
                <a:srgbClr val="000000"/>
              </a:solidFill>
              <a:latin typeface="Times New Roman" panose="02020603050405020304" pitchFamily="18" charset="0"/>
            </a:endParaRPr>
          </a:p>
        </p:txBody>
      </p:sp>
      <p:sp>
        <p:nvSpPr>
          <p:cNvPr id="9" name="TextBox 8">
            <a:extLst>
              <a:ext uri="{FF2B5EF4-FFF2-40B4-BE49-F238E27FC236}">
                <a16:creationId xmlns:a16="http://schemas.microsoft.com/office/drawing/2014/main" id="{392EB44A-4B44-C84B-B474-C06C6CBD90CC}"/>
              </a:ext>
            </a:extLst>
          </p:cNvPr>
          <p:cNvSpPr txBox="1">
            <a:spLocks noChangeArrowheads="1"/>
          </p:cNvSpPr>
          <p:nvPr/>
        </p:nvSpPr>
        <p:spPr bwMode="auto">
          <a:xfrm>
            <a:off x="228600" y="5181600"/>
            <a:ext cx="8548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latin typeface="Times New Roman" panose="02020603050405020304" pitchFamily="18" charset="0"/>
              </a:rPr>
              <a:t>near-IR (1.2-3.5 microns from COBE) from K giants in the disk seen through dust</a:t>
            </a:r>
          </a:p>
          <a:p>
            <a:pPr eaLnBrk="1" hangingPunct="1">
              <a:spcBef>
                <a:spcPct val="0"/>
              </a:spcBef>
              <a:buFontTx/>
              <a:buNone/>
            </a:pPr>
            <a:r>
              <a:rPr lang="en-US" altLang="en-US" sz="2000">
                <a:solidFill>
                  <a:srgbClr val="000000"/>
                </a:solidFill>
                <a:latin typeface="Times New Roman" panose="02020603050405020304" pitchFamily="18" charset="0"/>
              </a:rPr>
              <a:t>     </a:t>
            </a:r>
            <a:r>
              <a:rPr lang="en-US" altLang="en-US" sz="2000">
                <a:solidFill>
                  <a:srgbClr val="FF0000"/>
                </a:solidFill>
                <a:latin typeface="Times New Roman" panose="02020603050405020304" pitchFamily="18" charset="0"/>
              </a:rPr>
              <a:t>clear evidence of bulge</a:t>
            </a:r>
          </a:p>
        </p:txBody>
      </p:sp>
      <p:pic>
        <p:nvPicPr>
          <p:cNvPr id="86021" name="Picture 3" descr="iras_poster_grid_mag8.jpg">
            <a:extLst>
              <a:ext uri="{FF2B5EF4-FFF2-40B4-BE49-F238E27FC236}">
                <a16:creationId xmlns:a16="http://schemas.microsoft.com/office/drawing/2014/main" id="{3BC1360E-AF49-A049-9F70-5E513C7D9E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38213"/>
            <a:ext cx="9144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mir_poster_grid_mag8.jpg">
            <a:extLst>
              <a:ext uri="{FF2B5EF4-FFF2-40B4-BE49-F238E27FC236}">
                <a16:creationId xmlns:a16="http://schemas.microsoft.com/office/drawing/2014/main" id="{A49C7603-AEEE-AD41-A74F-743B224238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614613"/>
            <a:ext cx="9144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dirbe_poster_grid_mag8.jpg">
            <a:extLst>
              <a:ext uri="{FF2B5EF4-FFF2-40B4-BE49-F238E27FC236}">
                <a16:creationId xmlns:a16="http://schemas.microsoft.com/office/drawing/2014/main" id="{529C2490-B84E-2846-A09E-00C76BCEA8B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343400"/>
            <a:ext cx="914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9C0EC12-6763-1E47-88BD-866EB6BC8B3F}"/>
              </a:ext>
            </a:extLst>
          </p:cNvPr>
          <p:cNvSpPr txBox="1">
            <a:spLocks noChangeArrowheads="1"/>
          </p:cNvSpPr>
          <p:nvPr/>
        </p:nvSpPr>
        <p:spPr bwMode="auto">
          <a:xfrm>
            <a:off x="7291137" y="1752600"/>
            <a:ext cx="1600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temps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sampled?</a:t>
            </a:r>
          </a:p>
        </p:txBody>
      </p:sp>
      <p:sp>
        <p:nvSpPr>
          <p:cNvPr id="13" name="TextBox 12">
            <a:extLst>
              <a:ext uri="{FF2B5EF4-FFF2-40B4-BE49-F238E27FC236}">
                <a16:creationId xmlns:a16="http://schemas.microsoft.com/office/drawing/2014/main" id="{7C701B9F-7536-7546-81F4-5F1882357846}"/>
              </a:ext>
            </a:extLst>
          </p:cNvPr>
          <p:cNvSpPr txBox="1">
            <a:spLocks noChangeArrowheads="1"/>
          </p:cNvSpPr>
          <p:nvPr/>
        </p:nvSpPr>
        <p:spPr bwMode="auto">
          <a:xfrm>
            <a:off x="7315200" y="3711714"/>
            <a:ext cx="1600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temps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sampled?</a:t>
            </a:r>
          </a:p>
        </p:txBody>
      </p:sp>
      <p:sp>
        <p:nvSpPr>
          <p:cNvPr id="14" name="TextBox 13">
            <a:extLst>
              <a:ext uri="{FF2B5EF4-FFF2-40B4-BE49-F238E27FC236}">
                <a16:creationId xmlns:a16="http://schemas.microsoft.com/office/drawing/2014/main" id="{F0ECE201-2119-2348-B7ED-7C52D461C4E5}"/>
              </a:ext>
            </a:extLst>
          </p:cNvPr>
          <p:cNvSpPr txBox="1">
            <a:spLocks noChangeArrowheads="1"/>
          </p:cNvSpPr>
          <p:nvPr/>
        </p:nvSpPr>
        <p:spPr bwMode="auto">
          <a:xfrm>
            <a:off x="7315200" y="5540514"/>
            <a:ext cx="1600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temps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sampled?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20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20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fade">
                                      <p:cBhvr>
                                        <p:cTn id="38" dur="2000"/>
                                        <p:tgtEl>
                                          <p:spTgt spid="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animEffect transition="in" filter="fade">
                                      <p:cBhvr>
                                        <p:cTn id="43" dur="2000"/>
                                        <p:tgtEl>
                                          <p:spTgt spid="9">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222A96E1-E46D-A545-854F-00A736DF2913}"/>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Disk</a:t>
            </a:r>
          </a:p>
        </p:txBody>
      </p:sp>
      <p:sp>
        <p:nvSpPr>
          <p:cNvPr id="5" name="TextBox 4">
            <a:extLst>
              <a:ext uri="{FF2B5EF4-FFF2-40B4-BE49-F238E27FC236}">
                <a16:creationId xmlns:a16="http://schemas.microsoft.com/office/drawing/2014/main" id="{4D0704BF-97F0-F045-B4C0-5E3D42695639}"/>
              </a:ext>
            </a:extLst>
          </p:cNvPr>
          <p:cNvSpPr txBox="1">
            <a:spLocks noChangeArrowheads="1"/>
          </p:cNvSpPr>
          <p:nvPr/>
        </p:nvSpPr>
        <p:spPr bwMode="auto">
          <a:xfrm>
            <a:off x="228600" y="1752600"/>
            <a:ext cx="8507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latin typeface="Times New Roman" panose="02020603050405020304" pitchFamily="18" charset="0"/>
              </a:rPr>
              <a:t>OPTICAL (0.4-0.6 microns) primarily stars ≤1 kpc because dust blocks emission</a:t>
            </a:r>
          </a:p>
          <a:p>
            <a:pPr eaLnBrk="1" hangingPunct="1">
              <a:spcBef>
                <a:spcPct val="0"/>
              </a:spcBef>
              <a:buFontTx/>
              <a:buNone/>
            </a:pPr>
            <a:r>
              <a:rPr lang="en-US" altLang="en-US" sz="2000">
                <a:solidFill>
                  <a:srgbClr val="000000"/>
                </a:solidFill>
                <a:latin typeface="Times New Roman" panose="02020603050405020304" pitchFamily="18" charset="0"/>
              </a:rPr>
              <a:t>     </a:t>
            </a:r>
            <a:r>
              <a:rPr lang="en-US" altLang="en-US" sz="2000">
                <a:solidFill>
                  <a:srgbClr val="FF0000"/>
                </a:solidFill>
                <a:latin typeface="Times New Roman" panose="02020603050405020304" pitchFamily="18" charset="0"/>
              </a:rPr>
              <a:t>dark patches map emission in H</a:t>
            </a:r>
            <a:r>
              <a:rPr lang="en-US" altLang="en-US" sz="2000" baseline="-25000">
                <a:solidFill>
                  <a:srgbClr val="FF0000"/>
                </a:solidFill>
                <a:latin typeface="Times New Roman" panose="02020603050405020304" pitchFamily="18" charset="0"/>
              </a:rPr>
              <a:t>2</a:t>
            </a:r>
            <a:r>
              <a:rPr lang="en-US" altLang="en-US" sz="2000">
                <a:solidFill>
                  <a:srgbClr val="FF0000"/>
                </a:solidFill>
                <a:latin typeface="Times New Roman" panose="02020603050405020304" pitchFamily="18" charset="0"/>
              </a:rPr>
              <a:t> and IR maps</a:t>
            </a:r>
          </a:p>
        </p:txBody>
      </p:sp>
      <p:sp>
        <p:nvSpPr>
          <p:cNvPr id="7" name="TextBox 6">
            <a:extLst>
              <a:ext uri="{FF2B5EF4-FFF2-40B4-BE49-F238E27FC236}">
                <a16:creationId xmlns:a16="http://schemas.microsoft.com/office/drawing/2014/main" id="{C6FD2898-76B7-ED47-B4E6-73CC39F521AF}"/>
              </a:ext>
            </a:extLst>
          </p:cNvPr>
          <p:cNvSpPr txBox="1">
            <a:spLocks noChangeArrowheads="1"/>
          </p:cNvSpPr>
          <p:nvPr/>
        </p:nvSpPr>
        <p:spPr bwMode="auto">
          <a:xfrm>
            <a:off x="228600" y="4552950"/>
            <a:ext cx="5505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latin typeface="Times New Roman" panose="02020603050405020304" pitchFamily="18" charset="0"/>
              </a:rPr>
              <a:t>… it really does match the H</a:t>
            </a:r>
            <a:r>
              <a:rPr lang="en-US" altLang="en-US" sz="2000" baseline="-25000">
                <a:solidFill>
                  <a:srgbClr val="FF0000"/>
                </a:solidFill>
                <a:latin typeface="Times New Roman" panose="02020603050405020304" pitchFamily="18" charset="0"/>
              </a:rPr>
              <a:t>2</a:t>
            </a:r>
            <a:r>
              <a:rPr lang="en-US" altLang="en-US" sz="2000">
                <a:solidFill>
                  <a:srgbClr val="FF0000"/>
                </a:solidFill>
                <a:latin typeface="Times New Roman" panose="02020603050405020304" pitchFamily="18" charset="0"/>
              </a:rPr>
              <a:t> (remember: CO) map</a:t>
            </a:r>
          </a:p>
        </p:txBody>
      </p:sp>
      <p:pic>
        <p:nvPicPr>
          <p:cNvPr id="88068" name="Picture 1" descr="opt_poster_grid_mag8.jpg">
            <a:extLst>
              <a:ext uri="{FF2B5EF4-FFF2-40B4-BE49-F238E27FC236}">
                <a16:creationId xmlns:a16="http://schemas.microsoft.com/office/drawing/2014/main" id="{FF451D32-A958-AC4F-8DFA-55D23C370F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opt_poster_grid_mag8.jpg">
            <a:extLst>
              <a:ext uri="{FF2B5EF4-FFF2-40B4-BE49-F238E27FC236}">
                <a16:creationId xmlns:a16="http://schemas.microsoft.com/office/drawing/2014/main" id="{ABFC5F7A-36AB-8A44-8A6A-7DCBA6288EC5}"/>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26670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wco_poster_grid_mag8.jpg">
            <a:extLst>
              <a:ext uri="{FF2B5EF4-FFF2-40B4-BE49-F238E27FC236}">
                <a16:creationId xmlns:a16="http://schemas.microsoft.com/office/drawing/2014/main" id="{08D32B97-26F6-B749-ABD7-981B7A9AC659}"/>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0" y="26670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A1DAB95E-8302-1A45-AD61-6D6B512EF3CF}"/>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Disk</a:t>
            </a:r>
          </a:p>
        </p:txBody>
      </p:sp>
      <p:sp>
        <p:nvSpPr>
          <p:cNvPr id="5" name="TextBox 4">
            <a:extLst>
              <a:ext uri="{FF2B5EF4-FFF2-40B4-BE49-F238E27FC236}">
                <a16:creationId xmlns:a16="http://schemas.microsoft.com/office/drawing/2014/main" id="{DAC75EC3-D86A-5941-A057-1A27798B84A2}"/>
              </a:ext>
            </a:extLst>
          </p:cNvPr>
          <p:cNvSpPr txBox="1">
            <a:spLocks noChangeArrowheads="1"/>
          </p:cNvSpPr>
          <p:nvPr/>
        </p:nvSpPr>
        <p:spPr bwMode="auto">
          <a:xfrm>
            <a:off x="228600" y="1752600"/>
            <a:ext cx="7510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latin typeface="Times New Roman" panose="02020603050405020304" pitchFamily="18" charset="0"/>
              </a:rPr>
              <a:t>UV (1344-1786 Å from GALEX) shows that the MW disk is “missing”</a:t>
            </a:r>
          </a:p>
          <a:p>
            <a:pPr eaLnBrk="1" hangingPunct="1">
              <a:spcBef>
                <a:spcPct val="0"/>
              </a:spcBef>
              <a:buFontTx/>
              <a:buNone/>
            </a:pPr>
            <a:r>
              <a:rPr lang="en-US" altLang="en-US" sz="2000">
                <a:solidFill>
                  <a:srgbClr val="000000"/>
                </a:solidFill>
                <a:latin typeface="Times New Roman" panose="02020603050405020304" pitchFamily="18" charset="0"/>
              </a:rPr>
              <a:t>     </a:t>
            </a:r>
            <a:r>
              <a:rPr lang="en-US" altLang="en-US" sz="2000">
                <a:solidFill>
                  <a:srgbClr val="FF0000"/>
                </a:solidFill>
                <a:latin typeface="Times New Roman" panose="02020603050405020304" pitchFamily="18" charset="0"/>
              </a:rPr>
              <a:t>H atoms and dust block UV photons</a:t>
            </a:r>
          </a:p>
        </p:txBody>
      </p:sp>
      <p:sp>
        <p:nvSpPr>
          <p:cNvPr id="7" name="TextBox 6">
            <a:extLst>
              <a:ext uri="{FF2B5EF4-FFF2-40B4-BE49-F238E27FC236}">
                <a16:creationId xmlns:a16="http://schemas.microsoft.com/office/drawing/2014/main" id="{00019412-453B-CA42-A7A8-E643DE7F2274}"/>
              </a:ext>
            </a:extLst>
          </p:cNvPr>
          <p:cNvSpPr txBox="1">
            <a:spLocks noChangeArrowheads="1"/>
          </p:cNvSpPr>
          <p:nvPr/>
        </p:nvSpPr>
        <p:spPr bwMode="auto">
          <a:xfrm>
            <a:off x="228600" y="3429000"/>
            <a:ext cx="6188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X-RAY (0.25/0.75/1.5 keV from ROSAT) hot shocked gas</a:t>
            </a:r>
          </a:p>
          <a:p>
            <a:pPr eaLnBrk="1" hangingPunct="1">
              <a:spcBef>
                <a:spcPct val="0"/>
              </a:spcBef>
              <a:buFontTx/>
              <a:buNone/>
            </a:pPr>
            <a:r>
              <a:rPr lang="en-US" altLang="en-US" sz="2000" dirty="0">
                <a:solidFill>
                  <a:srgbClr val="FF0000"/>
                </a:solidFill>
                <a:latin typeface="Times New Roman" panose="02020603050405020304" pitchFamily="18" charset="0"/>
              </a:rPr>
              <a:t>     dark patches are cold clouds</a:t>
            </a:r>
          </a:p>
        </p:txBody>
      </p:sp>
      <p:sp>
        <p:nvSpPr>
          <p:cNvPr id="9" name="TextBox 8">
            <a:extLst>
              <a:ext uri="{FF2B5EF4-FFF2-40B4-BE49-F238E27FC236}">
                <a16:creationId xmlns:a16="http://schemas.microsoft.com/office/drawing/2014/main" id="{67812AE2-74EF-3C42-99F6-D6428ED2C45D}"/>
              </a:ext>
            </a:extLst>
          </p:cNvPr>
          <p:cNvSpPr txBox="1">
            <a:spLocks noChangeArrowheads="1"/>
          </p:cNvSpPr>
          <p:nvPr/>
        </p:nvSpPr>
        <p:spPr bwMode="auto">
          <a:xfrm>
            <a:off x="228600" y="5181600"/>
            <a:ext cx="88783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161616"/>
                </a:solidFill>
                <a:latin typeface="Times New Roman" panose="02020603050405020304" pitchFamily="18" charset="0"/>
              </a:rPr>
              <a:t>GAMMA (energy &gt; 300 MeV from Compton) cosmic rays hitting H nuclei in clouds</a:t>
            </a:r>
          </a:p>
          <a:p>
            <a:pPr eaLnBrk="1" hangingPunct="1">
              <a:spcBef>
                <a:spcPct val="0"/>
              </a:spcBef>
              <a:buFontTx/>
              <a:buNone/>
            </a:pPr>
            <a:r>
              <a:rPr lang="en-US" altLang="en-US" sz="2000" dirty="0">
                <a:solidFill>
                  <a:srgbClr val="FF0000"/>
                </a:solidFill>
                <a:latin typeface="Times New Roman" panose="02020603050405020304" pitchFamily="18" charset="0"/>
              </a:rPr>
              <a:t>     galactic center</a:t>
            </a:r>
          </a:p>
        </p:txBody>
      </p:sp>
      <p:pic>
        <p:nvPicPr>
          <p:cNvPr id="2" name="Picture 1" descr="rosat_poster_grid_mag8.jpg">
            <a:extLst>
              <a:ext uri="{FF2B5EF4-FFF2-40B4-BE49-F238E27FC236}">
                <a16:creationId xmlns:a16="http://schemas.microsoft.com/office/drawing/2014/main" id="{B09E2E2A-0FB0-8544-8AA8-D7057B613C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14613"/>
            <a:ext cx="9144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7" descr="FUV_1024.png">
            <a:extLst>
              <a:ext uri="{FF2B5EF4-FFF2-40B4-BE49-F238E27FC236}">
                <a16:creationId xmlns:a16="http://schemas.microsoft.com/office/drawing/2014/main" id="{E6D29A48-22B0-364E-A006-84774D0C2C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egret_poster_grid_mag8.jpg">
            <a:extLst>
              <a:ext uri="{FF2B5EF4-FFF2-40B4-BE49-F238E27FC236}">
                <a16:creationId xmlns:a16="http://schemas.microsoft.com/office/drawing/2014/main" id="{9AE4877B-A4C8-4041-B3A1-698B8F03FD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267200"/>
            <a:ext cx="914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E69A4243-D428-014D-9041-3F55A7590A2B}"/>
              </a:ext>
            </a:extLst>
          </p:cNvPr>
          <p:cNvSpPr txBox="1">
            <a:spLocks noChangeArrowheads="1"/>
          </p:cNvSpPr>
          <p:nvPr/>
        </p:nvSpPr>
        <p:spPr bwMode="auto">
          <a:xfrm>
            <a:off x="6416675" y="4032865"/>
            <a:ext cx="28334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dirty="0">
                <a:solidFill>
                  <a:srgbClr val="FF0000"/>
                </a:solidFill>
                <a:latin typeface="Times New Roman" panose="02020603050405020304" pitchFamily="18" charset="0"/>
              </a:rPr>
              <a:t>                                           Crab Pulsar</a:t>
            </a:r>
          </a:p>
          <a:p>
            <a:pPr eaLnBrk="1" hangingPunct="1">
              <a:spcBef>
                <a:spcPct val="0"/>
              </a:spcBef>
              <a:buFontTx/>
              <a:buNone/>
            </a:pPr>
            <a:endParaRPr lang="en-US" altLang="en-US" sz="1200" dirty="0">
              <a:solidFill>
                <a:srgbClr val="FF0000"/>
              </a:solidFill>
              <a:latin typeface="Times New Roman" panose="02020603050405020304" pitchFamily="18" charset="0"/>
            </a:endParaRPr>
          </a:p>
          <a:p>
            <a:pPr eaLnBrk="1" hangingPunct="1">
              <a:spcBef>
                <a:spcPct val="0"/>
              </a:spcBef>
              <a:buFontTx/>
              <a:buNone/>
            </a:pPr>
            <a:endParaRPr lang="en-US" altLang="en-US" sz="1200" dirty="0">
              <a:solidFill>
                <a:srgbClr val="FF0000"/>
              </a:solidFill>
              <a:latin typeface="Times New Roman" panose="02020603050405020304" pitchFamily="18" charset="0"/>
            </a:endParaRPr>
          </a:p>
          <a:p>
            <a:pPr eaLnBrk="1" hangingPunct="1">
              <a:spcBef>
                <a:spcPct val="0"/>
              </a:spcBef>
              <a:buFontTx/>
              <a:buNone/>
            </a:pPr>
            <a:endParaRPr lang="en-US" altLang="en-US" sz="1200" dirty="0">
              <a:solidFill>
                <a:srgbClr val="FF0000"/>
              </a:solidFill>
              <a:latin typeface="Times New Roman" panose="02020603050405020304" pitchFamily="18" charset="0"/>
            </a:endParaRPr>
          </a:p>
          <a:p>
            <a:pPr eaLnBrk="1" hangingPunct="1">
              <a:spcBef>
                <a:spcPct val="0"/>
              </a:spcBef>
              <a:buFontTx/>
              <a:buNone/>
            </a:pPr>
            <a:endParaRPr lang="en-US" altLang="en-US" sz="1200" dirty="0">
              <a:solidFill>
                <a:srgbClr val="FF0000"/>
              </a:solidFill>
              <a:latin typeface="Times New Roman" panose="02020603050405020304" pitchFamily="18" charset="0"/>
            </a:endParaRPr>
          </a:p>
          <a:p>
            <a:pPr eaLnBrk="1" hangingPunct="1">
              <a:spcBef>
                <a:spcPct val="0"/>
              </a:spcBef>
              <a:buFontTx/>
              <a:buNone/>
            </a:pPr>
            <a:r>
              <a:rPr lang="en-US" altLang="en-US" sz="1200" dirty="0">
                <a:solidFill>
                  <a:srgbClr val="FF0000"/>
                </a:solidFill>
                <a:latin typeface="Times New Roman" panose="02020603050405020304" pitchFamily="18" charset="0"/>
              </a:rPr>
              <a:t>Vela Pulsar                       </a:t>
            </a:r>
            <a:r>
              <a:rPr lang="en-US" altLang="en-US" sz="1200" dirty="0" err="1">
                <a:solidFill>
                  <a:srgbClr val="FF0000"/>
                </a:solidFill>
                <a:latin typeface="Times New Roman" panose="02020603050405020304" pitchFamily="18" charset="0"/>
              </a:rPr>
              <a:t>Geminga</a:t>
            </a:r>
            <a:r>
              <a:rPr lang="en-US" altLang="en-US" sz="1200" dirty="0">
                <a:solidFill>
                  <a:srgbClr val="FF0000"/>
                </a:solidFill>
                <a:latin typeface="Times New Roman" panose="02020603050405020304" pitchFamily="18" charset="0"/>
              </a:rPr>
              <a:t> Pulsar</a:t>
            </a:r>
          </a:p>
        </p:txBody>
      </p:sp>
      <p:sp>
        <p:nvSpPr>
          <p:cNvPr id="12" name="TextBox 11">
            <a:extLst>
              <a:ext uri="{FF2B5EF4-FFF2-40B4-BE49-F238E27FC236}">
                <a16:creationId xmlns:a16="http://schemas.microsoft.com/office/drawing/2014/main" id="{78D7EC5C-8B49-3342-BA18-84FFA2CA807F}"/>
              </a:ext>
            </a:extLst>
          </p:cNvPr>
          <p:cNvSpPr txBox="1">
            <a:spLocks noChangeArrowheads="1"/>
          </p:cNvSpPr>
          <p:nvPr/>
        </p:nvSpPr>
        <p:spPr bwMode="auto">
          <a:xfrm>
            <a:off x="6938963" y="5715000"/>
            <a:ext cx="1600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are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000" i="1" dirty="0">
                <a:solidFill>
                  <a:srgbClr val="008000"/>
                </a:solidFill>
                <a:latin typeface="Times New Roman" panose="02020603050405020304" pitchFamily="18" charset="0"/>
              </a:rPr>
              <a:t>the dots?</a:t>
            </a:r>
            <a:endPar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20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2000"/>
                                        <p:tgtEl>
                                          <p:spTgt spid="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2000"/>
                                        <p:tgtEl>
                                          <p:spTgt spid="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xEl>
                                              <p:pRg st="0" end="0"/>
                                            </p:txEl>
                                          </p:spTgt>
                                        </p:tgtEl>
                                        <p:attrNameLst>
                                          <p:attrName>style.visibility</p:attrName>
                                        </p:attrNameLst>
                                      </p:cBhvr>
                                      <p:to>
                                        <p:strVal val="visible"/>
                                      </p:to>
                                    </p:set>
                                    <p:animEffect transition="in" filter="fade">
                                      <p:cBhvr>
                                        <p:cTn id="38" dur="2000"/>
                                        <p:tgtEl>
                                          <p:spTgt spid="11">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xEl>
                                              <p:pRg st="5" end="5"/>
                                            </p:txEl>
                                          </p:spTgt>
                                        </p:tgtEl>
                                        <p:attrNameLst>
                                          <p:attrName>style.visibility</p:attrName>
                                        </p:attrNameLst>
                                      </p:cBhvr>
                                      <p:to>
                                        <p:strVal val="visible"/>
                                      </p:to>
                                    </p:set>
                                    <p:animEffect transition="in" filter="fade">
                                      <p:cBhvr>
                                        <p:cTn id="41" dur="2000"/>
                                        <p:tgtEl>
                                          <p:spTgt spid="11">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xEl>
                                              <p:pRg st="1" end="1"/>
                                            </p:txEl>
                                          </p:spTgt>
                                        </p:tgtEl>
                                        <p:attrNameLst>
                                          <p:attrName>style.visibility</p:attrName>
                                        </p:attrNameLst>
                                      </p:cBhvr>
                                      <p:to>
                                        <p:strVal val="visible"/>
                                      </p:to>
                                    </p:set>
                                    <p:animEffect transition="in" filter="fade">
                                      <p:cBhvr>
                                        <p:cTn id="46"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2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14373</TotalTime>
  <Words>980</Words>
  <Application>Microsoft Macintosh PowerPoint</Application>
  <PresentationFormat>On-screen Show (4:3)</PresentationFormat>
  <Paragraphs>188</Paragraphs>
  <Slides>18</Slides>
  <Notes>18</Notes>
  <HiddenSlides>0</HiddenSlides>
  <MMClips>0</MMClips>
  <ScaleCrop>false</ScaleCrop>
  <HeadingPairs>
    <vt:vector size="6" baseType="variant">
      <vt:variant>
        <vt:lpstr>Fonts Used</vt:lpstr>
      </vt:variant>
      <vt:variant>
        <vt:i4>2</vt:i4>
      </vt:variant>
      <vt:variant>
        <vt:lpstr>Theme</vt:lpstr>
      </vt:variant>
      <vt:variant>
        <vt:i4>6</vt:i4>
      </vt:variant>
      <vt:variant>
        <vt:lpstr>Slide Titles</vt:lpstr>
      </vt:variant>
      <vt:variant>
        <vt:i4>18</vt:i4>
      </vt:variant>
    </vt:vector>
  </HeadingPairs>
  <TitlesOfParts>
    <vt:vector size="26" baseType="lpstr">
      <vt:lpstr>Arial</vt:lpstr>
      <vt:lpstr>Times New Roman</vt:lpstr>
      <vt:lpstr>2_Default Design</vt:lpstr>
      <vt:lpstr>5_Default Design</vt:lpstr>
      <vt:lpstr>7_Default Design</vt:lpstr>
      <vt:lpstr>6_Default Design</vt:lpstr>
      <vt:lpstr>11_Default Design</vt:lpstr>
      <vt:lpstr>3_Default Design</vt:lpstr>
      <vt:lpstr>Milky Way Disk</vt:lpstr>
      <vt:lpstr>Assignments</vt:lpstr>
      <vt:lpstr>Milky Way Neighborhood (2024)</vt:lpstr>
      <vt:lpstr>Milky Way Disk</vt:lpstr>
      <vt:lpstr>Milky Way Disk</vt:lpstr>
      <vt:lpstr>Milky Way Disk</vt:lpstr>
      <vt:lpstr>Milky Way Disk</vt:lpstr>
      <vt:lpstr>Milky Way Disk</vt:lpstr>
      <vt:lpstr>Milky Way Disk</vt:lpstr>
      <vt:lpstr>Milky Way Disk</vt:lpstr>
      <vt:lpstr>Milky Way: Radio 21cm</vt:lpstr>
      <vt:lpstr>Milky Way: IR 9 microns</vt:lpstr>
      <vt:lpstr>Milky Way: Infrared 2MASS</vt:lpstr>
      <vt:lpstr>Milky Way Disk: Gamma</vt:lpstr>
      <vt:lpstr>Milky Way Disk: Gamma</vt:lpstr>
      <vt:lpstr>Milky Way Formation</vt:lpstr>
      <vt:lpstr>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dc:creator>
  <cp:lastModifiedBy>Manzano Pisco</cp:lastModifiedBy>
  <cp:revision>1119</cp:revision>
  <cp:lastPrinted>2020-02-11T04:43:19Z</cp:lastPrinted>
  <dcterms:created xsi:type="dcterms:W3CDTF">2013-03-14T16:04:26Z</dcterms:created>
  <dcterms:modified xsi:type="dcterms:W3CDTF">2024-03-06T20:33:26Z</dcterms:modified>
</cp:coreProperties>
</file>