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0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6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9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6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8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9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1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6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5A494-D4C2-794A-B849-07F86F8A31D5}" type="datetimeFigureOut">
              <a:t>9/22/17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8BE8D-F716-8C41-989B-7A29929E8B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Challenges in the Construction of the CHARA Array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Steve Ridgway</a:t>
            </a:r>
          </a:p>
        </p:txBody>
      </p:sp>
    </p:spTree>
    <p:extLst>
      <p:ext uri="{BB962C8B-B14F-4D97-AF65-F5344CB8AC3E}">
        <p14:creationId xmlns:p14="http://schemas.microsoft.com/office/powerpoint/2010/main" val="75439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Needed to satisfy unusual requirements, while simultaneously achieving large cost breaks in optomechanical systems</a:t>
            </a:r>
          </a:p>
          <a:p>
            <a:r>
              <a:rPr lang="en-US"/>
              <a:t>No tech-savvy mother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197269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140"/>
            <a:ext cx="8229600" cy="5624066"/>
          </a:xfrm>
        </p:spPr>
        <p:txBody>
          <a:bodyPr>
            <a:normAutofit lnSpcReduction="10000"/>
          </a:bodyPr>
          <a:lstStyle/>
          <a:p>
            <a:r>
              <a:rPr lang="en-US"/>
              <a:t>Respect of the tech community (vendors eager to please us)</a:t>
            </a:r>
          </a:p>
          <a:p>
            <a:r>
              <a:rPr lang="en-US"/>
              <a:t>PI team</a:t>
            </a:r>
          </a:p>
          <a:p>
            <a:pPr lvl="1"/>
            <a:r>
              <a:rPr lang="en-US"/>
              <a:t>Flexible plans</a:t>
            </a:r>
          </a:p>
          <a:p>
            <a:pPr lvl="1"/>
            <a:r>
              <a:rPr lang="en-US"/>
              <a:t>No marching army</a:t>
            </a:r>
          </a:p>
          <a:p>
            <a:pPr lvl="1"/>
            <a:r>
              <a:rPr lang="en-US"/>
              <a:t>Limited outside commitments</a:t>
            </a:r>
          </a:p>
          <a:p>
            <a:pPr marL="457200" lvl="1" indent="0">
              <a:buNone/>
            </a:pPr>
            <a:r>
              <a:rPr lang="en-US"/>
              <a:t>	=&gt; no drop-dead completion date</a:t>
            </a:r>
          </a:p>
          <a:p>
            <a:r>
              <a:rPr lang="en-US"/>
              <a:t>Outside the box thinking </a:t>
            </a:r>
          </a:p>
          <a:p>
            <a:pPr lvl="1"/>
            <a:r>
              <a:rPr lang="en-US"/>
              <a:t>Just good enough</a:t>
            </a:r>
          </a:p>
          <a:p>
            <a:pPr lvl="1"/>
            <a:r>
              <a:rPr lang="en-US"/>
              <a:t>Encouragement from respected experts (e.g. Mark Colavita, Shri Kulkarni)</a:t>
            </a:r>
          </a:p>
          <a:p>
            <a:pPr lvl="1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9264"/>
            <a:ext cx="8229600" cy="68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What helped?</a:t>
            </a:r>
          </a:p>
        </p:txBody>
      </p:sp>
    </p:spTree>
    <p:extLst>
      <p:ext uri="{BB962C8B-B14F-4D97-AF65-F5344CB8AC3E}">
        <p14:creationId xmlns:p14="http://schemas.microsoft.com/office/powerpoint/2010/main" val="1666583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264"/>
            <a:ext cx="8229600" cy="685829"/>
          </a:xfrm>
        </p:spPr>
        <p:txBody>
          <a:bodyPr>
            <a:normAutofit fontScale="90000"/>
          </a:bodyPr>
          <a:lstStyle/>
          <a:p>
            <a:r>
              <a:rPr lang="en-US"/>
              <a:t>What else helped?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1905"/>
            <a:ext cx="8229600" cy="5603301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Luck</a:t>
            </a:r>
          </a:p>
          <a:p>
            <a:pPr lvl="1"/>
            <a:r>
              <a:rPr lang="en-US"/>
              <a:t>FSU source for telescope optics (Tel Eng – Yuri Petrunin)</a:t>
            </a:r>
          </a:p>
          <a:p>
            <a:pPr lvl="1"/>
            <a:r>
              <a:rPr lang="en-US"/>
              <a:t>Sympathetic builder (Sea West – Eric Simison)</a:t>
            </a:r>
          </a:p>
          <a:p>
            <a:r>
              <a:rPr lang="en-US"/>
              <a:t>“Loophole” in Georgia procurement policy</a:t>
            </a:r>
          </a:p>
          <a:p>
            <a:pPr lvl="1"/>
            <a:r>
              <a:rPr lang="en-US"/>
              <a:t>Design-build (Cleon Arrington, Jack Worrell, Albertha Barrett)</a:t>
            </a:r>
          </a:p>
          <a:p>
            <a:r>
              <a:rPr lang="en-US"/>
              <a:t>Interested, retired telescope engineer (Larry Barr)</a:t>
            </a:r>
          </a:p>
          <a:p>
            <a:r>
              <a:rPr lang="en-US"/>
              <a:t>Friendly mechanical fabricator (M3 – Dan Neff)</a:t>
            </a:r>
          </a:p>
          <a:p>
            <a:r>
              <a:rPr lang="en-US"/>
              <a:t>Hungry telescope techs (Sys Specialists – Wade Poteet)</a:t>
            </a:r>
          </a:p>
          <a:p>
            <a:r>
              <a:rPr lang="en-US"/>
              <a:t>Mechanical fab at cost (NOAO shop, GSU)</a:t>
            </a:r>
          </a:p>
          <a:p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8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904"/>
            <a:ext cx="8229600" cy="685829"/>
          </a:xfrm>
        </p:spPr>
        <p:txBody>
          <a:bodyPr>
            <a:normAutofit fontScale="90000"/>
          </a:bodyPr>
          <a:lstStyle/>
          <a:p>
            <a:r>
              <a:rPr lang="en-US"/>
              <a:t>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6436"/>
            <a:ext cx="8229600" cy="5634738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Interferometry does not currently have a constitutency that can support a conventional major project</a:t>
            </a:r>
          </a:p>
          <a:p>
            <a:pPr lvl="1"/>
            <a:r>
              <a:rPr lang="en-US"/>
              <a:t>Take steps to ensure publications from visitor data</a:t>
            </a:r>
          </a:p>
          <a:p>
            <a:pPr lvl="1"/>
            <a:r>
              <a:rPr lang="en-US"/>
              <a:t>Aggressively engage students</a:t>
            </a:r>
          </a:p>
          <a:p>
            <a:r>
              <a:rPr lang="en-US"/>
              <a:t>Don’t fix what works</a:t>
            </a:r>
          </a:p>
          <a:p>
            <a:pPr lvl="1"/>
            <a:r>
              <a:rPr lang="en-US"/>
              <a:t>The CHARA strategy of consortium contributions plus PI grants has been remarkably successful.</a:t>
            </a:r>
          </a:p>
          <a:p>
            <a:r>
              <a:rPr lang="en-US"/>
              <a:t>Pursue opportunities promptly</a:t>
            </a:r>
          </a:p>
          <a:p>
            <a:r>
              <a:rPr lang="en-US"/>
              <a:t>Don’t over-promise – but always have something new in the pipeline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4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 Prepared for Wildcards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NSF offers community access support similar to our MSIP grant.</a:t>
            </a:r>
          </a:p>
          <a:p>
            <a:r>
              <a:rPr lang="en-US"/>
              <a:t>PFI thrives, needs CHARA for Tech demos</a:t>
            </a:r>
          </a:p>
          <a:p>
            <a:r>
              <a:rPr lang="en-US"/>
              <a:t>Private foundation takes interest in CHARA</a:t>
            </a:r>
          </a:p>
          <a:p>
            <a:pPr lvl="1"/>
            <a:r>
              <a:rPr lang="en-US"/>
              <a:t>Keep watch for suitable project to attract interest</a:t>
            </a:r>
          </a:p>
          <a:p>
            <a:r>
              <a:rPr lang="en-US"/>
              <a:t>NASA interferometry ambitions reawake, more opportunity</a:t>
            </a:r>
            <a:endParaRPr lang="en-US"/>
          </a:p>
          <a:p>
            <a:r>
              <a:rPr lang="en-US"/>
              <a:t>Major new consortium opportunity</a:t>
            </a:r>
          </a:p>
          <a:p>
            <a:pPr lvl="1"/>
            <a:r>
              <a:rPr lang="en-US"/>
              <a:t>Think long term, be prepared to bargain with a lot of access in exchange for a lot of development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4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270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Challenges in the Construction of the CHARA Array</vt:lpstr>
      <vt:lpstr>Cost constraints</vt:lpstr>
      <vt:lpstr>PowerPoint Presentation</vt:lpstr>
      <vt:lpstr>What else helped?</vt:lpstr>
      <vt:lpstr>Advice</vt:lpstr>
      <vt:lpstr>Be Prepared for Wildcards</vt:lpstr>
    </vt:vector>
  </TitlesOfParts>
  <Company>NOAO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the Construction of the CHARA Array</dc:title>
  <dc:creator>Stephen Ridgway</dc:creator>
  <cp:lastModifiedBy>Stephen Ridgway</cp:lastModifiedBy>
  <cp:revision>14</cp:revision>
  <dcterms:created xsi:type="dcterms:W3CDTF">2017-09-19T16:06:16Z</dcterms:created>
  <dcterms:modified xsi:type="dcterms:W3CDTF">2017-09-22T11:50:02Z</dcterms:modified>
</cp:coreProperties>
</file>