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7035800" cy="9194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FF33FF"/>
    <a:srgbClr val="9900FF"/>
    <a:srgbClr val="CCCCFF"/>
    <a:srgbClr val="FF3300"/>
    <a:srgbClr val="009900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3"/>
    <p:restoredTop sz="94708"/>
  </p:normalViewPr>
  <p:slideViewPr>
    <p:cSldViewPr>
      <p:cViewPr>
        <p:scale>
          <a:sx n="95" d="100"/>
          <a:sy n="95" d="100"/>
        </p:scale>
        <p:origin x="75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660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000" i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-3175"/>
            <a:ext cx="3049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000" i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8350" cy="3435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8625" rIns="94009" bIns="48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1250"/>
            <a:ext cx="30495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000" i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8731250"/>
            <a:ext cx="3049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50" tIns="0" rIns="19450" bIns="0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34D221E6-A0CD-8147-84F4-AA44B3F61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03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383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39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24650" y="457200"/>
            <a:ext cx="2114550" cy="566896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81000" y="457200"/>
            <a:ext cx="6191250" cy="56689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8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2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4691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529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1529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10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507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75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34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328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8016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8.jpeg"/><Relationship Id="rId21" Type="http://schemas.openxmlformats.org/officeDocument/2006/relationships/image" Target="../media/image9.jpeg"/><Relationship Id="rId22" Type="http://schemas.openxmlformats.org/officeDocument/2006/relationships/image" Target="../media/image10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jpeg"/><Relationship Id="rId18" Type="http://schemas.openxmlformats.org/officeDocument/2006/relationships/image" Target="../media/image6.jpeg"/><Relationship Id="rId19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848600" cy="914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458200" cy="46783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382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noao-black_150dpi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021" y="6441786"/>
            <a:ext cx="316202" cy="316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7" descr="LogoLESIA-gr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719" y="6443807"/>
            <a:ext cx="1175904" cy="33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107" name="Text Box 11"/>
          <p:cNvSpPr txBox="1">
            <a:spLocks noChangeArrowheads="1"/>
          </p:cNvSpPr>
          <p:nvPr/>
        </p:nvSpPr>
        <p:spPr bwMode="auto">
          <a:xfrm>
            <a:off x="2088191" y="27801"/>
            <a:ext cx="50711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solidFill>
                  <a:schemeClr val="accent2"/>
                </a:solidFill>
                <a:latin typeface="Times New Roman" charset="0"/>
              </a:rPr>
              <a:t>CHARA 2017:</a:t>
            </a:r>
            <a:r>
              <a:rPr lang="en-US" sz="1200" b="1" baseline="0" dirty="0" smtClean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1200" b="1" dirty="0" smtClean="0">
                <a:solidFill>
                  <a:schemeClr val="accent2"/>
                </a:solidFill>
                <a:latin typeface="Times New Roman" charset="0"/>
              </a:rPr>
              <a:t>Year 13 Science Review </a:t>
            </a:r>
            <a:r>
              <a:rPr lang="mr-IN" sz="1200" b="1" dirty="0" smtClean="0">
                <a:solidFill>
                  <a:schemeClr val="accent2"/>
                </a:solidFill>
                <a:latin typeface="Times New Roman" charset="0"/>
              </a:rPr>
              <a:t>–</a:t>
            </a:r>
            <a:r>
              <a:rPr lang="en-US" sz="1200" b="1" dirty="0" smtClean="0">
                <a:solidFill>
                  <a:schemeClr val="accent2"/>
                </a:solidFill>
                <a:latin typeface="Times New Roman" charset="0"/>
              </a:rPr>
              <a:t> Adaptive Optics and Open Access</a:t>
            </a: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52400" y="762000"/>
            <a:ext cx="0" cy="5943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52400" y="6705600"/>
            <a:ext cx="85726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4"/>
          <p:cNvSpPr>
            <a:spLocks noChangeShapeType="1"/>
          </p:cNvSpPr>
          <p:nvPr/>
        </p:nvSpPr>
        <p:spPr bwMode="auto">
          <a:xfrm>
            <a:off x="7162800" y="152400"/>
            <a:ext cx="1828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5"/>
          <p:cNvSpPr>
            <a:spLocks noChangeShapeType="1"/>
          </p:cNvSpPr>
          <p:nvPr/>
        </p:nvSpPr>
        <p:spPr bwMode="auto">
          <a:xfrm>
            <a:off x="8991600" y="152400"/>
            <a:ext cx="0" cy="6553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Line 16"/>
          <p:cNvSpPr>
            <a:spLocks noChangeShapeType="1"/>
          </p:cNvSpPr>
          <p:nvPr/>
        </p:nvSpPr>
        <p:spPr bwMode="auto">
          <a:xfrm>
            <a:off x="8686800" y="6705600"/>
            <a:ext cx="0" cy="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7" name="Picture 17" descr="gsulogoch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936" y="6413500"/>
            <a:ext cx="1066800" cy="38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8" descr="logo UMich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823" y="6418118"/>
            <a:ext cx="408132" cy="408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9" descr="logo NSF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3" t="6451" r="21257" b="11290"/>
          <a:stretch>
            <a:fillRect/>
          </a:stretch>
        </p:blipFill>
        <p:spPr bwMode="auto">
          <a:xfrm>
            <a:off x="2347207" y="6427787"/>
            <a:ext cx="38792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21" descr="NExScIColorLogo_crop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223" y="6459106"/>
            <a:ext cx="617249" cy="34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Image 18" descr="logocaeu_4_400.jpg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223" y="6449435"/>
            <a:ext cx="1108219" cy="332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0" descr="susilogo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223" y="6400800"/>
            <a:ext cx="379846" cy="3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ine 14"/>
          <p:cNvSpPr>
            <a:spLocks noChangeShapeType="1"/>
          </p:cNvSpPr>
          <p:nvPr userDrawn="1"/>
        </p:nvSpPr>
        <p:spPr bwMode="auto">
          <a:xfrm>
            <a:off x="914400" y="152400"/>
            <a:ext cx="116585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 userDrawn="1"/>
        </p:nvSpPr>
        <p:spPr bwMode="auto">
          <a:xfrm>
            <a:off x="8229600" y="67056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994" y="6496631"/>
            <a:ext cx="620406" cy="2851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45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RA_Collaboration_Template">
  <a:themeElements>
    <a:clrScheme name="CHARA_Collaboration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ARA_Collaboration_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7625" cap="flat" cmpd="thinThick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47625" cap="flat" cmpd="thinThick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HARA_Collaboration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A_Collaboration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A_Collaboration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Documents\Presentations\Paris 2005\CHARA_Collaboration_Template.ppt</Template>
  <TotalTime>11702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Times New Roman</vt:lpstr>
      <vt:lpstr>Arial</vt:lpstr>
      <vt:lpstr>CHARA_Collaboration_Template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CHARA Meeting</dc:title>
  <dc:subject/>
  <dc:creator>Authorized User</dc:creator>
  <cp:keywords/>
  <dc:description/>
  <cp:lastModifiedBy>Theo Armand Ten Brummelaar</cp:lastModifiedBy>
  <cp:revision>408</cp:revision>
  <cp:lastPrinted>1999-05-21T22:14:30Z</cp:lastPrinted>
  <dcterms:created xsi:type="dcterms:W3CDTF">1996-12-09T21:42:12Z</dcterms:created>
  <dcterms:modified xsi:type="dcterms:W3CDTF">2017-03-09T00:17:26Z</dcterms:modified>
  <cp:category/>
</cp:coreProperties>
</file>