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8"/>
    <p:restoredTop sz="94666"/>
  </p:normalViewPr>
  <p:slideViewPr>
    <p:cSldViewPr snapToGrid="0" snapToObjects="1">
      <p:cViewPr varScale="1">
        <p:scale>
          <a:sx n="107" d="100"/>
          <a:sy n="107" d="100"/>
        </p:scale>
        <p:origin x="1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E70FA8-2E2D-CC47-9F12-41210C0FEBC0}" type="datetimeFigureOut">
              <a:rPr lang="en-US" smtClean="0"/>
              <a:t>1/18/18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9E4355-2EDA-014E-97D8-D27E31D8C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524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E4355-2EDA-014E-97D8-D27E31D8C17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521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993" y="6395026"/>
            <a:ext cx="1827810" cy="365125"/>
          </a:xfrm>
        </p:spPr>
        <p:txBody>
          <a:bodyPr/>
          <a:lstStyle/>
          <a:p>
            <a:r>
              <a:rPr lang="en-US" dirty="0" smtClean="0"/>
              <a:t>Your Talk Title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484E-D9B0-EF48-8060-2F19FFE28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727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9.png"/><Relationship Id="rId12" Type="http://schemas.openxmlformats.org/officeDocument/2006/relationships/image" Target="../media/image10.png"/><Relationship Id="rId13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jpeg"/><Relationship Id="rId8" Type="http://schemas.openxmlformats.org/officeDocument/2006/relationships/image" Target="../media/image6.jpeg"/><Relationship Id="rId9" Type="http://schemas.openxmlformats.org/officeDocument/2006/relationships/image" Target="../media/image7.jpeg"/><Relationship Id="rId10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868" y="6395027"/>
            <a:ext cx="18278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Your Talk Title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25942" y="6395026"/>
            <a:ext cx="4285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E484E-D9B0-EF48-8060-2F19FFE281E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5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838200" cy="80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 descr="noao-black_150dpi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0287" y="6441786"/>
            <a:ext cx="316202" cy="316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" descr="LogoLESIA-grd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7440" y="6443807"/>
            <a:ext cx="1175904" cy="336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1"/>
          <p:cNvSpPr txBox="1">
            <a:spLocks noChangeArrowheads="1"/>
          </p:cNvSpPr>
          <p:nvPr userDrawn="1"/>
        </p:nvSpPr>
        <p:spPr bwMode="auto">
          <a:xfrm>
            <a:off x="4482933" y="1337"/>
            <a:ext cx="291849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b="1" baseline="0" dirty="0" smtClean="0">
                <a:solidFill>
                  <a:schemeClr val="tx2"/>
                </a:solidFill>
                <a:latin typeface="Times New Roman" charset="0"/>
              </a:rPr>
              <a:t>The CHARA Array Science Meeting 2018</a:t>
            </a:r>
          </a:p>
        </p:txBody>
      </p:sp>
      <p:sp>
        <p:nvSpPr>
          <p:cNvPr id="11" name="Line 12"/>
          <p:cNvSpPr>
            <a:spLocks noChangeShapeType="1"/>
          </p:cNvSpPr>
          <p:nvPr userDrawn="1"/>
        </p:nvSpPr>
        <p:spPr bwMode="auto">
          <a:xfrm>
            <a:off x="152400" y="762000"/>
            <a:ext cx="0" cy="5640843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14"/>
          <p:cNvSpPr>
            <a:spLocks noChangeShapeType="1"/>
          </p:cNvSpPr>
          <p:nvPr userDrawn="1"/>
        </p:nvSpPr>
        <p:spPr bwMode="auto">
          <a:xfrm>
            <a:off x="7401424" y="152399"/>
            <a:ext cx="4642129" cy="1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15"/>
          <p:cNvSpPr>
            <a:spLocks noChangeShapeType="1"/>
          </p:cNvSpPr>
          <p:nvPr userDrawn="1"/>
        </p:nvSpPr>
        <p:spPr bwMode="auto">
          <a:xfrm>
            <a:off x="12039598" y="152399"/>
            <a:ext cx="11875" cy="6248401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4" name="Picture 13" descr="gsulogoch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874" y="6413500"/>
            <a:ext cx="1066800" cy="386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 descr="logo UMich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808" y="6418118"/>
            <a:ext cx="408132" cy="408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 descr="logo NSF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73" t="6451" r="21257" b="11290"/>
          <a:stretch>
            <a:fillRect/>
          </a:stretch>
        </p:blipFill>
        <p:spPr bwMode="auto">
          <a:xfrm>
            <a:off x="3172471" y="6427787"/>
            <a:ext cx="38792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Image 18" descr="logocaeu_4_400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7739" y="6464299"/>
            <a:ext cx="1108219" cy="332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Line 14"/>
          <p:cNvSpPr>
            <a:spLocks noChangeShapeType="1"/>
          </p:cNvSpPr>
          <p:nvPr userDrawn="1"/>
        </p:nvSpPr>
        <p:spPr bwMode="auto">
          <a:xfrm flipV="1">
            <a:off x="914400" y="152399"/>
            <a:ext cx="3560613" cy="1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4457" y="6402843"/>
            <a:ext cx="804923" cy="36998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3326" y="6395020"/>
            <a:ext cx="1368622" cy="40799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0524" y="6472678"/>
            <a:ext cx="821614" cy="30014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9734" y="6458886"/>
            <a:ext cx="976855" cy="343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95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31618" y="6395026"/>
            <a:ext cx="1827810" cy="365125"/>
          </a:xfrm>
        </p:spPr>
        <p:txBody>
          <a:bodyPr/>
          <a:lstStyle/>
          <a:p>
            <a:r>
              <a:rPr lang="en-US" dirty="0" smtClean="0"/>
              <a:t>Your Talk Title Here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484E-D9B0-EF48-8060-2F19FFE281E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2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6</Words>
  <Application>Microsoft Macintosh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ＭＳ Ｐゴシック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Theo Armand Ten Brummelaar</dc:creator>
  <cp:lastModifiedBy>Theo Armand Ten Brummelaar</cp:lastModifiedBy>
  <cp:revision>6</cp:revision>
  <dcterms:created xsi:type="dcterms:W3CDTF">2018-01-14T18:57:25Z</dcterms:created>
  <dcterms:modified xsi:type="dcterms:W3CDTF">2018-01-18T15:56:36Z</dcterms:modified>
</cp:coreProperties>
</file>