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1" r:id="rId1"/>
  </p:sldMasterIdLst>
  <p:notesMasterIdLst>
    <p:notesMasterId r:id="rId29"/>
  </p:notesMasterIdLst>
  <p:sldIdLst>
    <p:sldId id="256" r:id="rId2"/>
    <p:sldId id="257" r:id="rId3"/>
    <p:sldId id="258" r:id="rId4"/>
    <p:sldId id="259" r:id="rId5"/>
    <p:sldId id="260" r:id="rId6"/>
    <p:sldId id="261" r:id="rId7"/>
    <p:sldId id="324" r:id="rId8"/>
    <p:sldId id="262" r:id="rId9"/>
    <p:sldId id="263" r:id="rId10"/>
    <p:sldId id="264" r:id="rId11"/>
    <p:sldId id="265" r:id="rId12"/>
    <p:sldId id="266" r:id="rId13"/>
    <p:sldId id="267" r:id="rId14"/>
    <p:sldId id="320" r:id="rId15"/>
    <p:sldId id="321" r:id="rId16"/>
    <p:sldId id="322" r:id="rId17"/>
    <p:sldId id="323" r:id="rId18"/>
    <p:sldId id="272" r:id="rId19"/>
    <p:sldId id="273" r:id="rId20"/>
    <p:sldId id="274" r:id="rId21"/>
    <p:sldId id="275" r:id="rId22"/>
    <p:sldId id="276" r:id="rId23"/>
    <p:sldId id="277" r:id="rId24"/>
    <p:sldId id="278" r:id="rId25"/>
    <p:sldId id="279" r:id="rId26"/>
    <p:sldId id="280" r:id="rId27"/>
    <p:sldId id="281"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Catamaran" panose="020B0604020202020204" charset="0"/>
      <p:regular r:id="rId34"/>
      <p:bold r:id="rId35"/>
    </p:embeddedFont>
    <p:embeddedFont>
      <p:font typeface="Comfortaa" panose="020B0604020202020204" charset="0"/>
      <p:regular r:id="rId36"/>
      <p:bold r:id="rId37"/>
    </p:embeddedFont>
    <p:embeddedFont>
      <p:font typeface="Federant" panose="020B0604020202020204" charset="0"/>
      <p:regular r:id="rId38"/>
    </p:embeddedFont>
    <p:embeddedFont>
      <p:font typeface="Montserrat" panose="00000500000000000000" pitchFamily="2" charset="0"/>
      <p:regular r:id="rId39"/>
      <p:bold r:id="rId40"/>
      <p:italic r:id="rId41"/>
      <p:boldItalic r:id="rId42"/>
    </p:embeddedFont>
    <p:embeddedFont>
      <p:font typeface="Nunito" pitchFamily="2" charset="0"/>
      <p:regular r:id="rId43"/>
      <p:bold r:id="rId44"/>
      <p:italic r:id="rId45"/>
      <p:boldItalic r:id="rId46"/>
    </p:embeddedFont>
    <p:embeddedFont>
      <p:font typeface="Open Sans" panose="020B0606030504020204" pitchFamily="34" charset="0"/>
      <p:regular r:id="rId47"/>
      <p:bold r:id="rId48"/>
      <p:italic r:id="rId49"/>
      <p:boldItalic r:id="rId50"/>
    </p:embeddedFont>
    <p:embeddedFont>
      <p:font typeface="Open Sans Light" panose="020B0306030504020204" pitchFamily="34" charset="0"/>
      <p:regular r:id="rId51"/>
      <p:bold r:id="rId52"/>
      <p:italic r:id="rId53"/>
      <p:boldItalic r:id="rId54"/>
    </p:embeddedFont>
    <p:embeddedFont>
      <p:font typeface="Open Sans Medium" panose="020B0604020202020204" charset="0"/>
      <p:regular r:id="rId55"/>
      <p:bold r:id="rId56"/>
      <p:italic r:id="rId57"/>
      <p:boldItalic r:id="rId58"/>
    </p:embeddedFont>
    <p:embeddedFont>
      <p:font typeface="Proxima Nova" panose="020B0604020202020204" charset="0"/>
      <p:regular r:id="rId59"/>
      <p:bold r:id="rId60"/>
      <p:italic r:id="rId61"/>
      <p:boldItalic r:id="rId62"/>
    </p:embeddedFont>
    <p:embeddedFont>
      <p:font typeface="Roboto" panose="02000000000000000000" pitchFamily="2"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71">
          <p15:clr>
            <a:srgbClr val="9AA0A6"/>
          </p15:clr>
        </p15:guide>
        <p15:guide id="2" orient="horz" pos="1769">
          <p15:clr>
            <a:srgbClr val="9AA0A6"/>
          </p15:clr>
        </p15:guide>
        <p15:guide id="3" pos="2225">
          <p15:clr>
            <a:srgbClr val="9AA0A6"/>
          </p15:clr>
        </p15:guide>
        <p15:guide id="4" pos="105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9367CFC-3D99-456B-93E9-38E6FA24A313}">
  <a:tblStyle styleId="{19367CFC-3D99-456B-93E9-38E6FA24A31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0"/>
  </p:normalViewPr>
  <p:slideViewPr>
    <p:cSldViewPr snapToGrid="0">
      <p:cViewPr varScale="1">
        <p:scale>
          <a:sx n="115" d="100"/>
          <a:sy n="115" d="100"/>
        </p:scale>
        <p:origin x="514" y="-125"/>
      </p:cViewPr>
      <p:guideLst>
        <p:guide orient="horz" pos="1471"/>
        <p:guide orient="horz" pos="1769"/>
        <p:guide pos="2225"/>
        <p:guide pos="105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3.fntdata"/><Relationship Id="rId47" Type="http://schemas.openxmlformats.org/officeDocument/2006/relationships/font" Target="fonts/font18.fntdata"/><Relationship Id="rId63" Type="http://schemas.openxmlformats.org/officeDocument/2006/relationships/font" Target="fonts/font34.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font" Target="fonts/font29.fntdata"/><Relationship Id="rId66" Type="http://schemas.openxmlformats.org/officeDocument/2006/relationships/font" Target="fonts/font37.fntdata"/><Relationship Id="rId5" Type="http://schemas.openxmlformats.org/officeDocument/2006/relationships/slide" Target="slides/slide4.xml"/><Relationship Id="rId61" Type="http://schemas.openxmlformats.org/officeDocument/2006/relationships/font" Target="fonts/font3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64" Type="http://schemas.openxmlformats.org/officeDocument/2006/relationships/font" Target="fonts/font35.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font" Target="fonts/font30.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font" Target="fonts/font33.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10" Type="http://schemas.openxmlformats.org/officeDocument/2006/relationships/slide" Target="slides/slide9.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font" Target="fonts/font31.fntdata"/><Relationship Id="rId65" Type="http://schemas.openxmlformats.org/officeDocument/2006/relationships/font" Target="fonts/font3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0.fntdata"/><Relationship Id="rId34" Type="http://schemas.openxmlformats.org/officeDocument/2006/relationships/font" Target="fonts/font5.fntdata"/><Relationship Id="rId50" Type="http://schemas.openxmlformats.org/officeDocument/2006/relationships/font" Target="fonts/font21.fntdata"/><Relationship Id="rId55"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cb044da2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cb044da2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18dfafaf48c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18dfafaf48c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18dfafaf48c_1_3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18dfafaf48c_1_3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18dfafaf48c_1_2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18dfafaf48c_1_2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18dfafaf48c_1_2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18dfafaf48c_1_2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0301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18dfafaf48c_1_2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18dfafaf48c_1_2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6645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18dfafaf48c_1_88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18dfafaf48c_1_88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459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18dfafaf48c_1_88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18dfafaf48c_1_88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2388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18dfafaf48c_1_88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18dfafaf48c_1_88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18dfafaf48c_1_5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18dfafaf48c_1_5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18dfafaf48c_1_8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2" name="Google Shape;1042;g18dfafaf48c_1_8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18dfafaf48c_1_89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18dfafaf48c_1_89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Start with motivation then narrow down to the star. Go wider about planet formation. ALMA exoplanets, areas that are not easy to study with alma and how it affects planet formation and accretion on the star. Maybe hot jupiters migrations. Meausurng temp and density to see if we can get in situ planet formation. A lot of variability from other monitoring surveys. HST young stars show var at weak timescale from the inner region. Var in disk scale height (instability interaction with stuff). </a:t>
            </a:r>
            <a:endParaRPr/>
          </a:p>
          <a:p>
            <a:pPr marL="0" lvl="0" indent="0" algn="l" rtl="0">
              <a:spcBef>
                <a:spcPts val="0"/>
              </a:spcBef>
              <a:spcAft>
                <a:spcPts val="0"/>
              </a:spcAft>
              <a:buNone/>
            </a:pPr>
            <a:endParaRPr/>
          </a:p>
          <a:p>
            <a:pPr marL="0" lvl="0" indent="0" algn="l" rtl="0">
              <a:spcBef>
                <a:spcPts val="0"/>
              </a:spcBef>
              <a:spcAft>
                <a:spcPts val="0"/>
              </a:spcAft>
              <a:buNone/>
            </a:pPr>
            <a:r>
              <a:rPr lang="en"/>
              <a:t>MAterial getting onto a star in terms of magnetosphere</a:t>
            </a:r>
            <a:endParaRPr/>
          </a:p>
          <a:p>
            <a:pPr marL="0" lvl="0" indent="0" algn="l" rtl="0">
              <a:spcBef>
                <a:spcPts val="0"/>
              </a:spcBef>
              <a:spcAft>
                <a:spcPts val="0"/>
              </a:spcAft>
              <a:buNone/>
            </a:pPr>
            <a:endParaRPr/>
          </a:p>
          <a:p>
            <a:pPr marL="0" lvl="0" indent="0" algn="l" rtl="0">
              <a:spcBef>
                <a:spcPts val="0"/>
              </a:spcBef>
              <a:spcAft>
                <a:spcPts val="0"/>
              </a:spcAft>
              <a:buNone/>
            </a:pPr>
            <a:r>
              <a:rPr lang="en"/>
              <a:t>V1295 is relatively massive (add mass and spectral type)</a:t>
            </a:r>
            <a:endParaRPr/>
          </a:p>
          <a:p>
            <a:pPr marL="0" lvl="0" indent="0" algn="l" rtl="0">
              <a:spcBef>
                <a:spcPts val="0"/>
              </a:spcBef>
              <a:spcAft>
                <a:spcPts val="0"/>
              </a:spcAft>
              <a:buNone/>
            </a:pPr>
            <a:endParaRPr/>
          </a:p>
          <a:p>
            <a:pPr marL="0" lvl="0" indent="0" algn="l" rtl="0">
              <a:spcBef>
                <a:spcPts val="0"/>
              </a:spcBef>
              <a:spcAft>
                <a:spcPts val="0"/>
              </a:spcAft>
              <a:buNone/>
            </a:pPr>
            <a:r>
              <a:rPr lang="en"/>
              <a:t>Narrative with interferometry. Making images is hard so we are modeling more.Visibility is  Fourier component of the image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8dfafaf48c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8dfafaf48c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18de02bd5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18de02bd5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18dfafaf48c_1_11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 name="Google Shape;1070;g18dfafaf48c_1_11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18dfafaf48c_1_13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18dfafaf48c_1_13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18e8ed03845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18e8ed03845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18e8ed03845_2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18e8ed03845_2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18dfafaf48c_1_89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18dfafaf48c_1_89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8de02bd54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8de02bd54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This is a representation of the protoplanetary disk structure. We can see that the outer radius can be pretty large. It can be anywhere from 10s AU to 1000 AU. In contrast, the inner disk radius is on the order of 0.02 AU which is basically a few stellar radii. So from inner radius to outer radius we are looking at a scale of  10s to hundreds of thousand. To demonstrate just how different the outer and the inner regions are we can look at orbits. This disk follows keplerian motion so for every orbit in the outer disk, we get up to 10 million orbits in the inner region. That also means that processes are much faster in the inner region since the dynamic timescales are so much shorter.</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Temperatures also differ a great deal. The inner region has temperatures greater than 1000 K while the outer region has much colder temperatures at about 10-30 K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As evident by the properties I just described, different regions in the disk will require different methods of observation and will have different physics going on. The outer region is studied with telescopes in the FIR and millimeter wavelengths. The middle region is studies with mid IR observations, and then the very inner region are studied with NIR observations.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 study the inner AU region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18dfafaf48c_1_8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18dfafaf48c_1_8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18dfafaf48c_1_89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18dfafaf48c_1_89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18de02bd541_0_2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18de02bd541_0_2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First show the thing on the keft. Visibility goes down and then we expect a bounce and stuff that helps us constrain the fuzziness. What Ben found 4 years ago. His is very sparse and we can model a gaussian. We can do better. VLTI look like it goes down and doesn’t go down. It would agree with ben unless we had the chara which we need.  “Recent results” “New results” we are able to improve with chara instruments. Maybe even show VLTI first. Point out how it visually goes up. Presumably what we see is a wavelength spread. </a:t>
            </a:r>
            <a:endParaRPr/>
          </a:p>
          <a:p>
            <a:pPr marL="0" lvl="0" indent="0" algn="l" rtl="0">
              <a:spcBef>
                <a:spcPts val="0"/>
              </a:spcBef>
              <a:spcAft>
                <a:spcPts val="0"/>
              </a:spcAft>
              <a:buNone/>
            </a:pPr>
            <a:endParaRPr/>
          </a:p>
          <a:p>
            <a:pPr marL="0" lvl="0" indent="0" algn="l" rtl="0">
              <a:spcBef>
                <a:spcPts val="0"/>
              </a:spcBef>
              <a:spcAft>
                <a:spcPts val="0"/>
              </a:spcAft>
              <a:buNone/>
            </a:pPr>
            <a:r>
              <a:rPr lang="en"/>
              <a:t>What we learned from the raw data. We see with better coverage that we do see a bounce. We have small closure phases.</a:t>
            </a:r>
            <a:endParaRPr/>
          </a:p>
          <a:p>
            <a:pPr marL="0" lvl="0" indent="0" algn="l" rtl="0">
              <a:spcBef>
                <a:spcPts val="0"/>
              </a:spcBef>
              <a:spcAft>
                <a:spcPts val="0"/>
              </a:spcAft>
              <a:buNone/>
            </a:pPr>
            <a:endParaRPr/>
          </a:p>
          <a:p>
            <a:pPr marL="0" lvl="0" indent="0" algn="l" rtl="0">
              <a:spcBef>
                <a:spcPts val="0"/>
              </a:spcBef>
              <a:spcAft>
                <a:spcPts val="0"/>
              </a:spcAft>
              <a:buNone/>
            </a:pPr>
            <a:r>
              <a:rPr lang="en"/>
              <a:t>Now we can fit some models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18de02bd541_0_3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18de02bd541_0_3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8dfafaf48c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18dfafaf48c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bit.ly/2Tynxth" TargetMode="External"/><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rgbClr val="B3CFFF"/>
            </a:gs>
            <a:gs pos="47000">
              <a:srgbClr val="CDBAFF"/>
            </a:gs>
            <a:gs pos="100000">
              <a:srgbClr val="FDADBC"/>
            </a:gs>
          </a:gsLst>
          <a:lin ang="5400012" scaled="0"/>
        </a:gradFill>
        <a:effectLst/>
      </p:bgPr>
    </p:bg>
    <p:spTree>
      <p:nvGrpSpPr>
        <p:cNvPr id="1" name="Shape 9"/>
        <p:cNvGrpSpPr/>
        <p:nvPr/>
      </p:nvGrpSpPr>
      <p:grpSpPr>
        <a:xfrm>
          <a:off x="0" y="0"/>
          <a:ext cx="0" cy="0"/>
          <a:chOff x="0" y="0"/>
          <a:chExt cx="0" cy="0"/>
        </a:xfrm>
      </p:grpSpPr>
      <p:sp>
        <p:nvSpPr>
          <p:cNvPr id="10" name="Google Shape;10;p2"/>
          <p:cNvSpPr/>
          <p:nvPr/>
        </p:nvSpPr>
        <p:spPr>
          <a:xfrm>
            <a:off x="1221000" y="810525"/>
            <a:ext cx="6702000" cy="34119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343225" y="963300"/>
            <a:ext cx="6702000" cy="34119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12;p2"/>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 name="Google Shape;13;p2"/>
          <p:cNvSpPr txBox="1">
            <a:spLocks noGrp="1"/>
          </p:cNvSpPr>
          <p:nvPr>
            <p:ph type="title"/>
          </p:nvPr>
        </p:nvSpPr>
        <p:spPr>
          <a:xfrm>
            <a:off x="2140500" y="1108550"/>
            <a:ext cx="4863000" cy="2388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900">
                <a:latin typeface="Federant"/>
                <a:ea typeface="Federant"/>
                <a:cs typeface="Federant"/>
                <a:sym typeface="Federan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 name="Google Shape;14;p2"/>
          <p:cNvSpPr txBox="1">
            <a:spLocks noGrp="1"/>
          </p:cNvSpPr>
          <p:nvPr>
            <p:ph type="subTitle" idx="1"/>
          </p:nvPr>
        </p:nvSpPr>
        <p:spPr>
          <a:xfrm>
            <a:off x="1921650" y="3520275"/>
            <a:ext cx="5300700" cy="462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1400"/>
              <a:buFont typeface="Open Sans"/>
              <a:buNone/>
              <a:defRPr sz="2000">
                <a:solidFill>
                  <a:schemeClr val="dk1"/>
                </a:solidFill>
                <a:latin typeface="Open Sans"/>
                <a:ea typeface="Open Sans"/>
                <a:cs typeface="Open Sans"/>
                <a:sym typeface="Open Sans"/>
              </a:defRPr>
            </a:lvl1pPr>
            <a:lvl2pPr lvl="1" rtl="0">
              <a:spcBef>
                <a:spcPts val="0"/>
              </a:spcBef>
              <a:spcAft>
                <a:spcPts val="0"/>
              </a:spcAft>
              <a:buClr>
                <a:schemeClr val="dk1"/>
              </a:buClr>
              <a:buSzPts val="1400"/>
              <a:buFont typeface="Open Sans"/>
              <a:buNone/>
              <a:defRPr>
                <a:solidFill>
                  <a:schemeClr val="dk1"/>
                </a:solidFill>
                <a:latin typeface="Open Sans"/>
                <a:ea typeface="Open Sans"/>
                <a:cs typeface="Open Sans"/>
                <a:sym typeface="Open Sans"/>
              </a:defRPr>
            </a:lvl2pPr>
            <a:lvl3pPr lvl="2" rtl="0">
              <a:spcBef>
                <a:spcPts val="0"/>
              </a:spcBef>
              <a:spcAft>
                <a:spcPts val="0"/>
              </a:spcAft>
              <a:buClr>
                <a:schemeClr val="dk1"/>
              </a:buClr>
              <a:buSzPts val="1400"/>
              <a:buFont typeface="Open Sans"/>
              <a:buNone/>
              <a:defRPr>
                <a:solidFill>
                  <a:schemeClr val="dk1"/>
                </a:solidFill>
                <a:latin typeface="Open Sans"/>
                <a:ea typeface="Open Sans"/>
                <a:cs typeface="Open Sans"/>
                <a:sym typeface="Open Sans"/>
              </a:defRPr>
            </a:lvl3pPr>
            <a:lvl4pPr lvl="3" rtl="0">
              <a:spcBef>
                <a:spcPts val="0"/>
              </a:spcBef>
              <a:spcAft>
                <a:spcPts val="0"/>
              </a:spcAft>
              <a:buClr>
                <a:schemeClr val="dk1"/>
              </a:buClr>
              <a:buSzPts val="1400"/>
              <a:buFont typeface="Open Sans"/>
              <a:buNone/>
              <a:defRPr>
                <a:solidFill>
                  <a:schemeClr val="dk1"/>
                </a:solidFill>
                <a:latin typeface="Open Sans"/>
                <a:ea typeface="Open Sans"/>
                <a:cs typeface="Open Sans"/>
                <a:sym typeface="Open Sans"/>
              </a:defRPr>
            </a:lvl4pPr>
            <a:lvl5pPr lvl="4" rtl="0">
              <a:spcBef>
                <a:spcPts val="0"/>
              </a:spcBef>
              <a:spcAft>
                <a:spcPts val="0"/>
              </a:spcAft>
              <a:buClr>
                <a:schemeClr val="dk1"/>
              </a:buClr>
              <a:buSzPts val="1400"/>
              <a:buFont typeface="Open Sans"/>
              <a:buNone/>
              <a:defRPr>
                <a:solidFill>
                  <a:schemeClr val="dk1"/>
                </a:solidFill>
                <a:latin typeface="Open Sans"/>
                <a:ea typeface="Open Sans"/>
                <a:cs typeface="Open Sans"/>
                <a:sym typeface="Open Sans"/>
              </a:defRPr>
            </a:lvl5pPr>
            <a:lvl6pPr lvl="5" rtl="0">
              <a:spcBef>
                <a:spcPts val="0"/>
              </a:spcBef>
              <a:spcAft>
                <a:spcPts val="0"/>
              </a:spcAft>
              <a:buClr>
                <a:schemeClr val="dk1"/>
              </a:buClr>
              <a:buSzPts val="1400"/>
              <a:buFont typeface="Open Sans"/>
              <a:buNone/>
              <a:defRPr>
                <a:solidFill>
                  <a:schemeClr val="dk1"/>
                </a:solidFill>
                <a:latin typeface="Open Sans"/>
                <a:ea typeface="Open Sans"/>
                <a:cs typeface="Open Sans"/>
                <a:sym typeface="Open Sans"/>
              </a:defRPr>
            </a:lvl6pPr>
            <a:lvl7pPr lvl="6" rtl="0">
              <a:spcBef>
                <a:spcPts val="0"/>
              </a:spcBef>
              <a:spcAft>
                <a:spcPts val="0"/>
              </a:spcAft>
              <a:buClr>
                <a:schemeClr val="dk1"/>
              </a:buClr>
              <a:buSzPts val="1400"/>
              <a:buFont typeface="Open Sans"/>
              <a:buNone/>
              <a:defRPr>
                <a:solidFill>
                  <a:schemeClr val="dk1"/>
                </a:solidFill>
                <a:latin typeface="Open Sans"/>
                <a:ea typeface="Open Sans"/>
                <a:cs typeface="Open Sans"/>
                <a:sym typeface="Open Sans"/>
              </a:defRPr>
            </a:lvl7pPr>
            <a:lvl8pPr lvl="7" rtl="0">
              <a:spcBef>
                <a:spcPts val="0"/>
              </a:spcBef>
              <a:spcAft>
                <a:spcPts val="0"/>
              </a:spcAft>
              <a:buClr>
                <a:schemeClr val="dk1"/>
              </a:buClr>
              <a:buSzPts val="1400"/>
              <a:buFont typeface="Open Sans"/>
              <a:buNone/>
              <a:defRPr>
                <a:solidFill>
                  <a:schemeClr val="dk1"/>
                </a:solidFill>
                <a:latin typeface="Open Sans"/>
                <a:ea typeface="Open Sans"/>
                <a:cs typeface="Open Sans"/>
                <a:sym typeface="Open Sans"/>
              </a:defRPr>
            </a:lvl8pPr>
            <a:lvl9pPr lvl="8" rtl="0">
              <a:spcBef>
                <a:spcPts val="0"/>
              </a:spcBef>
              <a:spcAft>
                <a:spcPts val="0"/>
              </a:spcAft>
              <a:buClr>
                <a:schemeClr val="dk1"/>
              </a:buClr>
              <a:buSzPts val="1400"/>
              <a:buFont typeface="Open Sans"/>
              <a:buNone/>
              <a:defRPr>
                <a:solidFill>
                  <a:schemeClr val="dk1"/>
                </a:solidFill>
                <a:latin typeface="Open Sans"/>
                <a:ea typeface="Open Sans"/>
                <a:cs typeface="Open Sans"/>
                <a:sym typeface="Open Sans"/>
              </a:defRPr>
            </a:lvl9pPr>
          </a:lstStyle>
          <a:p>
            <a:endParaRPr/>
          </a:p>
        </p:txBody>
      </p:sp>
      <p:sp>
        <p:nvSpPr>
          <p:cNvPr id="15" name="Google Shape;15;p2"/>
          <p:cNvSpPr/>
          <p:nvPr/>
        </p:nvSpPr>
        <p:spPr>
          <a:xfrm>
            <a:off x="254675" y="2631175"/>
            <a:ext cx="634800" cy="667500"/>
          </a:xfrm>
          <a:prstGeom prst="star10">
            <a:avLst>
              <a:gd name="adj" fmla="val 14906"/>
              <a:gd name="hf" fmla="val 105146"/>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6;p2"/>
          <p:cNvGrpSpPr/>
          <p:nvPr/>
        </p:nvGrpSpPr>
        <p:grpSpPr>
          <a:xfrm>
            <a:off x="398088" y="4140438"/>
            <a:ext cx="684016" cy="848772"/>
            <a:chOff x="6234163" y="2123788"/>
            <a:chExt cx="684016" cy="848772"/>
          </a:xfrm>
        </p:grpSpPr>
        <p:sp>
          <p:nvSpPr>
            <p:cNvPr id="17" name="Google Shape;17;p2"/>
            <p:cNvSpPr/>
            <p:nvPr/>
          </p:nvSpPr>
          <p:spPr>
            <a:xfrm>
              <a:off x="6369467" y="2291589"/>
              <a:ext cx="412344" cy="512982"/>
            </a:xfrm>
            <a:custGeom>
              <a:avLst/>
              <a:gdLst/>
              <a:ahLst/>
              <a:cxnLst/>
              <a:rect l="l" t="t" r="r" b="b"/>
              <a:pathLst>
                <a:path w="23576" h="29330" extrusionOk="0">
                  <a:moveTo>
                    <a:pt x="11788" y="0"/>
                  </a:moveTo>
                  <a:cubicBezTo>
                    <a:pt x="11788" y="14626"/>
                    <a:pt x="0" y="14800"/>
                    <a:pt x="0" y="14800"/>
                  </a:cubicBezTo>
                  <a:cubicBezTo>
                    <a:pt x="70" y="14799"/>
                    <a:pt x="139" y="14799"/>
                    <a:pt x="208" y="14799"/>
                  </a:cubicBezTo>
                  <a:cubicBezTo>
                    <a:pt x="11794" y="14799"/>
                    <a:pt x="12338" y="29330"/>
                    <a:pt x="12338" y="29330"/>
                  </a:cubicBezTo>
                  <a:cubicBezTo>
                    <a:pt x="11788" y="14630"/>
                    <a:pt x="23569" y="14259"/>
                    <a:pt x="23576" y="14259"/>
                  </a:cubicBezTo>
                  <a:lnTo>
                    <a:pt x="23576" y="14259"/>
                  </a:lnTo>
                  <a:cubicBezTo>
                    <a:pt x="23430" y="14264"/>
                    <a:pt x="23285" y="14266"/>
                    <a:pt x="23143" y="14266"/>
                  </a:cubicBezTo>
                  <a:cubicBezTo>
                    <a:pt x="11788" y="14266"/>
                    <a:pt x="11788" y="0"/>
                    <a:pt x="11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234163" y="2123788"/>
              <a:ext cx="684016" cy="848772"/>
            </a:xfrm>
            <a:custGeom>
              <a:avLst/>
              <a:gdLst/>
              <a:ahLst/>
              <a:cxnLst/>
              <a:rect l="l" t="t" r="r" b="b"/>
              <a:pathLst>
                <a:path w="39109" h="48529" extrusionOk="0">
                  <a:moveTo>
                    <a:pt x="19585" y="3211"/>
                  </a:moveTo>
                  <a:cubicBezTo>
                    <a:pt x="19777" y="4949"/>
                    <a:pt x="20100" y="6669"/>
                    <a:pt x="20537" y="8354"/>
                  </a:cubicBezTo>
                  <a:cubicBezTo>
                    <a:pt x="21174" y="10756"/>
                    <a:pt x="22056" y="13104"/>
                    <a:pt x="23313" y="15252"/>
                  </a:cubicBezTo>
                  <a:cubicBezTo>
                    <a:pt x="24667" y="17558"/>
                    <a:pt x="26457" y="19618"/>
                    <a:pt x="28692" y="21103"/>
                  </a:cubicBezTo>
                  <a:cubicBezTo>
                    <a:pt x="31093" y="22692"/>
                    <a:pt x="33887" y="23504"/>
                    <a:pt x="36734" y="23705"/>
                  </a:cubicBezTo>
                  <a:cubicBezTo>
                    <a:pt x="35206" y="24010"/>
                    <a:pt x="33721" y="24473"/>
                    <a:pt x="32298" y="25102"/>
                  </a:cubicBezTo>
                  <a:cubicBezTo>
                    <a:pt x="30272" y="25984"/>
                    <a:pt x="28413" y="27206"/>
                    <a:pt x="26806" y="28725"/>
                  </a:cubicBezTo>
                  <a:cubicBezTo>
                    <a:pt x="24780" y="30637"/>
                    <a:pt x="23235" y="33004"/>
                    <a:pt x="22187" y="35580"/>
                  </a:cubicBezTo>
                  <a:cubicBezTo>
                    <a:pt x="20930" y="38653"/>
                    <a:pt x="20380" y="41980"/>
                    <a:pt x="20257" y="45289"/>
                  </a:cubicBezTo>
                  <a:cubicBezTo>
                    <a:pt x="19995" y="43534"/>
                    <a:pt x="19611" y="41805"/>
                    <a:pt x="19114" y="40111"/>
                  </a:cubicBezTo>
                  <a:cubicBezTo>
                    <a:pt x="18389" y="37675"/>
                    <a:pt x="17411" y="35309"/>
                    <a:pt x="16084" y="33135"/>
                  </a:cubicBezTo>
                  <a:cubicBezTo>
                    <a:pt x="14643" y="30777"/>
                    <a:pt x="12774" y="28682"/>
                    <a:pt x="10469" y="27145"/>
                  </a:cubicBezTo>
                  <a:cubicBezTo>
                    <a:pt x="8042" y="25538"/>
                    <a:pt x="5222" y="24656"/>
                    <a:pt x="2331" y="24403"/>
                  </a:cubicBezTo>
                  <a:cubicBezTo>
                    <a:pt x="3868" y="24132"/>
                    <a:pt x="5361" y="23687"/>
                    <a:pt x="6802" y="23093"/>
                  </a:cubicBezTo>
                  <a:cubicBezTo>
                    <a:pt x="8871" y="22246"/>
                    <a:pt x="10775" y="21050"/>
                    <a:pt x="12443" y="19575"/>
                  </a:cubicBezTo>
                  <a:cubicBezTo>
                    <a:pt x="14512" y="17688"/>
                    <a:pt x="16171" y="15401"/>
                    <a:pt x="17297" y="12842"/>
                  </a:cubicBezTo>
                  <a:cubicBezTo>
                    <a:pt x="18659" y="9804"/>
                    <a:pt x="19332" y="6521"/>
                    <a:pt x="19585" y="3211"/>
                  </a:cubicBezTo>
                  <a:close/>
                  <a:moveTo>
                    <a:pt x="19528" y="0"/>
                  </a:moveTo>
                  <a:cubicBezTo>
                    <a:pt x="19448" y="0"/>
                    <a:pt x="19367" y="55"/>
                    <a:pt x="19367" y="164"/>
                  </a:cubicBezTo>
                  <a:cubicBezTo>
                    <a:pt x="19367" y="4067"/>
                    <a:pt x="18860" y="8023"/>
                    <a:pt x="17437" y="11672"/>
                  </a:cubicBezTo>
                  <a:cubicBezTo>
                    <a:pt x="16407" y="14318"/>
                    <a:pt x="14870" y="16763"/>
                    <a:pt x="12836" y="18762"/>
                  </a:cubicBezTo>
                  <a:cubicBezTo>
                    <a:pt x="11220" y="20334"/>
                    <a:pt x="9343" y="21609"/>
                    <a:pt x="7291" y="22535"/>
                  </a:cubicBezTo>
                  <a:cubicBezTo>
                    <a:pt x="5754" y="23224"/>
                    <a:pt x="4139" y="23731"/>
                    <a:pt x="2489" y="24045"/>
                  </a:cubicBezTo>
                  <a:cubicBezTo>
                    <a:pt x="1711" y="24194"/>
                    <a:pt x="987" y="24246"/>
                    <a:pt x="192" y="24325"/>
                  </a:cubicBezTo>
                  <a:lnTo>
                    <a:pt x="157" y="24325"/>
                  </a:lnTo>
                  <a:cubicBezTo>
                    <a:pt x="70" y="24325"/>
                    <a:pt x="0" y="24403"/>
                    <a:pt x="0" y="24490"/>
                  </a:cubicBezTo>
                  <a:cubicBezTo>
                    <a:pt x="0" y="24573"/>
                    <a:pt x="63" y="24648"/>
                    <a:pt x="144" y="24648"/>
                  </a:cubicBezTo>
                  <a:cubicBezTo>
                    <a:pt x="148" y="24648"/>
                    <a:pt x="153" y="24648"/>
                    <a:pt x="157" y="24648"/>
                  </a:cubicBezTo>
                  <a:cubicBezTo>
                    <a:pt x="256" y="24646"/>
                    <a:pt x="354" y="24646"/>
                    <a:pt x="453" y="24646"/>
                  </a:cubicBezTo>
                  <a:cubicBezTo>
                    <a:pt x="3602" y="24646"/>
                    <a:pt x="6739" y="25326"/>
                    <a:pt x="9474" y="26909"/>
                  </a:cubicBezTo>
                  <a:cubicBezTo>
                    <a:pt x="11858" y="28297"/>
                    <a:pt x="13831" y="30297"/>
                    <a:pt x="15350" y="32576"/>
                  </a:cubicBezTo>
                  <a:cubicBezTo>
                    <a:pt x="16756" y="34698"/>
                    <a:pt x="17804" y="37055"/>
                    <a:pt x="18581" y="39474"/>
                  </a:cubicBezTo>
                  <a:cubicBezTo>
                    <a:pt x="19201" y="41421"/>
                    <a:pt x="19664" y="43421"/>
                    <a:pt x="19960" y="45446"/>
                  </a:cubicBezTo>
                  <a:cubicBezTo>
                    <a:pt x="20109" y="46407"/>
                    <a:pt x="20170" y="47367"/>
                    <a:pt x="20266" y="48328"/>
                  </a:cubicBezTo>
                  <a:lnTo>
                    <a:pt x="20266" y="48371"/>
                  </a:lnTo>
                  <a:cubicBezTo>
                    <a:pt x="20270" y="48476"/>
                    <a:pt x="20356" y="48529"/>
                    <a:pt x="20439" y="48529"/>
                  </a:cubicBezTo>
                  <a:cubicBezTo>
                    <a:pt x="20521" y="48529"/>
                    <a:pt x="20602" y="48476"/>
                    <a:pt x="20598" y="48371"/>
                  </a:cubicBezTo>
                  <a:cubicBezTo>
                    <a:pt x="20458" y="44468"/>
                    <a:pt x="20799" y="40495"/>
                    <a:pt x="22082" y="36785"/>
                  </a:cubicBezTo>
                  <a:cubicBezTo>
                    <a:pt x="23008" y="34113"/>
                    <a:pt x="24457" y="31615"/>
                    <a:pt x="26422" y="29563"/>
                  </a:cubicBezTo>
                  <a:cubicBezTo>
                    <a:pt x="27985" y="27948"/>
                    <a:pt x="29818" y="26630"/>
                    <a:pt x="31844" y="25669"/>
                  </a:cubicBezTo>
                  <a:cubicBezTo>
                    <a:pt x="33355" y="24944"/>
                    <a:pt x="34944" y="24412"/>
                    <a:pt x="36585" y="24071"/>
                  </a:cubicBezTo>
                  <a:cubicBezTo>
                    <a:pt x="37336" y="23923"/>
                    <a:pt x="38105" y="23818"/>
                    <a:pt x="38873" y="23748"/>
                  </a:cubicBezTo>
                  <a:lnTo>
                    <a:pt x="38908" y="23748"/>
                  </a:lnTo>
                  <a:cubicBezTo>
                    <a:pt x="39106" y="23748"/>
                    <a:pt x="39109" y="23425"/>
                    <a:pt x="38907" y="23425"/>
                  </a:cubicBezTo>
                  <a:cubicBezTo>
                    <a:pt x="38905" y="23425"/>
                    <a:pt x="38902" y="23425"/>
                    <a:pt x="38899" y="23425"/>
                  </a:cubicBezTo>
                  <a:cubicBezTo>
                    <a:pt x="38680" y="23432"/>
                    <a:pt x="38460" y="23435"/>
                    <a:pt x="38240" y="23435"/>
                  </a:cubicBezTo>
                  <a:cubicBezTo>
                    <a:pt x="35254" y="23435"/>
                    <a:pt x="32271" y="22817"/>
                    <a:pt x="29653" y="21321"/>
                  </a:cubicBezTo>
                  <a:cubicBezTo>
                    <a:pt x="27339" y="19985"/>
                    <a:pt x="25444" y="18029"/>
                    <a:pt x="24021" y="15785"/>
                  </a:cubicBezTo>
                  <a:cubicBezTo>
                    <a:pt x="22685" y="13689"/>
                    <a:pt x="21733" y="11376"/>
                    <a:pt x="21052" y="8992"/>
                  </a:cubicBezTo>
                  <a:cubicBezTo>
                    <a:pt x="20502" y="7053"/>
                    <a:pt x="20109" y="5071"/>
                    <a:pt x="19891" y="3072"/>
                  </a:cubicBezTo>
                  <a:cubicBezTo>
                    <a:pt x="19821" y="2426"/>
                    <a:pt x="19760" y="1779"/>
                    <a:pt x="19725" y="1125"/>
                  </a:cubicBezTo>
                  <a:cubicBezTo>
                    <a:pt x="19707" y="819"/>
                    <a:pt x="19716" y="505"/>
                    <a:pt x="19690" y="199"/>
                  </a:cubicBezTo>
                  <a:lnTo>
                    <a:pt x="19690" y="164"/>
                  </a:lnTo>
                  <a:cubicBezTo>
                    <a:pt x="19690" y="55"/>
                    <a:pt x="19609" y="0"/>
                    <a:pt x="19528"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342250" y="187099"/>
            <a:ext cx="459643" cy="608035"/>
            <a:chOff x="342250" y="187099"/>
            <a:chExt cx="459643" cy="608035"/>
          </a:xfrm>
        </p:grpSpPr>
        <p:sp>
          <p:nvSpPr>
            <p:cNvPr id="20" name="Google Shape;20;p2"/>
            <p:cNvSpPr/>
            <p:nvPr/>
          </p:nvSpPr>
          <p:spPr>
            <a:xfrm>
              <a:off x="580158" y="505042"/>
              <a:ext cx="217923" cy="289991"/>
            </a:xfrm>
            <a:custGeom>
              <a:avLst/>
              <a:gdLst/>
              <a:ahLst/>
              <a:cxnLst/>
              <a:rect l="l" t="t" r="r" b="b"/>
              <a:pathLst>
                <a:path w="15089" h="20079" extrusionOk="0">
                  <a:moveTo>
                    <a:pt x="14905" y="1"/>
                  </a:moveTo>
                  <a:cubicBezTo>
                    <a:pt x="14893" y="1"/>
                    <a:pt x="14881" y="2"/>
                    <a:pt x="14870" y="5"/>
                  </a:cubicBezTo>
                  <a:cubicBezTo>
                    <a:pt x="14084" y="118"/>
                    <a:pt x="13298" y="406"/>
                    <a:pt x="12565" y="703"/>
                  </a:cubicBezTo>
                  <a:cubicBezTo>
                    <a:pt x="10653" y="1480"/>
                    <a:pt x="8880" y="2581"/>
                    <a:pt x="7326" y="3934"/>
                  </a:cubicBezTo>
                  <a:cubicBezTo>
                    <a:pt x="5222" y="5741"/>
                    <a:pt x="3493" y="7951"/>
                    <a:pt x="2262" y="10439"/>
                  </a:cubicBezTo>
                  <a:cubicBezTo>
                    <a:pt x="1301" y="12412"/>
                    <a:pt x="638" y="14525"/>
                    <a:pt x="288" y="16691"/>
                  </a:cubicBezTo>
                  <a:cubicBezTo>
                    <a:pt x="184" y="17407"/>
                    <a:pt x="87" y="18114"/>
                    <a:pt x="44" y="18839"/>
                  </a:cubicBezTo>
                  <a:cubicBezTo>
                    <a:pt x="26" y="19179"/>
                    <a:pt x="0" y="19529"/>
                    <a:pt x="9" y="19878"/>
                  </a:cubicBezTo>
                  <a:lnTo>
                    <a:pt x="9" y="19922"/>
                  </a:lnTo>
                  <a:cubicBezTo>
                    <a:pt x="13" y="20026"/>
                    <a:pt x="98" y="20079"/>
                    <a:pt x="181" y="20079"/>
                  </a:cubicBezTo>
                  <a:cubicBezTo>
                    <a:pt x="264" y="20079"/>
                    <a:pt x="345" y="20026"/>
                    <a:pt x="341" y="19922"/>
                  </a:cubicBezTo>
                  <a:lnTo>
                    <a:pt x="341" y="19913"/>
                  </a:lnTo>
                  <a:cubicBezTo>
                    <a:pt x="332" y="19057"/>
                    <a:pt x="393" y="18201"/>
                    <a:pt x="524" y="17355"/>
                  </a:cubicBezTo>
                  <a:cubicBezTo>
                    <a:pt x="795" y="15311"/>
                    <a:pt x="1345" y="13320"/>
                    <a:pt x="2157" y="11434"/>
                  </a:cubicBezTo>
                  <a:cubicBezTo>
                    <a:pt x="3266" y="8928"/>
                    <a:pt x="4855" y="6676"/>
                    <a:pt x="6854" y="4807"/>
                  </a:cubicBezTo>
                  <a:cubicBezTo>
                    <a:pt x="8417" y="3305"/>
                    <a:pt x="10234" y="2083"/>
                    <a:pt x="12216" y="1192"/>
                  </a:cubicBezTo>
                  <a:cubicBezTo>
                    <a:pt x="13080" y="808"/>
                    <a:pt x="13988" y="520"/>
                    <a:pt x="14922" y="319"/>
                  </a:cubicBezTo>
                  <a:lnTo>
                    <a:pt x="14957" y="319"/>
                  </a:lnTo>
                  <a:cubicBezTo>
                    <a:pt x="15045" y="293"/>
                    <a:pt x="15088" y="206"/>
                    <a:pt x="15071" y="118"/>
                  </a:cubicBezTo>
                  <a:cubicBezTo>
                    <a:pt x="15041" y="44"/>
                    <a:pt x="14973" y="1"/>
                    <a:pt x="14905"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43304" y="504912"/>
              <a:ext cx="219873" cy="290222"/>
            </a:xfrm>
            <a:custGeom>
              <a:avLst/>
              <a:gdLst/>
              <a:ahLst/>
              <a:cxnLst/>
              <a:rect l="l" t="t" r="r" b="b"/>
              <a:pathLst>
                <a:path w="15224" h="20095" extrusionOk="0">
                  <a:moveTo>
                    <a:pt x="226" y="1"/>
                  </a:moveTo>
                  <a:cubicBezTo>
                    <a:pt x="56" y="1"/>
                    <a:pt x="0" y="254"/>
                    <a:pt x="179" y="319"/>
                  </a:cubicBezTo>
                  <a:cubicBezTo>
                    <a:pt x="912" y="529"/>
                    <a:pt x="1628" y="791"/>
                    <a:pt x="2327" y="1114"/>
                  </a:cubicBezTo>
                  <a:cubicBezTo>
                    <a:pt x="4038" y="1856"/>
                    <a:pt x="5662" y="2817"/>
                    <a:pt x="7138" y="3969"/>
                  </a:cubicBezTo>
                  <a:cubicBezTo>
                    <a:pt x="8072" y="4694"/>
                    <a:pt x="8937" y="5497"/>
                    <a:pt x="9731" y="6370"/>
                  </a:cubicBezTo>
                  <a:cubicBezTo>
                    <a:pt x="10665" y="7418"/>
                    <a:pt x="11486" y="8553"/>
                    <a:pt x="12185" y="9767"/>
                  </a:cubicBezTo>
                  <a:cubicBezTo>
                    <a:pt x="13416" y="11889"/>
                    <a:pt x="14289" y="14220"/>
                    <a:pt x="14656" y="16648"/>
                  </a:cubicBezTo>
                  <a:cubicBezTo>
                    <a:pt x="14839" y="17713"/>
                    <a:pt x="14874" y="18804"/>
                    <a:pt x="14769" y="19887"/>
                  </a:cubicBezTo>
                  <a:cubicBezTo>
                    <a:pt x="14754" y="20013"/>
                    <a:pt x="14860" y="20094"/>
                    <a:pt x="14956" y="20094"/>
                  </a:cubicBezTo>
                  <a:cubicBezTo>
                    <a:pt x="15020" y="20094"/>
                    <a:pt x="15078" y="20058"/>
                    <a:pt x="15092" y="19974"/>
                  </a:cubicBezTo>
                  <a:cubicBezTo>
                    <a:pt x="15223" y="19075"/>
                    <a:pt x="15162" y="18132"/>
                    <a:pt x="15057" y="17233"/>
                  </a:cubicBezTo>
                  <a:cubicBezTo>
                    <a:pt x="14787" y="14910"/>
                    <a:pt x="14088" y="12666"/>
                    <a:pt x="13014" y="10597"/>
                  </a:cubicBezTo>
                  <a:cubicBezTo>
                    <a:pt x="11783" y="8178"/>
                    <a:pt x="10089" y="6021"/>
                    <a:pt x="8020" y="4257"/>
                  </a:cubicBezTo>
                  <a:cubicBezTo>
                    <a:pt x="6492" y="2974"/>
                    <a:pt x="4798" y="1900"/>
                    <a:pt x="2999" y="1062"/>
                  </a:cubicBezTo>
                  <a:cubicBezTo>
                    <a:pt x="2405" y="782"/>
                    <a:pt x="1794" y="520"/>
                    <a:pt x="1183" y="302"/>
                  </a:cubicBezTo>
                  <a:cubicBezTo>
                    <a:pt x="895" y="188"/>
                    <a:pt x="598" y="92"/>
                    <a:pt x="310" y="14"/>
                  </a:cubicBezTo>
                  <a:lnTo>
                    <a:pt x="266" y="5"/>
                  </a:lnTo>
                  <a:cubicBezTo>
                    <a:pt x="252" y="2"/>
                    <a:pt x="239" y="1"/>
                    <a:pt x="226"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42250" y="187099"/>
              <a:ext cx="220046" cy="288966"/>
            </a:xfrm>
            <a:custGeom>
              <a:avLst/>
              <a:gdLst/>
              <a:ahLst/>
              <a:cxnLst/>
              <a:rect l="l" t="t" r="r" b="b"/>
              <a:pathLst>
                <a:path w="15236" h="20008" extrusionOk="0">
                  <a:moveTo>
                    <a:pt x="15061" y="1"/>
                  </a:moveTo>
                  <a:cubicBezTo>
                    <a:pt x="14978" y="1"/>
                    <a:pt x="14895" y="53"/>
                    <a:pt x="14895" y="158"/>
                  </a:cubicBezTo>
                  <a:cubicBezTo>
                    <a:pt x="14903" y="1014"/>
                    <a:pt x="14834" y="1869"/>
                    <a:pt x="14703" y="2707"/>
                  </a:cubicBezTo>
                  <a:cubicBezTo>
                    <a:pt x="14423" y="4742"/>
                    <a:pt x="13864" y="6724"/>
                    <a:pt x="13052" y="8601"/>
                  </a:cubicBezTo>
                  <a:cubicBezTo>
                    <a:pt x="11943" y="11099"/>
                    <a:pt x="10346" y="13351"/>
                    <a:pt x="8346" y="15211"/>
                  </a:cubicBezTo>
                  <a:cubicBezTo>
                    <a:pt x="6774" y="16713"/>
                    <a:pt x="4949" y="17935"/>
                    <a:pt x="2959" y="18817"/>
                  </a:cubicBezTo>
                  <a:cubicBezTo>
                    <a:pt x="2077" y="19201"/>
                    <a:pt x="1169" y="19490"/>
                    <a:pt x="234" y="19682"/>
                  </a:cubicBezTo>
                  <a:lnTo>
                    <a:pt x="199" y="19690"/>
                  </a:lnTo>
                  <a:cubicBezTo>
                    <a:pt x="1" y="19715"/>
                    <a:pt x="69" y="20007"/>
                    <a:pt x="256" y="20007"/>
                  </a:cubicBezTo>
                  <a:cubicBezTo>
                    <a:pt x="266" y="20007"/>
                    <a:pt x="276" y="20007"/>
                    <a:pt x="287" y="20005"/>
                  </a:cubicBezTo>
                  <a:cubicBezTo>
                    <a:pt x="1073" y="19900"/>
                    <a:pt x="1858" y="19612"/>
                    <a:pt x="2592" y="19324"/>
                  </a:cubicBezTo>
                  <a:cubicBezTo>
                    <a:pt x="4522" y="18547"/>
                    <a:pt x="6303" y="17446"/>
                    <a:pt x="7866" y="16084"/>
                  </a:cubicBezTo>
                  <a:cubicBezTo>
                    <a:pt x="9979" y="14286"/>
                    <a:pt x="11708" y="12085"/>
                    <a:pt x="12948" y="9605"/>
                  </a:cubicBezTo>
                  <a:cubicBezTo>
                    <a:pt x="13908" y="7632"/>
                    <a:pt x="14580" y="5536"/>
                    <a:pt x="14930" y="3371"/>
                  </a:cubicBezTo>
                  <a:cubicBezTo>
                    <a:pt x="15052" y="2664"/>
                    <a:pt x="15139" y="1948"/>
                    <a:pt x="15183" y="1241"/>
                  </a:cubicBezTo>
                  <a:cubicBezTo>
                    <a:pt x="15209" y="891"/>
                    <a:pt x="15235" y="542"/>
                    <a:pt x="15227" y="201"/>
                  </a:cubicBezTo>
                  <a:lnTo>
                    <a:pt x="15227" y="158"/>
                  </a:lnTo>
                  <a:cubicBezTo>
                    <a:pt x="15227" y="53"/>
                    <a:pt x="15144" y="1"/>
                    <a:pt x="15061"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78887" y="187749"/>
              <a:ext cx="223007" cy="287983"/>
            </a:xfrm>
            <a:custGeom>
              <a:avLst/>
              <a:gdLst/>
              <a:ahLst/>
              <a:cxnLst/>
              <a:rect l="l" t="t" r="r" b="b"/>
              <a:pathLst>
                <a:path w="15441" h="19940" extrusionOk="0">
                  <a:moveTo>
                    <a:pt x="441" y="160"/>
                  </a:moveTo>
                  <a:cubicBezTo>
                    <a:pt x="441" y="160"/>
                    <a:pt x="441" y="160"/>
                    <a:pt x="441" y="161"/>
                  </a:cubicBezTo>
                  <a:lnTo>
                    <a:pt x="441" y="161"/>
                  </a:lnTo>
                  <a:cubicBezTo>
                    <a:pt x="441" y="162"/>
                    <a:pt x="441" y="163"/>
                    <a:pt x="441" y="165"/>
                  </a:cubicBezTo>
                  <a:lnTo>
                    <a:pt x="441" y="165"/>
                  </a:lnTo>
                  <a:cubicBezTo>
                    <a:pt x="441" y="161"/>
                    <a:pt x="441" y="160"/>
                    <a:pt x="441" y="160"/>
                  </a:cubicBezTo>
                  <a:close/>
                  <a:moveTo>
                    <a:pt x="441" y="165"/>
                  </a:moveTo>
                  <a:cubicBezTo>
                    <a:pt x="441" y="171"/>
                    <a:pt x="440" y="185"/>
                    <a:pt x="437" y="209"/>
                  </a:cubicBezTo>
                  <a:cubicBezTo>
                    <a:pt x="440" y="194"/>
                    <a:pt x="442" y="179"/>
                    <a:pt x="441" y="165"/>
                  </a:cubicBezTo>
                  <a:close/>
                  <a:moveTo>
                    <a:pt x="277" y="0"/>
                  </a:moveTo>
                  <a:cubicBezTo>
                    <a:pt x="211" y="0"/>
                    <a:pt x="144" y="43"/>
                    <a:pt x="123" y="113"/>
                  </a:cubicBezTo>
                  <a:cubicBezTo>
                    <a:pt x="1" y="1021"/>
                    <a:pt x="71" y="1964"/>
                    <a:pt x="184" y="2863"/>
                  </a:cubicBezTo>
                  <a:cubicBezTo>
                    <a:pt x="481" y="5177"/>
                    <a:pt x="1206" y="7412"/>
                    <a:pt x="2306" y="9473"/>
                  </a:cubicBezTo>
                  <a:cubicBezTo>
                    <a:pt x="3555" y="11874"/>
                    <a:pt x="5266" y="13996"/>
                    <a:pt x="7353" y="15734"/>
                  </a:cubicBezTo>
                  <a:cubicBezTo>
                    <a:pt x="8890" y="17008"/>
                    <a:pt x="10592" y="18074"/>
                    <a:pt x="12417" y="18903"/>
                  </a:cubicBezTo>
                  <a:cubicBezTo>
                    <a:pt x="13011" y="19174"/>
                    <a:pt x="13622" y="19418"/>
                    <a:pt x="14242" y="19637"/>
                  </a:cubicBezTo>
                  <a:cubicBezTo>
                    <a:pt x="14539" y="19741"/>
                    <a:pt x="14827" y="19846"/>
                    <a:pt x="15133" y="19916"/>
                  </a:cubicBezTo>
                  <a:lnTo>
                    <a:pt x="15168" y="19934"/>
                  </a:lnTo>
                  <a:cubicBezTo>
                    <a:pt x="15183" y="19937"/>
                    <a:pt x="15198" y="19939"/>
                    <a:pt x="15212" y="19939"/>
                  </a:cubicBezTo>
                  <a:cubicBezTo>
                    <a:pt x="15387" y="19939"/>
                    <a:pt x="15441" y="19659"/>
                    <a:pt x="15255" y="19611"/>
                  </a:cubicBezTo>
                  <a:cubicBezTo>
                    <a:pt x="14513" y="19410"/>
                    <a:pt x="13797" y="19148"/>
                    <a:pt x="13098" y="18842"/>
                  </a:cubicBezTo>
                  <a:cubicBezTo>
                    <a:pt x="11369" y="18109"/>
                    <a:pt x="9745" y="17166"/>
                    <a:pt x="8252" y="16039"/>
                  </a:cubicBezTo>
                  <a:cubicBezTo>
                    <a:pt x="6192" y="14468"/>
                    <a:pt x="4454" y="12520"/>
                    <a:pt x="3135" y="10294"/>
                  </a:cubicBezTo>
                  <a:cubicBezTo>
                    <a:pt x="1887" y="8190"/>
                    <a:pt x="979" y="5867"/>
                    <a:pt x="586" y="3448"/>
                  </a:cubicBezTo>
                  <a:cubicBezTo>
                    <a:pt x="420" y="2392"/>
                    <a:pt x="324" y="1283"/>
                    <a:pt x="437" y="209"/>
                  </a:cubicBezTo>
                  <a:cubicBezTo>
                    <a:pt x="437" y="195"/>
                    <a:pt x="440" y="167"/>
                    <a:pt x="441" y="161"/>
                  </a:cubicBezTo>
                  <a:lnTo>
                    <a:pt x="441" y="161"/>
                  </a:lnTo>
                  <a:cubicBezTo>
                    <a:pt x="437" y="91"/>
                    <a:pt x="395" y="29"/>
                    <a:pt x="324" y="8"/>
                  </a:cubicBezTo>
                  <a:cubicBezTo>
                    <a:pt x="309" y="3"/>
                    <a:pt x="293" y="0"/>
                    <a:pt x="27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1475550" y="1191900"/>
            <a:ext cx="459629" cy="570337"/>
            <a:chOff x="6771850" y="3178000"/>
            <a:chExt cx="459629" cy="570337"/>
          </a:xfrm>
        </p:grpSpPr>
        <p:sp>
          <p:nvSpPr>
            <p:cNvPr id="25" name="Google Shape;25;p2"/>
            <p:cNvSpPr/>
            <p:nvPr/>
          </p:nvSpPr>
          <p:spPr>
            <a:xfrm>
              <a:off x="6862773" y="3290762"/>
              <a:ext cx="277077" cy="344701"/>
            </a:xfrm>
            <a:custGeom>
              <a:avLst/>
              <a:gdLst/>
              <a:ahLst/>
              <a:cxnLst/>
              <a:rect l="l" t="t" r="r" b="b"/>
              <a:pathLst>
                <a:path w="23576" h="29330" extrusionOk="0">
                  <a:moveTo>
                    <a:pt x="11788" y="0"/>
                  </a:moveTo>
                  <a:cubicBezTo>
                    <a:pt x="11788" y="14626"/>
                    <a:pt x="0" y="14800"/>
                    <a:pt x="0" y="14800"/>
                  </a:cubicBezTo>
                  <a:cubicBezTo>
                    <a:pt x="70" y="14799"/>
                    <a:pt x="139" y="14799"/>
                    <a:pt x="208" y="14799"/>
                  </a:cubicBezTo>
                  <a:cubicBezTo>
                    <a:pt x="11794" y="14799"/>
                    <a:pt x="12338" y="29330"/>
                    <a:pt x="12338" y="29330"/>
                  </a:cubicBezTo>
                  <a:cubicBezTo>
                    <a:pt x="11788" y="14630"/>
                    <a:pt x="23569" y="14259"/>
                    <a:pt x="23576" y="14259"/>
                  </a:cubicBezTo>
                  <a:lnTo>
                    <a:pt x="23576" y="14259"/>
                  </a:lnTo>
                  <a:cubicBezTo>
                    <a:pt x="23430" y="14264"/>
                    <a:pt x="23285" y="14266"/>
                    <a:pt x="23143" y="14266"/>
                  </a:cubicBezTo>
                  <a:cubicBezTo>
                    <a:pt x="11788" y="14266"/>
                    <a:pt x="11788" y="0"/>
                    <a:pt x="11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771850" y="3178000"/>
              <a:ext cx="459629" cy="570337"/>
            </a:xfrm>
            <a:custGeom>
              <a:avLst/>
              <a:gdLst/>
              <a:ahLst/>
              <a:cxnLst/>
              <a:rect l="l" t="t" r="r" b="b"/>
              <a:pathLst>
                <a:path w="39109" h="48529" extrusionOk="0">
                  <a:moveTo>
                    <a:pt x="19585" y="3211"/>
                  </a:moveTo>
                  <a:cubicBezTo>
                    <a:pt x="19777" y="4949"/>
                    <a:pt x="20100" y="6669"/>
                    <a:pt x="20537" y="8354"/>
                  </a:cubicBezTo>
                  <a:cubicBezTo>
                    <a:pt x="21174" y="10756"/>
                    <a:pt x="22056" y="13104"/>
                    <a:pt x="23313" y="15252"/>
                  </a:cubicBezTo>
                  <a:cubicBezTo>
                    <a:pt x="24667" y="17558"/>
                    <a:pt x="26457" y="19618"/>
                    <a:pt x="28692" y="21103"/>
                  </a:cubicBezTo>
                  <a:cubicBezTo>
                    <a:pt x="31093" y="22692"/>
                    <a:pt x="33887" y="23504"/>
                    <a:pt x="36734" y="23705"/>
                  </a:cubicBezTo>
                  <a:cubicBezTo>
                    <a:pt x="35206" y="24010"/>
                    <a:pt x="33721" y="24473"/>
                    <a:pt x="32298" y="25102"/>
                  </a:cubicBezTo>
                  <a:cubicBezTo>
                    <a:pt x="30272" y="25984"/>
                    <a:pt x="28413" y="27206"/>
                    <a:pt x="26806" y="28725"/>
                  </a:cubicBezTo>
                  <a:cubicBezTo>
                    <a:pt x="24780" y="30637"/>
                    <a:pt x="23235" y="33004"/>
                    <a:pt x="22187" y="35580"/>
                  </a:cubicBezTo>
                  <a:cubicBezTo>
                    <a:pt x="20930" y="38653"/>
                    <a:pt x="20380" y="41980"/>
                    <a:pt x="20257" y="45289"/>
                  </a:cubicBezTo>
                  <a:cubicBezTo>
                    <a:pt x="19995" y="43534"/>
                    <a:pt x="19611" y="41805"/>
                    <a:pt x="19114" y="40111"/>
                  </a:cubicBezTo>
                  <a:cubicBezTo>
                    <a:pt x="18389" y="37675"/>
                    <a:pt x="17411" y="35309"/>
                    <a:pt x="16084" y="33135"/>
                  </a:cubicBezTo>
                  <a:cubicBezTo>
                    <a:pt x="14643" y="30777"/>
                    <a:pt x="12774" y="28682"/>
                    <a:pt x="10469" y="27145"/>
                  </a:cubicBezTo>
                  <a:cubicBezTo>
                    <a:pt x="8042" y="25538"/>
                    <a:pt x="5222" y="24656"/>
                    <a:pt x="2331" y="24403"/>
                  </a:cubicBezTo>
                  <a:cubicBezTo>
                    <a:pt x="3868" y="24132"/>
                    <a:pt x="5361" y="23687"/>
                    <a:pt x="6802" y="23093"/>
                  </a:cubicBezTo>
                  <a:cubicBezTo>
                    <a:pt x="8871" y="22246"/>
                    <a:pt x="10775" y="21050"/>
                    <a:pt x="12443" y="19575"/>
                  </a:cubicBezTo>
                  <a:cubicBezTo>
                    <a:pt x="14512" y="17688"/>
                    <a:pt x="16171" y="15401"/>
                    <a:pt x="17297" y="12842"/>
                  </a:cubicBezTo>
                  <a:cubicBezTo>
                    <a:pt x="18659" y="9804"/>
                    <a:pt x="19332" y="6521"/>
                    <a:pt x="19585" y="3211"/>
                  </a:cubicBezTo>
                  <a:close/>
                  <a:moveTo>
                    <a:pt x="19528" y="0"/>
                  </a:moveTo>
                  <a:cubicBezTo>
                    <a:pt x="19448" y="0"/>
                    <a:pt x="19367" y="55"/>
                    <a:pt x="19367" y="164"/>
                  </a:cubicBezTo>
                  <a:cubicBezTo>
                    <a:pt x="19367" y="4067"/>
                    <a:pt x="18860" y="8023"/>
                    <a:pt x="17437" y="11672"/>
                  </a:cubicBezTo>
                  <a:cubicBezTo>
                    <a:pt x="16407" y="14318"/>
                    <a:pt x="14870" y="16763"/>
                    <a:pt x="12836" y="18762"/>
                  </a:cubicBezTo>
                  <a:cubicBezTo>
                    <a:pt x="11220" y="20334"/>
                    <a:pt x="9343" y="21609"/>
                    <a:pt x="7291" y="22535"/>
                  </a:cubicBezTo>
                  <a:cubicBezTo>
                    <a:pt x="5754" y="23224"/>
                    <a:pt x="4139" y="23731"/>
                    <a:pt x="2489" y="24045"/>
                  </a:cubicBezTo>
                  <a:cubicBezTo>
                    <a:pt x="1711" y="24194"/>
                    <a:pt x="987" y="24246"/>
                    <a:pt x="192" y="24325"/>
                  </a:cubicBezTo>
                  <a:lnTo>
                    <a:pt x="157" y="24325"/>
                  </a:lnTo>
                  <a:cubicBezTo>
                    <a:pt x="70" y="24325"/>
                    <a:pt x="0" y="24403"/>
                    <a:pt x="0" y="24490"/>
                  </a:cubicBezTo>
                  <a:cubicBezTo>
                    <a:pt x="0" y="24573"/>
                    <a:pt x="63" y="24648"/>
                    <a:pt x="144" y="24648"/>
                  </a:cubicBezTo>
                  <a:cubicBezTo>
                    <a:pt x="148" y="24648"/>
                    <a:pt x="153" y="24648"/>
                    <a:pt x="157" y="24648"/>
                  </a:cubicBezTo>
                  <a:cubicBezTo>
                    <a:pt x="256" y="24646"/>
                    <a:pt x="354" y="24646"/>
                    <a:pt x="453" y="24646"/>
                  </a:cubicBezTo>
                  <a:cubicBezTo>
                    <a:pt x="3602" y="24646"/>
                    <a:pt x="6739" y="25326"/>
                    <a:pt x="9474" y="26909"/>
                  </a:cubicBezTo>
                  <a:cubicBezTo>
                    <a:pt x="11858" y="28297"/>
                    <a:pt x="13831" y="30297"/>
                    <a:pt x="15350" y="32576"/>
                  </a:cubicBezTo>
                  <a:cubicBezTo>
                    <a:pt x="16756" y="34698"/>
                    <a:pt x="17804" y="37055"/>
                    <a:pt x="18581" y="39474"/>
                  </a:cubicBezTo>
                  <a:cubicBezTo>
                    <a:pt x="19201" y="41421"/>
                    <a:pt x="19664" y="43421"/>
                    <a:pt x="19960" y="45446"/>
                  </a:cubicBezTo>
                  <a:cubicBezTo>
                    <a:pt x="20109" y="46407"/>
                    <a:pt x="20170" y="47367"/>
                    <a:pt x="20266" y="48328"/>
                  </a:cubicBezTo>
                  <a:lnTo>
                    <a:pt x="20266" y="48371"/>
                  </a:lnTo>
                  <a:cubicBezTo>
                    <a:pt x="20270" y="48476"/>
                    <a:pt x="20356" y="48529"/>
                    <a:pt x="20439" y="48529"/>
                  </a:cubicBezTo>
                  <a:cubicBezTo>
                    <a:pt x="20521" y="48529"/>
                    <a:pt x="20602" y="48476"/>
                    <a:pt x="20598" y="48371"/>
                  </a:cubicBezTo>
                  <a:cubicBezTo>
                    <a:pt x="20458" y="44468"/>
                    <a:pt x="20799" y="40495"/>
                    <a:pt x="22082" y="36785"/>
                  </a:cubicBezTo>
                  <a:cubicBezTo>
                    <a:pt x="23008" y="34113"/>
                    <a:pt x="24457" y="31615"/>
                    <a:pt x="26422" y="29563"/>
                  </a:cubicBezTo>
                  <a:cubicBezTo>
                    <a:pt x="27985" y="27948"/>
                    <a:pt x="29818" y="26630"/>
                    <a:pt x="31844" y="25669"/>
                  </a:cubicBezTo>
                  <a:cubicBezTo>
                    <a:pt x="33355" y="24944"/>
                    <a:pt x="34944" y="24412"/>
                    <a:pt x="36585" y="24071"/>
                  </a:cubicBezTo>
                  <a:cubicBezTo>
                    <a:pt x="37336" y="23923"/>
                    <a:pt x="38105" y="23818"/>
                    <a:pt x="38873" y="23748"/>
                  </a:cubicBezTo>
                  <a:lnTo>
                    <a:pt x="38908" y="23748"/>
                  </a:lnTo>
                  <a:cubicBezTo>
                    <a:pt x="39106" y="23748"/>
                    <a:pt x="39109" y="23425"/>
                    <a:pt x="38907" y="23425"/>
                  </a:cubicBezTo>
                  <a:cubicBezTo>
                    <a:pt x="38905" y="23425"/>
                    <a:pt x="38902" y="23425"/>
                    <a:pt x="38899" y="23425"/>
                  </a:cubicBezTo>
                  <a:cubicBezTo>
                    <a:pt x="38680" y="23432"/>
                    <a:pt x="38460" y="23435"/>
                    <a:pt x="38240" y="23435"/>
                  </a:cubicBezTo>
                  <a:cubicBezTo>
                    <a:pt x="35254" y="23435"/>
                    <a:pt x="32271" y="22817"/>
                    <a:pt x="29653" y="21321"/>
                  </a:cubicBezTo>
                  <a:cubicBezTo>
                    <a:pt x="27339" y="19985"/>
                    <a:pt x="25444" y="18029"/>
                    <a:pt x="24021" y="15785"/>
                  </a:cubicBezTo>
                  <a:cubicBezTo>
                    <a:pt x="22685" y="13689"/>
                    <a:pt x="21733" y="11376"/>
                    <a:pt x="21052" y="8992"/>
                  </a:cubicBezTo>
                  <a:cubicBezTo>
                    <a:pt x="20502" y="7053"/>
                    <a:pt x="20109" y="5071"/>
                    <a:pt x="19891" y="3072"/>
                  </a:cubicBezTo>
                  <a:cubicBezTo>
                    <a:pt x="19821" y="2426"/>
                    <a:pt x="19760" y="1779"/>
                    <a:pt x="19725" y="1125"/>
                  </a:cubicBezTo>
                  <a:cubicBezTo>
                    <a:pt x="19707" y="819"/>
                    <a:pt x="19716" y="505"/>
                    <a:pt x="19690" y="199"/>
                  </a:cubicBezTo>
                  <a:lnTo>
                    <a:pt x="19690" y="164"/>
                  </a:lnTo>
                  <a:cubicBezTo>
                    <a:pt x="19690" y="55"/>
                    <a:pt x="19609" y="0"/>
                    <a:pt x="19528"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2"/>
          <p:cNvSpPr/>
          <p:nvPr/>
        </p:nvSpPr>
        <p:spPr>
          <a:xfrm>
            <a:off x="6177550" y="-228400"/>
            <a:ext cx="848700" cy="848700"/>
          </a:xfrm>
          <a:prstGeom prst="star24">
            <a:avLst>
              <a:gd name="adj" fmla="val 24892"/>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546349" y="-64675"/>
            <a:ext cx="219626" cy="1456562"/>
          </a:xfrm>
          <a:custGeom>
            <a:avLst/>
            <a:gdLst/>
            <a:ahLst/>
            <a:cxnLst/>
            <a:rect l="l" t="t" r="r" b="b"/>
            <a:pathLst>
              <a:path w="3458" h="35591" extrusionOk="0">
                <a:moveTo>
                  <a:pt x="2698" y="1"/>
                </a:moveTo>
                <a:lnTo>
                  <a:pt x="2471" y="237"/>
                </a:lnTo>
                <a:cubicBezTo>
                  <a:pt x="3292" y="1005"/>
                  <a:pt x="2358" y="2254"/>
                  <a:pt x="1712" y="2943"/>
                </a:cubicBezTo>
                <a:cubicBezTo>
                  <a:pt x="1065" y="3633"/>
                  <a:pt x="262" y="4489"/>
                  <a:pt x="367" y="5537"/>
                </a:cubicBezTo>
                <a:cubicBezTo>
                  <a:pt x="446" y="6288"/>
                  <a:pt x="961" y="6846"/>
                  <a:pt x="1467" y="7379"/>
                </a:cubicBezTo>
                <a:cubicBezTo>
                  <a:pt x="1825" y="7772"/>
                  <a:pt x="2201" y="8174"/>
                  <a:pt x="2401" y="8636"/>
                </a:cubicBezTo>
                <a:cubicBezTo>
                  <a:pt x="2864" y="9754"/>
                  <a:pt x="2375" y="11125"/>
                  <a:pt x="1685" y="11981"/>
                </a:cubicBezTo>
                <a:cubicBezTo>
                  <a:pt x="1135" y="12670"/>
                  <a:pt x="245" y="14041"/>
                  <a:pt x="446" y="15561"/>
                </a:cubicBezTo>
                <a:cubicBezTo>
                  <a:pt x="559" y="16399"/>
                  <a:pt x="1057" y="17115"/>
                  <a:pt x="1537" y="17813"/>
                </a:cubicBezTo>
                <a:cubicBezTo>
                  <a:pt x="2078" y="18608"/>
                  <a:pt x="2585" y="19359"/>
                  <a:pt x="2550" y="20232"/>
                </a:cubicBezTo>
                <a:cubicBezTo>
                  <a:pt x="2524" y="21044"/>
                  <a:pt x="2008" y="21751"/>
                  <a:pt x="1519" y="22441"/>
                </a:cubicBezTo>
                <a:cubicBezTo>
                  <a:pt x="1389" y="22624"/>
                  <a:pt x="1249" y="22808"/>
                  <a:pt x="1127" y="23000"/>
                </a:cubicBezTo>
                <a:cubicBezTo>
                  <a:pt x="280" y="24275"/>
                  <a:pt x="35" y="25602"/>
                  <a:pt x="463" y="26624"/>
                </a:cubicBezTo>
                <a:cubicBezTo>
                  <a:pt x="673" y="27156"/>
                  <a:pt x="1057" y="27584"/>
                  <a:pt x="1415" y="27994"/>
                </a:cubicBezTo>
                <a:cubicBezTo>
                  <a:pt x="1685" y="28283"/>
                  <a:pt x="1921" y="28588"/>
                  <a:pt x="2131" y="28911"/>
                </a:cubicBezTo>
                <a:cubicBezTo>
                  <a:pt x="2847" y="30116"/>
                  <a:pt x="2724" y="31644"/>
                  <a:pt x="1834" y="32727"/>
                </a:cubicBezTo>
                <a:cubicBezTo>
                  <a:pt x="1650" y="32928"/>
                  <a:pt x="1458" y="33120"/>
                  <a:pt x="1258" y="33294"/>
                </a:cubicBezTo>
                <a:cubicBezTo>
                  <a:pt x="1039" y="33487"/>
                  <a:pt x="838" y="33687"/>
                  <a:pt x="646" y="33897"/>
                </a:cubicBezTo>
                <a:cubicBezTo>
                  <a:pt x="175" y="34447"/>
                  <a:pt x="0" y="35067"/>
                  <a:pt x="157" y="35591"/>
                </a:cubicBezTo>
                <a:lnTo>
                  <a:pt x="472" y="35495"/>
                </a:lnTo>
                <a:cubicBezTo>
                  <a:pt x="349" y="35093"/>
                  <a:pt x="507" y="34578"/>
                  <a:pt x="900" y="34115"/>
                </a:cubicBezTo>
                <a:cubicBezTo>
                  <a:pt x="1083" y="33914"/>
                  <a:pt x="1275" y="33714"/>
                  <a:pt x="1485" y="33530"/>
                </a:cubicBezTo>
                <a:cubicBezTo>
                  <a:pt x="1694" y="33347"/>
                  <a:pt x="1895" y="33146"/>
                  <a:pt x="2078" y="32936"/>
                </a:cubicBezTo>
                <a:cubicBezTo>
                  <a:pt x="3074" y="31749"/>
                  <a:pt x="3205" y="30064"/>
                  <a:pt x="2419" y="28737"/>
                </a:cubicBezTo>
                <a:cubicBezTo>
                  <a:pt x="2192" y="28396"/>
                  <a:pt x="1947" y="28073"/>
                  <a:pt x="1668" y="27776"/>
                </a:cubicBezTo>
                <a:cubicBezTo>
                  <a:pt x="1310" y="27366"/>
                  <a:pt x="961" y="26982"/>
                  <a:pt x="769" y="26501"/>
                </a:cubicBezTo>
                <a:cubicBezTo>
                  <a:pt x="227" y="25183"/>
                  <a:pt x="1031" y="23733"/>
                  <a:pt x="1406" y="23175"/>
                </a:cubicBezTo>
                <a:cubicBezTo>
                  <a:pt x="1528" y="22991"/>
                  <a:pt x="1659" y="22808"/>
                  <a:pt x="1790" y="22633"/>
                </a:cubicBezTo>
                <a:cubicBezTo>
                  <a:pt x="2305" y="21900"/>
                  <a:pt x="2847" y="21149"/>
                  <a:pt x="2882" y="20241"/>
                </a:cubicBezTo>
                <a:cubicBezTo>
                  <a:pt x="2917" y="19254"/>
                  <a:pt x="2349" y="18425"/>
                  <a:pt x="1808" y="17630"/>
                </a:cubicBezTo>
                <a:cubicBezTo>
                  <a:pt x="1345" y="16966"/>
                  <a:pt x="873" y="16277"/>
                  <a:pt x="777" y="15508"/>
                </a:cubicBezTo>
                <a:cubicBezTo>
                  <a:pt x="585" y="14120"/>
                  <a:pt x="1423" y="12828"/>
                  <a:pt x="1939" y="12190"/>
                </a:cubicBezTo>
                <a:cubicBezTo>
                  <a:pt x="2690" y="11256"/>
                  <a:pt x="3213" y="9754"/>
                  <a:pt x="2698" y="8505"/>
                </a:cubicBezTo>
                <a:cubicBezTo>
                  <a:pt x="2480" y="7990"/>
                  <a:pt x="2087" y="7562"/>
                  <a:pt x="1703" y="7161"/>
                </a:cubicBezTo>
                <a:cubicBezTo>
                  <a:pt x="1214" y="6637"/>
                  <a:pt x="760" y="6148"/>
                  <a:pt x="690" y="5502"/>
                </a:cubicBezTo>
                <a:cubicBezTo>
                  <a:pt x="603" y="4602"/>
                  <a:pt x="1354" y="3808"/>
                  <a:pt x="1956" y="3162"/>
                </a:cubicBezTo>
                <a:cubicBezTo>
                  <a:pt x="3196" y="1843"/>
                  <a:pt x="3458" y="717"/>
                  <a:pt x="269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9;p2"/>
          <p:cNvGrpSpPr/>
          <p:nvPr/>
        </p:nvGrpSpPr>
        <p:grpSpPr>
          <a:xfrm>
            <a:off x="8459800" y="3027999"/>
            <a:ext cx="459643" cy="608035"/>
            <a:chOff x="342250" y="491899"/>
            <a:chExt cx="459643" cy="608035"/>
          </a:xfrm>
        </p:grpSpPr>
        <p:sp>
          <p:nvSpPr>
            <p:cNvPr id="30" name="Google Shape;30;p2"/>
            <p:cNvSpPr/>
            <p:nvPr/>
          </p:nvSpPr>
          <p:spPr>
            <a:xfrm>
              <a:off x="580158" y="809842"/>
              <a:ext cx="217923" cy="289991"/>
            </a:xfrm>
            <a:custGeom>
              <a:avLst/>
              <a:gdLst/>
              <a:ahLst/>
              <a:cxnLst/>
              <a:rect l="l" t="t" r="r" b="b"/>
              <a:pathLst>
                <a:path w="15089" h="20079" extrusionOk="0">
                  <a:moveTo>
                    <a:pt x="14905" y="1"/>
                  </a:moveTo>
                  <a:cubicBezTo>
                    <a:pt x="14893" y="1"/>
                    <a:pt x="14881" y="2"/>
                    <a:pt x="14870" y="5"/>
                  </a:cubicBezTo>
                  <a:cubicBezTo>
                    <a:pt x="14084" y="118"/>
                    <a:pt x="13298" y="406"/>
                    <a:pt x="12565" y="703"/>
                  </a:cubicBezTo>
                  <a:cubicBezTo>
                    <a:pt x="10653" y="1480"/>
                    <a:pt x="8880" y="2581"/>
                    <a:pt x="7326" y="3934"/>
                  </a:cubicBezTo>
                  <a:cubicBezTo>
                    <a:pt x="5222" y="5741"/>
                    <a:pt x="3493" y="7951"/>
                    <a:pt x="2262" y="10439"/>
                  </a:cubicBezTo>
                  <a:cubicBezTo>
                    <a:pt x="1301" y="12412"/>
                    <a:pt x="638" y="14525"/>
                    <a:pt x="288" y="16691"/>
                  </a:cubicBezTo>
                  <a:cubicBezTo>
                    <a:pt x="184" y="17407"/>
                    <a:pt x="87" y="18114"/>
                    <a:pt x="44" y="18839"/>
                  </a:cubicBezTo>
                  <a:cubicBezTo>
                    <a:pt x="26" y="19179"/>
                    <a:pt x="0" y="19529"/>
                    <a:pt x="9" y="19878"/>
                  </a:cubicBezTo>
                  <a:lnTo>
                    <a:pt x="9" y="19922"/>
                  </a:lnTo>
                  <a:cubicBezTo>
                    <a:pt x="13" y="20026"/>
                    <a:pt x="98" y="20079"/>
                    <a:pt x="181" y="20079"/>
                  </a:cubicBezTo>
                  <a:cubicBezTo>
                    <a:pt x="264" y="20079"/>
                    <a:pt x="345" y="20026"/>
                    <a:pt x="341" y="19922"/>
                  </a:cubicBezTo>
                  <a:lnTo>
                    <a:pt x="341" y="19913"/>
                  </a:lnTo>
                  <a:cubicBezTo>
                    <a:pt x="332" y="19057"/>
                    <a:pt x="393" y="18201"/>
                    <a:pt x="524" y="17355"/>
                  </a:cubicBezTo>
                  <a:cubicBezTo>
                    <a:pt x="795" y="15311"/>
                    <a:pt x="1345" y="13320"/>
                    <a:pt x="2157" y="11434"/>
                  </a:cubicBezTo>
                  <a:cubicBezTo>
                    <a:pt x="3266" y="8928"/>
                    <a:pt x="4855" y="6676"/>
                    <a:pt x="6854" y="4807"/>
                  </a:cubicBezTo>
                  <a:cubicBezTo>
                    <a:pt x="8417" y="3305"/>
                    <a:pt x="10234" y="2083"/>
                    <a:pt x="12216" y="1192"/>
                  </a:cubicBezTo>
                  <a:cubicBezTo>
                    <a:pt x="13080" y="808"/>
                    <a:pt x="13988" y="520"/>
                    <a:pt x="14922" y="319"/>
                  </a:cubicBezTo>
                  <a:lnTo>
                    <a:pt x="14957" y="319"/>
                  </a:lnTo>
                  <a:cubicBezTo>
                    <a:pt x="15045" y="293"/>
                    <a:pt x="15088" y="206"/>
                    <a:pt x="15071" y="118"/>
                  </a:cubicBezTo>
                  <a:cubicBezTo>
                    <a:pt x="15041" y="44"/>
                    <a:pt x="14973" y="1"/>
                    <a:pt x="14905"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43304" y="809712"/>
              <a:ext cx="219873" cy="290222"/>
            </a:xfrm>
            <a:custGeom>
              <a:avLst/>
              <a:gdLst/>
              <a:ahLst/>
              <a:cxnLst/>
              <a:rect l="l" t="t" r="r" b="b"/>
              <a:pathLst>
                <a:path w="15224" h="20095" extrusionOk="0">
                  <a:moveTo>
                    <a:pt x="226" y="1"/>
                  </a:moveTo>
                  <a:cubicBezTo>
                    <a:pt x="56" y="1"/>
                    <a:pt x="0" y="254"/>
                    <a:pt x="179" y="319"/>
                  </a:cubicBezTo>
                  <a:cubicBezTo>
                    <a:pt x="912" y="529"/>
                    <a:pt x="1628" y="791"/>
                    <a:pt x="2327" y="1114"/>
                  </a:cubicBezTo>
                  <a:cubicBezTo>
                    <a:pt x="4038" y="1856"/>
                    <a:pt x="5662" y="2817"/>
                    <a:pt x="7138" y="3969"/>
                  </a:cubicBezTo>
                  <a:cubicBezTo>
                    <a:pt x="8072" y="4694"/>
                    <a:pt x="8937" y="5497"/>
                    <a:pt x="9731" y="6370"/>
                  </a:cubicBezTo>
                  <a:cubicBezTo>
                    <a:pt x="10665" y="7418"/>
                    <a:pt x="11486" y="8553"/>
                    <a:pt x="12185" y="9767"/>
                  </a:cubicBezTo>
                  <a:cubicBezTo>
                    <a:pt x="13416" y="11889"/>
                    <a:pt x="14289" y="14220"/>
                    <a:pt x="14656" y="16648"/>
                  </a:cubicBezTo>
                  <a:cubicBezTo>
                    <a:pt x="14839" y="17713"/>
                    <a:pt x="14874" y="18804"/>
                    <a:pt x="14769" y="19887"/>
                  </a:cubicBezTo>
                  <a:cubicBezTo>
                    <a:pt x="14754" y="20013"/>
                    <a:pt x="14860" y="20094"/>
                    <a:pt x="14956" y="20094"/>
                  </a:cubicBezTo>
                  <a:cubicBezTo>
                    <a:pt x="15020" y="20094"/>
                    <a:pt x="15078" y="20058"/>
                    <a:pt x="15092" y="19974"/>
                  </a:cubicBezTo>
                  <a:cubicBezTo>
                    <a:pt x="15223" y="19075"/>
                    <a:pt x="15162" y="18132"/>
                    <a:pt x="15057" y="17233"/>
                  </a:cubicBezTo>
                  <a:cubicBezTo>
                    <a:pt x="14787" y="14910"/>
                    <a:pt x="14088" y="12666"/>
                    <a:pt x="13014" y="10597"/>
                  </a:cubicBezTo>
                  <a:cubicBezTo>
                    <a:pt x="11783" y="8178"/>
                    <a:pt x="10089" y="6021"/>
                    <a:pt x="8020" y="4257"/>
                  </a:cubicBezTo>
                  <a:cubicBezTo>
                    <a:pt x="6492" y="2974"/>
                    <a:pt x="4798" y="1900"/>
                    <a:pt x="2999" y="1062"/>
                  </a:cubicBezTo>
                  <a:cubicBezTo>
                    <a:pt x="2405" y="782"/>
                    <a:pt x="1794" y="520"/>
                    <a:pt x="1183" y="302"/>
                  </a:cubicBezTo>
                  <a:cubicBezTo>
                    <a:pt x="895" y="188"/>
                    <a:pt x="598" y="92"/>
                    <a:pt x="310" y="14"/>
                  </a:cubicBezTo>
                  <a:lnTo>
                    <a:pt x="266" y="5"/>
                  </a:lnTo>
                  <a:cubicBezTo>
                    <a:pt x="252" y="2"/>
                    <a:pt x="239" y="1"/>
                    <a:pt x="226"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42250" y="491899"/>
              <a:ext cx="220046" cy="288966"/>
            </a:xfrm>
            <a:custGeom>
              <a:avLst/>
              <a:gdLst/>
              <a:ahLst/>
              <a:cxnLst/>
              <a:rect l="l" t="t" r="r" b="b"/>
              <a:pathLst>
                <a:path w="15236" h="20008" extrusionOk="0">
                  <a:moveTo>
                    <a:pt x="15061" y="1"/>
                  </a:moveTo>
                  <a:cubicBezTo>
                    <a:pt x="14978" y="1"/>
                    <a:pt x="14895" y="53"/>
                    <a:pt x="14895" y="158"/>
                  </a:cubicBezTo>
                  <a:cubicBezTo>
                    <a:pt x="14903" y="1014"/>
                    <a:pt x="14834" y="1869"/>
                    <a:pt x="14703" y="2707"/>
                  </a:cubicBezTo>
                  <a:cubicBezTo>
                    <a:pt x="14423" y="4742"/>
                    <a:pt x="13864" y="6724"/>
                    <a:pt x="13052" y="8601"/>
                  </a:cubicBezTo>
                  <a:cubicBezTo>
                    <a:pt x="11943" y="11099"/>
                    <a:pt x="10346" y="13351"/>
                    <a:pt x="8346" y="15211"/>
                  </a:cubicBezTo>
                  <a:cubicBezTo>
                    <a:pt x="6774" y="16713"/>
                    <a:pt x="4949" y="17935"/>
                    <a:pt x="2959" y="18817"/>
                  </a:cubicBezTo>
                  <a:cubicBezTo>
                    <a:pt x="2077" y="19201"/>
                    <a:pt x="1169" y="19490"/>
                    <a:pt x="234" y="19682"/>
                  </a:cubicBezTo>
                  <a:lnTo>
                    <a:pt x="199" y="19690"/>
                  </a:lnTo>
                  <a:cubicBezTo>
                    <a:pt x="1" y="19715"/>
                    <a:pt x="69" y="20007"/>
                    <a:pt x="256" y="20007"/>
                  </a:cubicBezTo>
                  <a:cubicBezTo>
                    <a:pt x="266" y="20007"/>
                    <a:pt x="276" y="20007"/>
                    <a:pt x="287" y="20005"/>
                  </a:cubicBezTo>
                  <a:cubicBezTo>
                    <a:pt x="1073" y="19900"/>
                    <a:pt x="1858" y="19612"/>
                    <a:pt x="2592" y="19324"/>
                  </a:cubicBezTo>
                  <a:cubicBezTo>
                    <a:pt x="4522" y="18547"/>
                    <a:pt x="6303" y="17446"/>
                    <a:pt x="7866" y="16084"/>
                  </a:cubicBezTo>
                  <a:cubicBezTo>
                    <a:pt x="9979" y="14286"/>
                    <a:pt x="11708" y="12085"/>
                    <a:pt x="12948" y="9605"/>
                  </a:cubicBezTo>
                  <a:cubicBezTo>
                    <a:pt x="13908" y="7632"/>
                    <a:pt x="14580" y="5536"/>
                    <a:pt x="14930" y="3371"/>
                  </a:cubicBezTo>
                  <a:cubicBezTo>
                    <a:pt x="15052" y="2664"/>
                    <a:pt x="15139" y="1948"/>
                    <a:pt x="15183" y="1241"/>
                  </a:cubicBezTo>
                  <a:cubicBezTo>
                    <a:pt x="15209" y="891"/>
                    <a:pt x="15235" y="542"/>
                    <a:pt x="15227" y="201"/>
                  </a:cubicBezTo>
                  <a:lnTo>
                    <a:pt x="15227" y="158"/>
                  </a:lnTo>
                  <a:cubicBezTo>
                    <a:pt x="15227" y="53"/>
                    <a:pt x="15144" y="1"/>
                    <a:pt x="15061"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78887" y="492549"/>
              <a:ext cx="223007" cy="287983"/>
            </a:xfrm>
            <a:custGeom>
              <a:avLst/>
              <a:gdLst/>
              <a:ahLst/>
              <a:cxnLst/>
              <a:rect l="l" t="t" r="r" b="b"/>
              <a:pathLst>
                <a:path w="15441" h="19940" extrusionOk="0">
                  <a:moveTo>
                    <a:pt x="441" y="160"/>
                  </a:moveTo>
                  <a:cubicBezTo>
                    <a:pt x="441" y="160"/>
                    <a:pt x="441" y="160"/>
                    <a:pt x="441" y="161"/>
                  </a:cubicBezTo>
                  <a:lnTo>
                    <a:pt x="441" y="161"/>
                  </a:lnTo>
                  <a:cubicBezTo>
                    <a:pt x="441" y="162"/>
                    <a:pt x="441" y="163"/>
                    <a:pt x="441" y="165"/>
                  </a:cubicBezTo>
                  <a:lnTo>
                    <a:pt x="441" y="165"/>
                  </a:lnTo>
                  <a:cubicBezTo>
                    <a:pt x="441" y="161"/>
                    <a:pt x="441" y="160"/>
                    <a:pt x="441" y="160"/>
                  </a:cubicBezTo>
                  <a:close/>
                  <a:moveTo>
                    <a:pt x="441" y="165"/>
                  </a:moveTo>
                  <a:cubicBezTo>
                    <a:pt x="441" y="171"/>
                    <a:pt x="440" y="185"/>
                    <a:pt x="437" y="209"/>
                  </a:cubicBezTo>
                  <a:cubicBezTo>
                    <a:pt x="440" y="194"/>
                    <a:pt x="442" y="179"/>
                    <a:pt x="441" y="165"/>
                  </a:cubicBezTo>
                  <a:close/>
                  <a:moveTo>
                    <a:pt x="277" y="0"/>
                  </a:moveTo>
                  <a:cubicBezTo>
                    <a:pt x="211" y="0"/>
                    <a:pt x="144" y="43"/>
                    <a:pt x="123" y="113"/>
                  </a:cubicBezTo>
                  <a:cubicBezTo>
                    <a:pt x="1" y="1021"/>
                    <a:pt x="71" y="1964"/>
                    <a:pt x="184" y="2863"/>
                  </a:cubicBezTo>
                  <a:cubicBezTo>
                    <a:pt x="481" y="5177"/>
                    <a:pt x="1206" y="7412"/>
                    <a:pt x="2306" y="9473"/>
                  </a:cubicBezTo>
                  <a:cubicBezTo>
                    <a:pt x="3555" y="11874"/>
                    <a:pt x="5266" y="13996"/>
                    <a:pt x="7353" y="15734"/>
                  </a:cubicBezTo>
                  <a:cubicBezTo>
                    <a:pt x="8890" y="17008"/>
                    <a:pt x="10592" y="18074"/>
                    <a:pt x="12417" y="18903"/>
                  </a:cubicBezTo>
                  <a:cubicBezTo>
                    <a:pt x="13011" y="19174"/>
                    <a:pt x="13622" y="19418"/>
                    <a:pt x="14242" y="19637"/>
                  </a:cubicBezTo>
                  <a:cubicBezTo>
                    <a:pt x="14539" y="19741"/>
                    <a:pt x="14827" y="19846"/>
                    <a:pt x="15133" y="19916"/>
                  </a:cubicBezTo>
                  <a:lnTo>
                    <a:pt x="15168" y="19934"/>
                  </a:lnTo>
                  <a:cubicBezTo>
                    <a:pt x="15183" y="19937"/>
                    <a:pt x="15198" y="19939"/>
                    <a:pt x="15212" y="19939"/>
                  </a:cubicBezTo>
                  <a:cubicBezTo>
                    <a:pt x="15387" y="19939"/>
                    <a:pt x="15441" y="19659"/>
                    <a:pt x="15255" y="19611"/>
                  </a:cubicBezTo>
                  <a:cubicBezTo>
                    <a:pt x="14513" y="19410"/>
                    <a:pt x="13797" y="19148"/>
                    <a:pt x="13098" y="18842"/>
                  </a:cubicBezTo>
                  <a:cubicBezTo>
                    <a:pt x="11369" y="18109"/>
                    <a:pt x="9745" y="17166"/>
                    <a:pt x="8252" y="16039"/>
                  </a:cubicBezTo>
                  <a:cubicBezTo>
                    <a:pt x="6192" y="14468"/>
                    <a:pt x="4454" y="12520"/>
                    <a:pt x="3135" y="10294"/>
                  </a:cubicBezTo>
                  <a:cubicBezTo>
                    <a:pt x="1887" y="8190"/>
                    <a:pt x="979" y="5867"/>
                    <a:pt x="586" y="3448"/>
                  </a:cubicBezTo>
                  <a:cubicBezTo>
                    <a:pt x="420" y="2392"/>
                    <a:pt x="324" y="1283"/>
                    <a:pt x="437" y="209"/>
                  </a:cubicBezTo>
                  <a:cubicBezTo>
                    <a:pt x="437" y="195"/>
                    <a:pt x="440" y="167"/>
                    <a:pt x="441" y="161"/>
                  </a:cubicBezTo>
                  <a:lnTo>
                    <a:pt x="441" y="161"/>
                  </a:lnTo>
                  <a:cubicBezTo>
                    <a:pt x="437" y="91"/>
                    <a:pt x="395" y="29"/>
                    <a:pt x="324" y="8"/>
                  </a:cubicBezTo>
                  <a:cubicBezTo>
                    <a:pt x="309" y="3"/>
                    <a:pt x="293" y="0"/>
                    <a:pt x="27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4;p2"/>
          <p:cNvGrpSpPr/>
          <p:nvPr/>
        </p:nvGrpSpPr>
        <p:grpSpPr>
          <a:xfrm>
            <a:off x="7923000" y="4263300"/>
            <a:ext cx="1524000" cy="1520100"/>
            <a:chOff x="7923000" y="4263300"/>
            <a:chExt cx="1524000" cy="1520100"/>
          </a:xfrm>
        </p:grpSpPr>
        <p:cxnSp>
          <p:nvCxnSpPr>
            <p:cNvPr id="35" name="Google Shape;35;p2"/>
            <p:cNvCxnSpPr/>
            <p:nvPr/>
          </p:nvCxnSpPr>
          <p:spPr>
            <a:xfrm>
              <a:off x="8139636" y="4483760"/>
              <a:ext cx="1079100" cy="1079100"/>
            </a:xfrm>
            <a:prstGeom prst="straightConnector1">
              <a:avLst/>
            </a:prstGeom>
            <a:noFill/>
            <a:ln w="19050" cap="flat" cmpd="sng">
              <a:solidFill>
                <a:schemeClr val="dk1"/>
              </a:solidFill>
              <a:prstDash val="solid"/>
              <a:round/>
              <a:headEnd type="none" w="med" len="med"/>
              <a:tailEnd type="none" w="med" len="med"/>
            </a:ln>
          </p:spPr>
        </p:cxnSp>
        <p:cxnSp>
          <p:nvCxnSpPr>
            <p:cNvPr id="36" name="Google Shape;36;p2"/>
            <p:cNvCxnSpPr/>
            <p:nvPr/>
          </p:nvCxnSpPr>
          <p:spPr>
            <a:xfrm flipH="1">
              <a:off x="8159133" y="4514664"/>
              <a:ext cx="1079100" cy="1079100"/>
            </a:xfrm>
            <a:prstGeom prst="straightConnector1">
              <a:avLst/>
            </a:prstGeom>
            <a:noFill/>
            <a:ln w="19050" cap="flat" cmpd="sng">
              <a:solidFill>
                <a:schemeClr val="dk1"/>
              </a:solidFill>
              <a:prstDash val="solid"/>
              <a:round/>
              <a:headEnd type="none" w="med" len="med"/>
              <a:tailEnd type="none" w="med" len="med"/>
            </a:ln>
          </p:spPr>
        </p:cxnSp>
        <p:cxnSp>
          <p:nvCxnSpPr>
            <p:cNvPr id="37" name="Google Shape;37;p2"/>
            <p:cNvCxnSpPr/>
            <p:nvPr/>
          </p:nvCxnSpPr>
          <p:spPr>
            <a:xfrm>
              <a:off x="8698673" y="4263300"/>
              <a:ext cx="0" cy="1520100"/>
            </a:xfrm>
            <a:prstGeom prst="straightConnector1">
              <a:avLst/>
            </a:prstGeom>
            <a:noFill/>
            <a:ln w="19050" cap="flat" cmpd="sng">
              <a:solidFill>
                <a:schemeClr val="dk1"/>
              </a:solidFill>
              <a:prstDash val="solid"/>
              <a:round/>
              <a:headEnd type="none" w="med" len="med"/>
              <a:tailEnd type="none" w="med" len="med"/>
            </a:ln>
          </p:spPr>
        </p:cxnSp>
        <p:cxnSp>
          <p:nvCxnSpPr>
            <p:cNvPr id="38" name="Google Shape;38;p2"/>
            <p:cNvCxnSpPr/>
            <p:nvPr/>
          </p:nvCxnSpPr>
          <p:spPr>
            <a:xfrm rot="10800000">
              <a:off x="7923000" y="5052182"/>
              <a:ext cx="1524000" cy="3900"/>
            </a:xfrm>
            <a:prstGeom prst="straightConnector1">
              <a:avLst/>
            </a:prstGeom>
            <a:noFill/>
            <a:ln w="19050" cap="flat" cmpd="sng">
              <a:solidFill>
                <a:schemeClr val="dk1"/>
              </a:solidFill>
              <a:prstDash val="solid"/>
              <a:round/>
              <a:headEnd type="none" w="med" len="med"/>
              <a:tailEnd type="none" w="med" len="med"/>
            </a:ln>
          </p:spPr>
        </p:cxnSp>
        <p:cxnSp>
          <p:nvCxnSpPr>
            <p:cNvPr id="39" name="Google Shape;39;p2"/>
            <p:cNvCxnSpPr/>
            <p:nvPr/>
          </p:nvCxnSpPr>
          <p:spPr>
            <a:xfrm flipH="1">
              <a:off x="7994001" y="4765291"/>
              <a:ext cx="1409400" cy="577800"/>
            </a:xfrm>
            <a:prstGeom prst="straightConnector1">
              <a:avLst/>
            </a:prstGeom>
            <a:noFill/>
            <a:ln w="19050" cap="flat" cmpd="sng">
              <a:solidFill>
                <a:schemeClr val="dk1"/>
              </a:solidFill>
              <a:prstDash val="solid"/>
              <a:round/>
              <a:headEnd type="none" w="med" len="med"/>
              <a:tailEnd type="none" w="med" len="med"/>
            </a:ln>
          </p:spPr>
        </p:cxnSp>
        <p:cxnSp>
          <p:nvCxnSpPr>
            <p:cNvPr id="40" name="Google Shape;40;p2"/>
            <p:cNvCxnSpPr/>
            <p:nvPr/>
          </p:nvCxnSpPr>
          <p:spPr>
            <a:xfrm>
              <a:off x="7969692" y="4752331"/>
              <a:ext cx="1419000" cy="573900"/>
            </a:xfrm>
            <a:prstGeom prst="straightConnector1">
              <a:avLst/>
            </a:prstGeom>
            <a:noFill/>
            <a:ln w="19050" cap="flat" cmpd="sng">
              <a:solidFill>
                <a:schemeClr val="dk1"/>
              </a:solidFill>
              <a:prstDash val="solid"/>
              <a:round/>
              <a:headEnd type="none" w="med" len="med"/>
              <a:tailEnd type="none" w="med" len="med"/>
            </a:ln>
          </p:spPr>
        </p:cxnSp>
        <p:cxnSp>
          <p:nvCxnSpPr>
            <p:cNvPr id="41" name="Google Shape;41;p2"/>
            <p:cNvCxnSpPr/>
            <p:nvPr/>
          </p:nvCxnSpPr>
          <p:spPr>
            <a:xfrm flipH="1">
              <a:off x="8432770" y="4312606"/>
              <a:ext cx="542700" cy="1425600"/>
            </a:xfrm>
            <a:prstGeom prst="straightConnector1">
              <a:avLst/>
            </a:prstGeom>
            <a:noFill/>
            <a:ln w="19050" cap="flat" cmpd="sng">
              <a:solidFill>
                <a:schemeClr val="dk1"/>
              </a:solidFill>
              <a:prstDash val="solid"/>
              <a:round/>
              <a:headEnd type="none" w="med" len="med"/>
              <a:tailEnd type="none" w="med" len="med"/>
            </a:ln>
          </p:spPr>
        </p:cxnSp>
        <p:cxnSp>
          <p:nvCxnSpPr>
            <p:cNvPr id="42" name="Google Shape;42;p2"/>
            <p:cNvCxnSpPr/>
            <p:nvPr/>
          </p:nvCxnSpPr>
          <p:spPr>
            <a:xfrm>
              <a:off x="8377701" y="4327542"/>
              <a:ext cx="614700" cy="1391100"/>
            </a:xfrm>
            <a:prstGeom prst="straightConnector1">
              <a:avLst/>
            </a:prstGeom>
            <a:noFill/>
            <a:ln w="19050" cap="flat" cmpd="sng">
              <a:solidFill>
                <a:schemeClr val="dk1"/>
              </a:solidFill>
              <a:prstDash val="solid"/>
              <a:round/>
              <a:headEnd type="none" w="med" len="med"/>
              <a:tailEnd type="none" w="med" len="med"/>
            </a:ln>
          </p:spPr>
        </p:cxnSp>
        <p:sp>
          <p:nvSpPr>
            <p:cNvPr id="43" name="Google Shape;43;p2"/>
            <p:cNvSpPr/>
            <p:nvPr/>
          </p:nvSpPr>
          <p:spPr>
            <a:xfrm>
              <a:off x="8640147" y="4995703"/>
              <a:ext cx="117000" cy="1170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2"/>
          <p:cNvSpPr/>
          <p:nvPr/>
        </p:nvSpPr>
        <p:spPr>
          <a:xfrm rot="5400000">
            <a:off x="3529424" y="4151100"/>
            <a:ext cx="219626" cy="1456562"/>
          </a:xfrm>
          <a:custGeom>
            <a:avLst/>
            <a:gdLst/>
            <a:ahLst/>
            <a:cxnLst/>
            <a:rect l="l" t="t" r="r" b="b"/>
            <a:pathLst>
              <a:path w="3458" h="35591" extrusionOk="0">
                <a:moveTo>
                  <a:pt x="2698" y="1"/>
                </a:moveTo>
                <a:lnTo>
                  <a:pt x="2471" y="237"/>
                </a:lnTo>
                <a:cubicBezTo>
                  <a:pt x="3292" y="1005"/>
                  <a:pt x="2358" y="2254"/>
                  <a:pt x="1712" y="2943"/>
                </a:cubicBezTo>
                <a:cubicBezTo>
                  <a:pt x="1065" y="3633"/>
                  <a:pt x="262" y="4489"/>
                  <a:pt x="367" y="5537"/>
                </a:cubicBezTo>
                <a:cubicBezTo>
                  <a:pt x="446" y="6288"/>
                  <a:pt x="961" y="6846"/>
                  <a:pt x="1467" y="7379"/>
                </a:cubicBezTo>
                <a:cubicBezTo>
                  <a:pt x="1825" y="7772"/>
                  <a:pt x="2201" y="8174"/>
                  <a:pt x="2401" y="8636"/>
                </a:cubicBezTo>
                <a:cubicBezTo>
                  <a:pt x="2864" y="9754"/>
                  <a:pt x="2375" y="11125"/>
                  <a:pt x="1685" y="11981"/>
                </a:cubicBezTo>
                <a:cubicBezTo>
                  <a:pt x="1135" y="12670"/>
                  <a:pt x="245" y="14041"/>
                  <a:pt x="446" y="15561"/>
                </a:cubicBezTo>
                <a:cubicBezTo>
                  <a:pt x="559" y="16399"/>
                  <a:pt x="1057" y="17115"/>
                  <a:pt x="1537" y="17813"/>
                </a:cubicBezTo>
                <a:cubicBezTo>
                  <a:pt x="2078" y="18608"/>
                  <a:pt x="2585" y="19359"/>
                  <a:pt x="2550" y="20232"/>
                </a:cubicBezTo>
                <a:cubicBezTo>
                  <a:pt x="2524" y="21044"/>
                  <a:pt x="2008" y="21751"/>
                  <a:pt x="1519" y="22441"/>
                </a:cubicBezTo>
                <a:cubicBezTo>
                  <a:pt x="1389" y="22624"/>
                  <a:pt x="1249" y="22808"/>
                  <a:pt x="1127" y="23000"/>
                </a:cubicBezTo>
                <a:cubicBezTo>
                  <a:pt x="280" y="24275"/>
                  <a:pt x="35" y="25602"/>
                  <a:pt x="463" y="26624"/>
                </a:cubicBezTo>
                <a:cubicBezTo>
                  <a:pt x="673" y="27156"/>
                  <a:pt x="1057" y="27584"/>
                  <a:pt x="1415" y="27994"/>
                </a:cubicBezTo>
                <a:cubicBezTo>
                  <a:pt x="1685" y="28283"/>
                  <a:pt x="1921" y="28588"/>
                  <a:pt x="2131" y="28911"/>
                </a:cubicBezTo>
                <a:cubicBezTo>
                  <a:pt x="2847" y="30116"/>
                  <a:pt x="2724" y="31644"/>
                  <a:pt x="1834" y="32727"/>
                </a:cubicBezTo>
                <a:cubicBezTo>
                  <a:pt x="1650" y="32928"/>
                  <a:pt x="1458" y="33120"/>
                  <a:pt x="1258" y="33294"/>
                </a:cubicBezTo>
                <a:cubicBezTo>
                  <a:pt x="1039" y="33487"/>
                  <a:pt x="838" y="33687"/>
                  <a:pt x="646" y="33897"/>
                </a:cubicBezTo>
                <a:cubicBezTo>
                  <a:pt x="175" y="34447"/>
                  <a:pt x="0" y="35067"/>
                  <a:pt x="157" y="35591"/>
                </a:cubicBezTo>
                <a:lnTo>
                  <a:pt x="472" y="35495"/>
                </a:lnTo>
                <a:cubicBezTo>
                  <a:pt x="349" y="35093"/>
                  <a:pt x="507" y="34578"/>
                  <a:pt x="900" y="34115"/>
                </a:cubicBezTo>
                <a:cubicBezTo>
                  <a:pt x="1083" y="33914"/>
                  <a:pt x="1275" y="33714"/>
                  <a:pt x="1485" y="33530"/>
                </a:cubicBezTo>
                <a:cubicBezTo>
                  <a:pt x="1694" y="33347"/>
                  <a:pt x="1895" y="33146"/>
                  <a:pt x="2078" y="32936"/>
                </a:cubicBezTo>
                <a:cubicBezTo>
                  <a:pt x="3074" y="31749"/>
                  <a:pt x="3205" y="30064"/>
                  <a:pt x="2419" y="28737"/>
                </a:cubicBezTo>
                <a:cubicBezTo>
                  <a:pt x="2192" y="28396"/>
                  <a:pt x="1947" y="28073"/>
                  <a:pt x="1668" y="27776"/>
                </a:cubicBezTo>
                <a:cubicBezTo>
                  <a:pt x="1310" y="27366"/>
                  <a:pt x="961" y="26982"/>
                  <a:pt x="769" y="26501"/>
                </a:cubicBezTo>
                <a:cubicBezTo>
                  <a:pt x="227" y="25183"/>
                  <a:pt x="1031" y="23733"/>
                  <a:pt x="1406" y="23175"/>
                </a:cubicBezTo>
                <a:cubicBezTo>
                  <a:pt x="1528" y="22991"/>
                  <a:pt x="1659" y="22808"/>
                  <a:pt x="1790" y="22633"/>
                </a:cubicBezTo>
                <a:cubicBezTo>
                  <a:pt x="2305" y="21900"/>
                  <a:pt x="2847" y="21149"/>
                  <a:pt x="2882" y="20241"/>
                </a:cubicBezTo>
                <a:cubicBezTo>
                  <a:pt x="2917" y="19254"/>
                  <a:pt x="2349" y="18425"/>
                  <a:pt x="1808" y="17630"/>
                </a:cubicBezTo>
                <a:cubicBezTo>
                  <a:pt x="1345" y="16966"/>
                  <a:pt x="873" y="16277"/>
                  <a:pt x="777" y="15508"/>
                </a:cubicBezTo>
                <a:cubicBezTo>
                  <a:pt x="585" y="14120"/>
                  <a:pt x="1423" y="12828"/>
                  <a:pt x="1939" y="12190"/>
                </a:cubicBezTo>
                <a:cubicBezTo>
                  <a:pt x="2690" y="11256"/>
                  <a:pt x="3213" y="9754"/>
                  <a:pt x="2698" y="8505"/>
                </a:cubicBezTo>
                <a:cubicBezTo>
                  <a:pt x="2480" y="7990"/>
                  <a:pt x="2087" y="7562"/>
                  <a:pt x="1703" y="7161"/>
                </a:cubicBezTo>
                <a:cubicBezTo>
                  <a:pt x="1214" y="6637"/>
                  <a:pt x="760" y="6148"/>
                  <a:pt x="690" y="5502"/>
                </a:cubicBezTo>
                <a:cubicBezTo>
                  <a:pt x="603" y="4602"/>
                  <a:pt x="1354" y="3808"/>
                  <a:pt x="1956" y="3162"/>
                </a:cubicBezTo>
                <a:cubicBezTo>
                  <a:pt x="3196" y="1843"/>
                  <a:pt x="3458" y="717"/>
                  <a:pt x="269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 name="Google Shape;45;p2"/>
          <p:cNvPicPr preferRelativeResize="0"/>
          <p:nvPr/>
        </p:nvPicPr>
        <p:blipFill>
          <a:blip r:embed="rId3">
            <a:alphaModFix/>
          </a:blip>
          <a:stretch>
            <a:fillRect/>
          </a:stretch>
        </p:blipFill>
        <p:spPr>
          <a:xfrm>
            <a:off x="2024950" y="187100"/>
            <a:ext cx="1198874" cy="1198874"/>
          </a:xfrm>
          <a:prstGeom prst="rect">
            <a:avLst/>
          </a:prstGeom>
          <a:noFill/>
          <a:ln>
            <a:noFill/>
          </a:ln>
        </p:spPr>
      </p:pic>
      <p:pic>
        <p:nvPicPr>
          <p:cNvPr id="46" name="Google Shape;46;p2"/>
          <p:cNvPicPr preferRelativeResize="0"/>
          <p:nvPr/>
        </p:nvPicPr>
        <p:blipFill rotWithShape="1">
          <a:blip r:embed="rId4">
            <a:alphaModFix/>
          </a:blip>
          <a:srcRect t="18513" r="12434"/>
          <a:stretch/>
        </p:blipFill>
        <p:spPr>
          <a:xfrm rot="2845443">
            <a:off x="6312496" y="624047"/>
            <a:ext cx="2475659" cy="2303958"/>
          </a:xfrm>
          <a:prstGeom prst="rect">
            <a:avLst/>
          </a:prstGeom>
          <a:noFill/>
          <a:ln>
            <a:noFill/>
          </a:ln>
        </p:spPr>
      </p:pic>
      <p:pic>
        <p:nvPicPr>
          <p:cNvPr id="47" name="Google Shape;47;p2"/>
          <p:cNvPicPr preferRelativeResize="0"/>
          <p:nvPr/>
        </p:nvPicPr>
        <p:blipFill rotWithShape="1">
          <a:blip r:embed="rId5">
            <a:alphaModFix/>
          </a:blip>
          <a:srcRect t="34130" r="23594" b="39926"/>
          <a:stretch/>
        </p:blipFill>
        <p:spPr>
          <a:xfrm>
            <a:off x="2678975" y="3596475"/>
            <a:ext cx="3191400" cy="10835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OBJECT_1_1_1">
    <p:bg>
      <p:bgPr>
        <a:gradFill>
          <a:gsLst>
            <a:gs pos="0">
              <a:srgbClr val="B3CFFF"/>
            </a:gs>
            <a:gs pos="47000">
              <a:srgbClr val="CDBAFF"/>
            </a:gs>
            <a:gs pos="100000">
              <a:srgbClr val="FDADBC"/>
            </a:gs>
          </a:gsLst>
          <a:lin ang="5400012" scaled="0"/>
        </a:gradFill>
        <a:effectLst/>
      </p:bgPr>
    </p:bg>
    <p:spTree>
      <p:nvGrpSpPr>
        <p:cNvPr id="1" name="Shape 623"/>
        <p:cNvGrpSpPr/>
        <p:nvPr/>
      </p:nvGrpSpPr>
      <p:grpSpPr>
        <a:xfrm>
          <a:off x="0" y="0"/>
          <a:ext cx="0" cy="0"/>
          <a:chOff x="0" y="0"/>
          <a:chExt cx="0" cy="0"/>
        </a:xfrm>
      </p:grpSpPr>
      <p:sp>
        <p:nvSpPr>
          <p:cNvPr id="624" name="Google Shape;624;p27"/>
          <p:cNvSpPr txBox="1">
            <a:spLocks noGrp="1"/>
          </p:cNvSpPr>
          <p:nvPr>
            <p:ph type="title"/>
          </p:nvPr>
        </p:nvSpPr>
        <p:spPr>
          <a:xfrm>
            <a:off x="2690563" y="816175"/>
            <a:ext cx="3762900" cy="992400"/>
          </a:xfrm>
          <a:prstGeom prst="rect">
            <a:avLst/>
          </a:prstGeom>
          <a:noFill/>
          <a:ln>
            <a:noFill/>
          </a:ln>
        </p:spPr>
        <p:txBody>
          <a:bodyPr spcFirstLastPara="1" wrap="square" lIns="0" tIns="0" rIns="0" bIns="0" anchor="t" anchorCtr="0">
            <a:noAutofit/>
          </a:bodyPr>
          <a:lstStyle>
            <a:lvl1pPr lvl="0" rtl="0">
              <a:spcBef>
                <a:spcPts val="0"/>
              </a:spcBef>
              <a:spcAft>
                <a:spcPts val="0"/>
              </a:spcAft>
              <a:buSzPts val="3300"/>
              <a:buNone/>
              <a:defRPr sz="7200" i="0"/>
            </a:lvl1pPr>
            <a:lvl2pPr lvl="1" rtl="0">
              <a:spcBef>
                <a:spcPts val="0"/>
              </a:spcBef>
              <a:spcAft>
                <a:spcPts val="0"/>
              </a:spcAft>
              <a:buSzPts val="3300"/>
              <a:buNone/>
              <a:defRPr sz="3300"/>
            </a:lvl2pPr>
            <a:lvl3pPr lvl="2" rtl="0">
              <a:spcBef>
                <a:spcPts val="0"/>
              </a:spcBef>
              <a:spcAft>
                <a:spcPts val="0"/>
              </a:spcAft>
              <a:buSzPts val="3300"/>
              <a:buNone/>
              <a:defRPr sz="3300"/>
            </a:lvl3pPr>
            <a:lvl4pPr lvl="3" rtl="0">
              <a:spcBef>
                <a:spcPts val="0"/>
              </a:spcBef>
              <a:spcAft>
                <a:spcPts val="0"/>
              </a:spcAft>
              <a:buSzPts val="3300"/>
              <a:buNone/>
              <a:defRPr sz="3300"/>
            </a:lvl4pPr>
            <a:lvl5pPr lvl="4" rtl="0">
              <a:spcBef>
                <a:spcPts val="0"/>
              </a:spcBef>
              <a:spcAft>
                <a:spcPts val="0"/>
              </a:spcAft>
              <a:buSzPts val="3300"/>
              <a:buNone/>
              <a:defRPr sz="3300"/>
            </a:lvl5pPr>
            <a:lvl6pPr lvl="5" rtl="0">
              <a:spcBef>
                <a:spcPts val="0"/>
              </a:spcBef>
              <a:spcAft>
                <a:spcPts val="0"/>
              </a:spcAft>
              <a:buSzPts val="3300"/>
              <a:buNone/>
              <a:defRPr sz="3300"/>
            </a:lvl6pPr>
            <a:lvl7pPr lvl="6" rtl="0">
              <a:spcBef>
                <a:spcPts val="0"/>
              </a:spcBef>
              <a:spcAft>
                <a:spcPts val="0"/>
              </a:spcAft>
              <a:buSzPts val="3300"/>
              <a:buNone/>
              <a:defRPr sz="3300"/>
            </a:lvl7pPr>
            <a:lvl8pPr lvl="7" rtl="0">
              <a:spcBef>
                <a:spcPts val="0"/>
              </a:spcBef>
              <a:spcAft>
                <a:spcPts val="0"/>
              </a:spcAft>
              <a:buSzPts val="3300"/>
              <a:buNone/>
              <a:defRPr sz="3300"/>
            </a:lvl8pPr>
            <a:lvl9pPr lvl="8" rtl="0">
              <a:spcBef>
                <a:spcPts val="0"/>
              </a:spcBef>
              <a:spcAft>
                <a:spcPts val="0"/>
              </a:spcAft>
              <a:buSzPts val="3300"/>
              <a:buNone/>
              <a:defRPr sz="3300"/>
            </a:lvl9pPr>
          </a:lstStyle>
          <a:p>
            <a:endParaRPr/>
          </a:p>
        </p:txBody>
      </p:sp>
      <p:pic>
        <p:nvPicPr>
          <p:cNvPr id="625" name="Google Shape;625;p27"/>
          <p:cNvPicPr preferRelativeResize="0"/>
          <p:nvPr/>
        </p:nvPicPr>
        <p:blipFill>
          <a:blip r:embed="rId2">
            <a:alphaModFix/>
          </a:blip>
          <a:stretch>
            <a:fillRect/>
          </a:stretch>
        </p:blipFill>
        <p:spPr>
          <a:xfrm>
            <a:off x="0" y="0"/>
            <a:ext cx="9144000" cy="5143500"/>
          </a:xfrm>
          <a:prstGeom prst="rect">
            <a:avLst/>
          </a:prstGeom>
          <a:noFill/>
          <a:ln>
            <a:noFill/>
          </a:ln>
        </p:spPr>
      </p:pic>
      <p:sp>
        <p:nvSpPr>
          <p:cNvPr id="626" name="Google Shape;626;p27"/>
          <p:cNvSpPr txBox="1">
            <a:spLocks noGrp="1"/>
          </p:cNvSpPr>
          <p:nvPr>
            <p:ph type="subTitle" idx="1"/>
          </p:nvPr>
        </p:nvSpPr>
        <p:spPr>
          <a:xfrm>
            <a:off x="2919450" y="2411263"/>
            <a:ext cx="3305100" cy="909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400">
                <a:solidFill>
                  <a:schemeClr val="dk1"/>
                </a:solidFill>
                <a:latin typeface="Open Sans"/>
                <a:ea typeface="Open Sans"/>
                <a:cs typeface="Open Sans"/>
                <a:sym typeface="Open Sans"/>
              </a:defRPr>
            </a:lvl1pPr>
            <a:lvl2pPr lvl="1" algn="ctr" rtl="0">
              <a:spcBef>
                <a:spcPts val="0"/>
              </a:spcBef>
              <a:spcAft>
                <a:spcPts val="0"/>
              </a:spcAft>
              <a:buNone/>
              <a:defRPr sz="1400">
                <a:solidFill>
                  <a:schemeClr val="dk1"/>
                </a:solidFill>
                <a:latin typeface="Open Sans"/>
                <a:ea typeface="Open Sans"/>
                <a:cs typeface="Open Sans"/>
                <a:sym typeface="Open Sans"/>
              </a:defRPr>
            </a:lvl2pPr>
            <a:lvl3pPr lvl="2" algn="ctr" rtl="0">
              <a:spcBef>
                <a:spcPts val="0"/>
              </a:spcBef>
              <a:spcAft>
                <a:spcPts val="0"/>
              </a:spcAft>
              <a:buNone/>
              <a:defRPr sz="1400">
                <a:solidFill>
                  <a:schemeClr val="dk1"/>
                </a:solidFill>
                <a:latin typeface="Open Sans"/>
                <a:ea typeface="Open Sans"/>
                <a:cs typeface="Open Sans"/>
                <a:sym typeface="Open Sans"/>
              </a:defRPr>
            </a:lvl3pPr>
            <a:lvl4pPr lvl="3" algn="ctr" rtl="0">
              <a:spcBef>
                <a:spcPts val="0"/>
              </a:spcBef>
              <a:spcAft>
                <a:spcPts val="0"/>
              </a:spcAft>
              <a:buNone/>
              <a:defRPr sz="1400">
                <a:solidFill>
                  <a:schemeClr val="dk1"/>
                </a:solidFill>
                <a:latin typeface="Open Sans"/>
                <a:ea typeface="Open Sans"/>
                <a:cs typeface="Open Sans"/>
                <a:sym typeface="Open Sans"/>
              </a:defRPr>
            </a:lvl4pPr>
            <a:lvl5pPr lvl="4" algn="ctr" rtl="0">
              <a:spcBef>
                <a:spcPts val="0"/>
              </a:spcBef>
              <a:spcAft>
                <a:spcPts val="0"/>
              </a:spcAft>
              <a:buNone/>
              <a:defRPr sz="1400">
                <a:solidFill>
                  <a:schemeClr val="dk1"/>
                </a:solidFill>
                <a:latin typeface="Open Sans"/>
                <a:ea typeface="Open Sans"/>
                <a:cs typeface="Open Sans"/>
                <a:sym typeface="Open Sans"/>
              </a:defRPr>
            </a:lvl5pPr>
            <a:lvl6pPr lvl="5" algn="ctr" rtl="0">
              <a:spcBef>
                <a:spcPts val="0"/>
              </a:spcBef>
              <a:spcAft>
                <a:spcPts val="0"/>
              </a:spcAft>
              <a:buNone/>
              <a:defRPr sz="1400">
                <a:solidFill>
                  <a:schemeClr val="dk1"/>
                </a:solidFill>
                <a:latin typeface="Open Sans"/>
                <a:ea typeface="Open Sans"/>
                <a:cs typeface="Open Sans"/>
                <a:sym typeface="Open Sans"/>
              </a:defRPr>
            </a:lvl6pPr>
            <a:lvl7pPr lvl="6" algn="ctr" rtl="0">
              <a:spcBef>
                <a:spcPts val="0"/>
              </a:spcBef>
              <a:spcAft>
                <a:spcPts val="0"/>
              </a:spcAft>
              <a:buNone/>
              <a:defRPr sz="1400">
                <a:solidFill>
                  <a:schemeClr val="dk1"/>
                </a:solidFill>
                <a:latin typeface="Open Sans"/>
                <a:ea typeface="Open Sans"/>
                <a:cs typeface="Open Sans"/>
                <a:sym typeface="Open Sans"/>
              </a:defRPr>
            </a:lvl7pPr>
            <a:lvl8pPr lvl="7" algn="ctr" rtl="0">
              <a:spcBef>
                <a:spcPts val="0"/>
              </a:spcBef>
              <a:spcAft>
                <a:spcPts val="0"/>
              </a:spcAft>
              <a:buNone/>
              <a:defRPr sz="1400">
                <a:solidFill>
                  <a:schemeClr val="dk1"/>
                </a:solidFill>
                <a:latin typeface="Open Sans"/>
                <a:ea typeface="Open Sans"/>
                <a:cs typeface="Open Sans"/>
                <a:sym typeface="Open Sans"/>
              </a:defRPr>
            </a:lvl8pPr>
            <a:lvl9pPr lvl="8" algn="ctr" rtl="0">
              <a:spcBef>
                <a:spcPts val="0"/>
              </a:spcBef>
              <a:spcAft>
                <a:spcPts val="0"/>
              </a:spcAft>
              <a:buNone/>
              <a:defRPr sz="1400">
                <a:solidFill>
                  <a:schemeClr val="dk1"/>
                </a:solidFill>
                <a:latin typeface="Open Sans"/>
                <a:ea typeface="Open Sans"/>
                <a:cs typeface="Open Sans"/>
                <a:sym typeface="Open Sans"/>
              </a:defRPr>
            </a:lvl9pPr>
          </a:lstStyle>
          <a:p>
            <a:endParaRPr/>
          </a:p>
        </p:txBody>
      </p:sp>
      <p:sp>
        <p:nvSpPr>
          <p:cNvPr id="627" name="Google Shape;627;p27"/>
          <p:cNvSpPr txBox="1">
            <a:spLocks noGrp="1"/>
          </p:cNvSpPr>
          <p:nvPr>
            <p:ph type="subTitle" idx="2"/>
          </p:nvPr>
        </p:nvSpPr>
        <p:spPr>
          <a:xfrm>
            <a:off x="2607600" y="4062700"/>
            <a:ext cx="3928800" cy="319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200">
                <a:solidFill>
                  <a:schemeClr val="dk1"/>
                </a:solidFill>
                <a:latin typeface="Open Sans"/>
                <a:ea typeface="Open Sans"/>
                <a:cs typeface="Open Sans"/>
                <a:sym typeface="Open Sans"/>
              </a:defRPr>
            </a:lvl1pPr>
            <a:lvl2pPr lvl="1" algn="ctr" rtl="0">
              <a:spcBef>
                <a:spcPts val="0"/>
              </a:spcBef>
              <a:spcAft>
                <a:spcPts val="0"/>
              </a:spcAft>
              <a:buNone/>
              <a:defRPr sz="1200">
                <a:solidFill>
                  <a:schemeClr val="dk1"/>
                </a:solidFill>
                <a:latin typeface="Open Sans"/>
                <a:ea typeface="Open Sans"/>
                <a:cs typeface="Open Sans"/>
                <a:sym typeface="Open Sans"/>
              </a:defRPr>
            </a:lvl2pPr>
            <a:lvl3pPr lvl="2" algn="ctr" rtl="0">
              <a:spcBef>
                <a:spcPts val="0"/>
              </a:spcBef>
              <a:spcAft>
                <a:spcPts val="0"/>
              </a:spcAft>
              <a:buNone/>
              <a:defRPr sz="1200">
                <a:solidFill>
                  <a:schemeClr val="dk1"/>
                </a:solidFill>
                <a:latin typeface="Open Sans"/>
                <a:ea typeface="Open Sans"/>
                <a:cs typeface="Open Sans"/>
                <a:sym typeface="Open Sans"/>
              </a:defRPr>
            </a:lvl3pPr>
            <a:lvl4pPr lvl="3" algn="ctr" rtl="0">
              <a:spcBef>
                <a:spcPts val="0"/>
              </a:spcBef>
              <a:spcAft>
                <a:spcPts val="0"/>
              </a:spcAft>
              <a:buNone/>
              <a:defRPr sz="1200">
                <a:solidFill>
                  <a:schemeClr val="dk1"/>
                </a:solidFill>
                <a:latin typeface="Open Sans"/>
                <a:ea typeface="Open Sans"/>
                <a:cs typeface="Open Sans"/>
                <a:sym typeface="Open Sans"/>
              </a:defRPr>
            </a:lvl4pPr>
            <a:lvl5pPr lvl="4" algn="ctr" rtl="0">
              <a:spcBef>
                <a:spcPts val="0"/>
              </a:spcBef>
              <a:spcAft>
                <a:spcPts val="0"/>
              </a:spcAft>
              <a:buNone/>
              <a:defRPr sz="1200">
                <a:solidFill>
                  <a:schemeClr val="dk1"/>
                </a:solidFill>
                <a:latin typeface="Open Sans"/>
                <a:ea typeface="Open Sans"/>
                <a:cs typeface="Open Sans"/>
                <a:sym typeface="Open Sans"/>
              </a:defRPr>
            </a:lvl5pPr>
            <a:lvl6pPr lvl="5" algn="ctr" rtl="0">
              <a:spcBef>
                <a:spcPts val="0"/>
              </a:spcBef>
              <a:spcAft>
                <a:spcPts val="0"/>
              </a:spcAft>
              <a:buNone/>
              <a:defRPr sz="1200">
                <a:solidFill>
                  <a:schemeClr val="dk1"/>
                </a:solidFill>
                <a:latin typeface="Open Sans"/>
                <a:ea typeface="Open Sans"/>
                <a:cs typeface="Open Sans"/>
                <a:sym typeface="Open Sans"/>
              </a:defRPr>
            </a:lvl6pPr>
            <a:lvl7pPr lvl="6" algn="ctr" rtl="0">
              <a:spcBef>
                <a:spcPts val="0"/>
              </a:spcBef>
              <a:spcAft>
                <a:spcPts val="0"/>
              </a:spcAft>
              <a:buNone/>
              <a:defRPr sz="1200">
                <a:solidFill>
                  <a:schemeClr val="dk1"/>
                </a:solidFill>
                <a:latin typeface="Open Sans"/>
                <a:ea typeface="Open Sans"/>
                <a:cs typeface="Open Sans"/>
                <a:sym typeface="Open Sans"/>
              </a:defRPr>
            </a:lvl7pPr>
            <a:lvl8pPr lvl="7" algn="ctr" rtl="0">
              <a:spcBef>
                <a:spcPts val="0"/>
              </a:spcBef>
              <a:spcAft>
                <a:spcPts val="0"/>
              </a:spcAft>
              <a:buNone/>
              <a:defRPr sz="1200">
                <a:solidFill>
                  <a:schemeClr val="dk1"/>
                </a:solidFill>
                <a:latin typeface="Open Sans"/>
                <a:ea typeface="Open Sans"/>
                <a:cs typeface="Open Sans"/>
                <a:sym typeface="Open Sans"/>
              </a:defRPr>
            </a:lvl8pPr>
            <a:lvl9pPr lvl="8" algn="ctr" rtl="0">
              <a:spcBef>
                <a:spcPts val="0"/>
              </a:spcBef>
              <a:spcAft>
                <a:spcPts val="0"/>
              </a:spcAft>
              <a:buNone/>
              <a:defRPr sz="1200">
                <a:solidFill>
                  <a:schemeClr val="dk1"/>
                </a:solidFill>
                <a:latin typeface="Open Sans"/>
                <a:ea typeface="Open Sans"/>
                <a:cs typeface="Open Sans"/>
                <a:sym typeface="Open Sans"/>
              </a:defRPr>
            </a:lvl9pPr>
          </a:lstStyle>
          <a:p>
            <a:endParaRPr/>
          </a:p>
        </p:txBody>
      </p:sp>
      <p:sp>
        <p:nvSpPr>
          <p:cNvPr id="628" name="Google Shape;628;p27"/>
          <p:cNvSpPr txBox="1"/>
          <p:nvPr/>
        </p:nvSpPr>
        <p:spPr>
          <a:xfrm>
            <a:off x="2692800" y="3397375"/>
            <a:ext cx="3758400" cy="7677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000">
                <a:solidFill>
                  <a:schemeClr val="dk1"/>
                </a:solidFill>
                <a:latin typeface="Open Sans"/>
                <a:ea typeface="Open Sans"/>
                <a:cs typeface="Open Sans"/>
                <a:sym typeface="Open Sans"/>
              </a:rPr>
              <a:t>CRÉDITS: Ce modèle de présentation a été créé par </a:t>
            </a:r>
            <a:r>
              <a:rPr lang="en" sz="1000" b="1">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Slidesgo</a:t>
            </a:r>
            <a:r>
              <a:rPr lang="en" sz="1000">
                <a:solidFill>
                  <a:schemeClr val="dk1"/>
                </a:solidFill>
                <a:latin typeface="Open Sans"/>
                <a:ea typeface="Open Sans"/>
                <a:cs typeface="Open Sans"/>
                <a:sym typeface="Open Sans"/>
              </a:rPr>
              <a:t>, comprenant des icônes de </a:t>
            </a:r>
            <a:r>
              <a:rPr lang="en" sz="1000" b="1">
                <a:solidFill>
                  <a:schemeClr val="dk1"/>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Flaticon</a:t>
            </a:r>
            <a:r>
              <a:rPr lang="en" sz="1000">
                <a:solidFill>
                  <a:schemeClr val="dk1"/>
                </a:solidFill>
                <a:latin typeface="Open Sans"/>
                <a:ea typeface="Open Sans"/>
                <a:cs typeface="Open Sans"/>
                <a:sym typeface="Open Sans"/>
              </a:rPr>
              <a:t>, des infographies et des images de </a:t>
            </a:r>
            <a:r>
              <a:rPr lang="en" sz="1000" b="1">
                <a:solidFill>
                  <a:schemeClr val="dk1"/>
                </a:solidFill>
                <a:uFill>
                  <a:noFill/>
                </a:u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Freepik</a:t>
            </a:r>
            <a:r>
              <a:rPr lang="en" sz="1000">
                <a:solidFill>
                  <a:schemeClr val="dk1"/>
                </a:solidFill>
                <a:latin typeface="Open Sans"/>
                <a:ea typeface="Open Sans"/>
                <a:cs typeface="Open Sans"/>
                <a:sym typeface="Open Sans"/>
              </a:rPr>
              <a:t> </a:t>
            </a:r>
            <a:endParaRPr sz="1000" b="1">
              <a:solidFill>
                <a:schemeClr val="dk1"/>
              </a:solidFill>
              <a:latin typeface="Open Sans"/>
              <a:ea typeface="Open Sans"/>
              <a:cs typeface="Open Sans"/>
              <a:sym typeface="Open Sans"/>
            </a:endParaRPr>
          </a:p>
        </p:txBody>
      </p:sp>
      <p:grpSp>
        <p:nvGrpSpPr>
          <p:cNvPr id="629" name="Google Shape;629;p27"/>
          <p:cNvGrpSpPr/>
          <p:nvPr/>
        </p:nvGrpSpPr>
        <p:grpSpPr>
          <a:xfrm>
            <a:off x="-573722" y="0"/>
            <a:ext cx="9374172" cy="4934256"/>
            <a:chOff x="-573722" y="0"/>
            <a:chExt cx="9374172" cy="4934256"/>
          </a:xfrm>
        </p:grpSpPr>
        <p:sp>
          <p:nvSpPr>
            <p:cNvPr id="630" name="Google Shape;630;p27"/>
            <p:cNvSpPr/>
            <p:nvPr/>
          </p:nvSpPr>
          <p:spPr>
            <a:xfrm>
              <a:off x="514499" y="0"/>
              <a:ext cx="219626" cy="1456562"/>
            </a:xfrm>
            <a:custGeom>
              <a:avLst/>
              <a:gdLst/>
              <a:ahLst/>
              <a:cxnLst/>
              <a:rect l="l" t="t" r="r" b="b"/>
              <a:pathLst>
                <a:path w="3458" h="35591" extrusionOk="0">
                  <a:moveTo>
                    <a:pt x="2698" y="1"/>
                  </a:moveTo>
                  <a:lnTo>
                    <a:pt x="2471" y="237"/>
                  </a:lnTo>
                  <a:cubicBezTo>
                    <a:pt x="3292" y="1005"/>
                    <a:pt x="2358" y="2254"/>
                    <a:pt x="1712" y="2943"/>
                  </a:cubicBezTo>
                  <a:cubicBezTo>
                    <a:pt x="1065" y="3633"/>
                    <a:pt x="262" y="4489"/>
                    <a:pt x="367" y="5537"/>
                  </a:cubicBezTo>
                  <a:cubicBezTo>
                    <a:pt x="446" y="6288"/>
                    <a:pt x="961" y="6846"/>
                    <a:pt x="1467" y="7379"/>
                  </a:cubicBezTo>
                  <a:cubicBezTo>
                    <a:pt x="1825" y="7772"/>
                    <a:pt x="2201" y="8174"/>
                    <a:pt x="2401" y="8636"/>
                  </a:cubicBezTo>
                  <a:cubicBezTo>
                    <a:pt x="2864" y="9754"/>
                    <a:pt x="2375" y="11125"/>
                    <a:pt x="1685" y="11981"/>
                  </a:cubicBezTo>
                  <a:cubicBezTo>
                    <a:pt x="1135" y="12670"/>
                    <a:pt x="245" y="14041"/>
                    <a:pt x="446" y="15561"/>
                  </a:cubicBezTo>
                  <a:cubicBezTo>
                    <a:pt x="559" y="16399"/>
                    <a:pt x="1057" y="17115"/>
                    <a:pt x="1537" y="17813"/>
                  </a:cubicBezTo>
                  <a:cubicBezTo>
                    <a:pt x="2078" y="18608"/>
                    <a:pt x="2585" y="19359"/>
                    <a:pt x="2550" y="20232"/>
                  </a:cubicBezTo>
                  <a:cubicBezTo>
                    <a:pt x="2524" y="21044"/>
                    <a:pt x="2008" y="21751"/>
                    <a:pt x="1519" y="22441"/>
                  </a:cubicBezTo>
                  <a:cubicBezTo>
                    <a:pt x="1389" y="22624"/>
                    <a:pt x="1249" y="22808"/>
                    <a:pt x="1127" y="23000"/>
                  </a:cubicBezTo>
                  <a:cubicBezTo>
                    <a:pt x="280" y="24275"/>
                    <a:pt x="35" y="25602"/>
                    <a:pt x="463" y="26624"/>
                  </a:cubicBezTo>
                  <a:cubicBezTo>
                    <a:pt x="673" y="27156"/>
                    <a:pt x="1057" y="27584"/>
                    <a:pt x="1415" y="27994"/>
                  </a:cubicBezTo>
                  <a:cubicBezTo>
                    <a:pt x="1685" y="28283"/>
                    <a:pt x="1921" y="28588"/>
                    <a:pt x="2131" y="28911"/>
                  </a:cubicBezTo>
                  <a:cubicBezTo>
                    <a:pt x="2847" y="30116"/>
                    <a:pt x="2724" y="31644"/>
                    <a:pt x="1834" y="32727"/>
                  </a:cubicBezTo>
                  <a:cubicBezTo>
                    <a:pt x="1650" y="32928"/>
                    <a:pt x="1458" y="33120"/>
                    <a:pt x="1258" y="33294"/>
                  </a:cubicBezTo>
                  <a:cubicBezTo>
                    <a:pt x="1039" y="33487"/>
                    <a:pt x="838" y="33687"/>
                    <a:pt x="646" y="33897"/>
                  </a:cubicBezTo>
                  <a:cubicBezTo>
                    <a:pt x="175" y="34447"/>
                    <a:pt x="0" y="35067"/>
                    <a:pt x="157" y="35591"/>
                  </a:cubicBezTo>
                  <a:lnTo>
                    <a:pt x="472" y="35495"/>
                  </a:lnTo>
                  <a:cubicBezTo>
                    <a:pt x="349" y="35093"/>
                    <a:pt x="507" y="34578"/>
                    <a:pt x="900" y="34115"/>
                  </a:cubicBezTo>
                  <a:cubicBezTo>
                    <a:pt x="1083" y="33914"/>
                    <a:pt x="1275" y="33714"/>
                    <a:pt x="1485" y="33530"/>
                  </a:cubicBezTo>
                  <a:cubicBezTo>
                    <a:pt x="1694" y="33347"/>
                    <a:pt x="1895" y="33146"/>
                    <a:pt x="2078" y="32936"/>
                  </a:cubicBezTo>
                  <a:cubicBezTo>
                    <a:pt x="3074" y="31749"/>
                    <a:pt x="3205" y="30064"/>
                    <a:pt x="2419" y="28737"/>
                  </a:cubicBezTo>
                  <a:cubicBezTo>
                    <a:pt x="2192" y="28396"/>
                    <a:pt x="1947" y="28073"/>
                    <a:pt x="1668" y="27776"/>
                  </a:cubicBezTo>
                  <a:cubicBezTo>
                    <a:pt x="1310" y="27366"/>
                    <a:pt x="961" y="26982"/>
                    <a:pt x="769" y="26501"/>
                  </a:cubicBezTo>
                  <a:cubicBezTo>
                    <a:pt x="227" y="25183"/>
                    <a:pt x="1031" y="23733"/>
                    <a:pt x="1406" y="23175"/>
                  </a:cubicBezTo>
                  <a:cubicBezTo>
                    <a:pt x="1528" y="22991"/>
                    <a:pt x="1659" y="22808"/>
                    <a:pt x="1790" y="22633"/>
                  </a:cubicBezTo>
                  <a:cubicBezTo>
                    <a:pt x="2305" y="21900"/>
                    <a:pt x="2847" y="21149"/>
                    <a:pt x="2882" y="20241"/>
                  </a:cubicBezTo>
                  <a:cubicBezTo>
                    <a:pt x="2917" y="19254"/>
                    <a:pt x="2349" y="18425"/>
                    <a:pt x="1808" y="17630"/>
                  </a:cubicBezTo>
                  <a:cubicBezTo>
                    <a:pt x="1345" y="16966"/>
                    <a:pt x="873" y="16277"/>
                    <a:pt x="777" y="15508"/>
                  </a:cubicBezTo>
                  <a:cubicBezTo>
                    <a:pt x="585" y="14120"/>
                    <a:pt x="1423" y="12828"/>
                    <a:pt x="1939" y="12190"/>
                  </a:cubicBezTo>
                  <a:cubicBezTo>
                    <a:pt x="2690" y="11256"/>
                    <a:pt x="3213" y="9754"/>
                    <a:pt x="2698" y="8505"/>
                  </a:cubicBezTo>
                  <a:cubicBezTo>
                    <a:pt x="2480" y="7990"/>
                    <a:pt x="2087" y="7562"/>
                    <a:pt x="1703" y="7161"/>
                  </a:cubicBezTo>
                  <a:cubicBezTo>
                    <a:pt x="1214" y="6637"/>
                    <a:pt x="760" y="6148"/>
                    <a:pt x="690" y="5502"/>
                  </a:cubicBezTo>
                  <a:cubicBezTo>
                    <a:pt x="603" y="4602"/>
                    <a:pt x="1354" y="3808"/>
                    <a:pt x="1956" y="3162"/>
                  </a:cubicBezTo>
                  <a:cubicBezTo>
                    <a:pt x="3196" y="1843"/>
                    <a:pt x="3458" y="717"/>
                    <a:pt x="269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7"/>
            <p:cNvSpPr/>
            <p:nvPr/>
          </p:nvSpPr>
          <p:spPr>
            <a:xfrm>
              <a:off x="7247950" y="214850"/>
              <a:ext cx="1552500" cy="1552500"/>
            </a:xfrm>
            <a:prstGeom prst="star24">
              <a:avLst>
                <a:gd name="adj" fmla="val 24892"/>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7"/>
            <p:cNvSpPr/>
            <p:nvPr/>
          </p:nvSpPr>
          <p:spPr>
            <a:xfrm>
              <a:off x="-573722" y="3264286"/>
              <a:ext cx="1456500" cy="1531500"/>
            </a:xfrm>
            <a:prstGeom prst="star10">
              <a:avLst>
                <a:gd name="adj" fmla="val 27599"/>
                <a:gd name="hf" fmla="val 105146"/>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7"/>
            <p:cNvSpPr/>
            <p:nvPr/>
          </p:nvSpPr>
          <p:spPr>
            <a:xfrm rot="5400000">
              <a:off x="6638462" y="4096163"/>
              <a:ext cx="219626" cy="1456562"/>
            </a:xfrm>
            <a:custGeom>
              <a:avLst/>
              <a:gdLst/>
              <a:ahLst/>
              <a:cxnLst/>
              <a:rect l="l" t="t" r="r" b="b"/>
              <a:pathLst>
                <a:path w="3458" h="35591" extrusionOk="0">
                  <a:moveTo>
                    <a:pt x="2698" y="1"/>
                  </a:moveTo>
                  <a:lnTo>
                    <a:pt x="2471" y="237"/>
                  </a:lnTo>
                  <a:cubicBezTo>
                    <a:pt x="3292" y="1005"/>
                    <a:pt x="2358" y="2254"/>
                    <a:pt x="1712" y="2943"/>
                  </a:cubicBezTo>
                  <a:cubicBezTo>
                    <a:pt x="1065" y="3633"/>
                    <a:pt x="262" y="4489"/>
                    <a:pt x="367" y="5537"/>
                  </a:cubicBezTo>
                  <a:cubicBezTo>
                    <a:pt x="446" y="6288"/>
                    <a:pt x="961" y="6846"/>
                    <a:pt x="1467" y="7379"/>
                  </a:cubicBezTo>
                  <a:cubicBezTo>
                    <a:pt x="1825" y="7772"/>
                    <a:pt x="2201" y="8174"/>
                    <a:pt x="2401" y="8636"/>
                  </a:cubicBezTo>
                  <a:cubicBezTo>
                    <a:pt x="2864" y="9754"/>
                    <a:pt x="2375" y="11125"/>
                    <a:pt x="1685" y="11981"/>
                  </a:cubicBezTo>
                  <a:cubicBezTo>
                    <a:pt x="1135" y="12670"/>
                    <a:pt x="245" y="14041"/>
                    <a:pt x="446" y="15561"/>
                  </a:cubicBezTo>
                  <a:cubicBezTo>
                    <a:pt x="559" y="16399"/>
                    <a:pt x="1057" y="17115"/>
                    <a:pt x="1537" y="17813"/>
                  </a:cubicBezTo>
                  <a:cubicBezTo>
                    <a:pt x="2078" y="18608"/>
                    <a:pt x="2585" y="19359"/>
                    <a:pt x="2550" y="20232"/>
                  </a:cubicBezTo>
                  <a:cubicBezTo>
                    <a:pt x="2524" y="21044"/>
                    <a:pt x="2008" y="21751"/>
                    <a:pt x="1519" y="22441"/>
                  </a:cubicBezTo>
                  <a:cubicBezTo>
                    <a:pt x="1389" y="22624"/>
                    <a:pt x="1249" y="22808"/>
                    <a:pt x="1127" y="23000"/>
                  </a:cubicBezTo>
                  <a:cubicBezTo>
                    <a:pt x="280" y="24275"/>
                    <a:pt x="35" y="25602"/>
                    <a:pt x="463" y="26624"/>
                  </a:cubicBezTo>
                  <a:cubicBezTo>
                    <a:pt x="673" y="27156"/>
                    <a:pt x="1057" y="27584"/>
                    <a:pt x="1415" y="27994"/>
                  </a:cubicBezTo>
                  <a:cubicBezTo>
                    <a:pt x="1685" y="28283"/>
                    <a:pt x="1921" y="28588"/>
                    <a:pt x="2131" y="28911"/>
                  </a:cubicBezTo>
                  <a:cubicBezTo>
                    <a:pt x="2847" y="30116"/>
                    <a:pt x="2724" y="31644"/>
                    <a:pt x="1834" y="32727"/>
                  </a:cubicBezTo>
                  <a:cubicBezTo>
                    <a:pt x="1650" y="32928"/>
                    <a:pt x="1458" y="33120"/>
                    <a:pt x="1258" y="33294"/>
                  </a:cubicBezTo>
                  <a:cubicBezTo>
                    <a:pt x="1039" y="33487"/>
                    <a:pt x="838" y="33687"/>
                    <a:pt x="646" y="33897"/>
                  </a:cubicBezTo>
                  <a:cubicBezTo>
                    <a:pt x="175" y="34447"/>
                    <a:pt x="0" y="35067"/>
                    <a:pt x="157" y="35591"/>
                  </a:cubicBezTo>
                  <a:lnTo>
                    <a:pt x="472" y="35495"/>
                  </a:lnTo>
                  <a:cubicBezTo>
                    <a:pt x="349" y="35093"/>
                    <a:pt x="507" y="34578"/>
                    <a:pt x="900" y="34115"/>
                  </a:cubicBezTo>
                  <a:cubicBezTo>
                    <a:pt x="1083" y="33914"/>
                    <a:pt x="1275" y="33714"/>
                    <a:pt x="1485" y="33530"/>
                  </a:cubicBezTo>
                  <a:cubicBezTo>
                    <a:pt x="1694" y="33347"/>
                    <a:pt x="1895" y="33146"/>
                    <a:pt x="2078" y="32936"/>
                  </a:cubicBezTo>
                  <a:cubicBezTo>
                    <a:pt x="3074" y="31749"/>
                    <a:pt x="3205" y="30064"/>
                    <a:pt x="2419" y="28737"/>
                  </a:cubicBezTo>
                  <a:cubicBezTo>
                    <a:pt x="2192" y="28396"/>
                    <a:pt x="1947" y="28073"/>
                    <a:pt x="1668" y="27776"/>
                  </a:cubicBezTo>
                  <a:cubicBezTo>
                    <a:pt x="1310" y="27366"/>
                    <a:pt x="961" y="26982"/>
                    <a:pt x="769" y="26501"/>
                  </a:cubicBezTo>
                  <a:cubicBezTo>
                    <a:pt x="227" y="25183"/>
                    <a:pt x="1031" y="23733"/>
                    <a:pt x="1406" y="23175"/>
                  </a:cubicBezTo>
                  <a:cubicBezTo>
                    <a:pt x="1528" y="22991"/>
                    <a:pt x="1659" y="22808"/>
                    <a:pt x="1790" y="22633"/>
                  </a:cubicBezTo>
                  <a:cubicBezTo>
                    <a:pt x="2305" y="21900"/>
                    <a:pt x="2847" y="21149"/>
                    <a:pt x="2882" y="20241"/>
                  </a:cubicBezTo>
                  <a:cubicBezTo>
                    <a:pt x="2917" y="19254"/>
                    <a:pt x="2349" y="18425"/>
                    <a:pt x="1808" y="17630"/>
                  </a:cubicBezTo>
                  <a:cubicBezTo>
                    <a:pt x="1345" y="16966"/>
                    <a:pt x="873" y="16277"/>
                    <a:pt x="777" y="15508"/>
                  </a:cubicBezTo>
                  <a:cubicBezTo>
                    <a:pt x="585" y="14120"/>
                    <a:pt x="1423" y="12828"/>
                    <a:pt x="1939" y="12190"/>
                  </a:cubicBezTo>
                  <a:cubicBezTo>
                    <a:pt x="2690" y="11256"/>
                    <a:pt x="3213" y="9754"/>
                    <a:pt x="2698" y="8505"/>
                  </a:cubicBezTo>
                  <a:cubicBezTo>
                    <a:pt x="2480" y="7990"/>
                    <a:pt x="2087" y="7562"/>
                    <a:pt x="1703" y="7161"/>
                  </a:cubicBezTo>
                  <a:cubicBezTo>
                    <a:pt x="1214" y="6637"/>
                    <a:pt x="760" y="6148"/>
                    <a:pt x="690" y="5502"/>
                  </a:cubicBezTo>
                  <a:cubicBezTo>
                    <a:pt x="603" y="4602"/>
                    <a:pt x="1354" y="3808"/>
                    <a:pt x="1956" y="3162"/>
                  </a:cubicBezTo>
                  <a:cubicBezTo>
                    <a:pt x="3196" y="1843"/>
                    <a:pt x="3458" y="717"/>
                    <a:pt x="269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27"/>
          <p:cNvGrpSpPr/>
          <p:nvPr/>
        </p:nvGrpSpPr>
        <p:grpSpPr>
          <a:xfrm>
            <a:off x="1571050" y="1767349"/>
            <a:ext cx="6329321" cy="1787875"/>
            <a:chOff x="1571050" y="1767349"/>
            <a:chExt cx="6329321" cy="1787875"/>
          </a:xfrm>
        </p:grpSpPr>
        <p:sp>
          <p:nvSpPr>
            <p:cNvPr id="635" name="Google Shape;635;p27"/>
            <p:cNvSpPr/>
            <p:nvPr/>
          </p:nvSpPr>
          <p:spPr>
            <a:xfrm>
              <a:off x="7605439" y="3169372"/>
              <a:ext cx="289860" cy="385718"/>
            </a:xfrm>
            <a:custGeom>
              <a:avLst/>
              <a:gdLst/>
              <a:ahLst/>
              <a:cxnLst/>
              <a:rect l="l" t="t" r="r" b="b"/>
              <a:pathLst>
                <a:path w="15089" h="20079" extrusionOk="0">
                  <a:moveTo>
                    <a:pt x="14905" y="1"/>
                  </a:moveTo>
                  <a:cubicBezTo>
                    <a:pt x="14893" y="1"/>
                    <a:pt x="14881" y="2"/>
                    <a:pt x="14870" y="5"/>
                  </a:cubicBezTo>
                  <a:cubicBezTo>
                    <a:pt x="14084" y="118"/>
                    <a:pt x="13298" y="406"/>
                    <a:pt x="12565" y="703"/>
                  </a:cubicBezTo>
                  <a:cubicBezTo>
                    <a:pt x="10653" y="1480"/>
                    <a:pt x="8880" y="2581"/>
                    <a:pt x="7326" y="3934"/>
                  </a:cubicBezTo>
                  <a:cubicBezTo>
                    <a:pt x="5222" y="5741"/>
                    <a:pt x="3493" y="7951"/>
                    <a:pt x="2262" y="10439"/>
                  </a:cubicBezTo>
                  <a:cubicBezTo>
                    <a:pt x="1301" y="12412"/>
                    <a:pt x="638" y="14525"/>
                    <a:pt x="288" y="16691"/>
                  </a:cubicBezTo>
                  <a:cubicBezTo>
                    <a:pt x="184" y="17407"/>
                    <a:pt x="87" y="18114"/>
                    <a:pt x="44" y="18839"/>
                  </a:cubicBezTo>
                  <a:cubicBezTo>
                    <a:pt x="26" y="19179"/>
                    <a:pt x="0" y="19529"/>
                    <a:pt x="9" y="19878"/>
                  </a:cubicBezTo>
                  <a:lnTo>
                    <a:pt x="9" y="19922"/>
                  </a:lnTo>
                  <a:cubicBezTo>
                    <a:pt x="13" y="20026"/>
                    <a:pt x="98" y="20079"/>
                    <a:pt x="181" y="20079"/>
                  </a:cubicBezTo>
                  <a:cubicBezTo>
                    <a:pt x="264" y="20079"/>
                    <a:pt x="345" y="20026"/>
                    <a:pt x="341" y="19922"/>
                  </a:cubicBezTo>
                  <a:lnTo>
                    <a:pt x="341" y="19913"/>
                  </a:lnTo>
                  <a:cubicBezTo>
                    <a:pt x="332" y="19057"/>
                    <a:pt x="393" y="18201"/>
                    <a:pt x="524" y="17355"/>
                  </a:cubicBezTo>
                  <a:cubicBezTo>
                    <a:pt x="795" y="15311"/>
                    <a:pt x="1345" y="13320"/>
                    <a:pt x="2157" y="11434"/>
                  </a:cubicBezTo>
                  <a:cubicBezTo>
                    <a:pt x="3266" y="8928"/>
                    <a:pt x="4855" y="6676"/>
                    <a:pt x="6854" y="4807"/>
                  </a:cubicBezTo>
                  <a:cubicBezTo>
                    <a:pt x="8417" y="3305"/>
                    <a:pt x="10234" y="2083"/>
                    <a:pt x="12216" y="1192"/>
                  </a:cubicBezTo>
                  <a:cubicBezTo>
                    <a:pt x="13080" y="808"/>
                    <a:pt x="13988" y="520"/>
                    <a:pt x="14922" y="319"/>
                  </a:cubicBezTo>
                  <a:lnTo>
                    <a:pt x="14957" y="319"/>
                  </a:lnTo>
                  <a:cubicBezTo>
                    <a:pt x="15045" y="293"/>
                    <a:pt x="15088" y="206"/>
                    <a:pt x="15071" y="118"/>
                  </a:cubicBezTo>
                  <a:cubicBezTo>
                    <a:pt x="15041" y="44"/>
                    <a:pt x="14973" y="1"/>
                    <a:pt x="14905"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7"/>
            <p:cNvSpPr/>
            <p:nvPr/>
          </p:nvSpPr>
          <p:spPr>
            <a:xfrm>
              <a:off x="7290390" y="3169199"/>
              <a:ext cx="292453" cy="386025"/>
            </a:xfrm>
            <a:custGeom>
              <a:avLst/>
              <a:gdLst/>
              <a:ahLst/>
              <a:cxnLst/>
              <a:rect l="l" t="t" r="r" b="b"/>
              <a:pathLst>
                <a:path w="15224" h="20095" extrusionOk="0">
                  <a:moveTo>
                    <a:pt x="226" y="1"/>
                  </a:moveTo>
                  <a:cubicBezTo>
                    <a:pt x="56" y="1"/>
                    <a:pt x="0" y="254"/>
                    <a:pt x="179" y="319"/>
                  </a:cubicBezTo>
                  <a:cubicBezTo>
                    <a:pt x="912" y="529"/>
                    <a:pt x="1628" y="791"/>
                    <a:pt x="2327" y="1114"/>
                  </a:cubicBezTo>
                  <a:cubicBezTo>
                    <a:pt x="4038" y="1856"/>
                    <a:pt x="5662" y="2817"/>
                    <a:pt x="7138" y="3969"/>
                  </a:cubicBezTo>
                  <a:cubicBezTo>
                    <a:pt x="8072" y="4694"/>
                    <a:pt x="8937" y="5497"/>
                    <a:pt x="9731" y="6370"/>
                  </a:cubicBezTo>
                  <a:cubicBezTo>
                    <a:pt x="10665" y="7418"/>
                    <a:pt x="11486" y="8553"/>
                    <a:pt x="12185" y="9767"/>
                  </a:cubicBezTo>
                  <a:cubicBezTo>
                    <a:pt x="13416" y="11889"/>
                    <a:pt x="14289" y="14220"/>
                    <a:pt x="14656" y="16648"/>
                  </a:cubicBezTo>
                  <a:cubicBezTo>
                    <a:pt x="14839" y="17713"/>
                    <a:pt x="14874" y="18804"/>
                    <a:pt x="14769" y="19887"/>
                  </a:cubicBezTo>
                  <a:cubicBezTo>
                    <a:pt x="14754" y="20013"/>
                    <a:pt x="14860" y="20094"/>
                    <a:pt x="14956" y="20094"/>
                  </a:cubicBezTo>
                  <a:cubicBezTo>
                    <a:pt x="15020" y="20094"/>
                    <a:pt x="15078" y="20058"/>
                    <a:pt x="15092" y="19974"/>
                  </a:cubicBezTo>
                  <a:cubicBezTo>
                    <a:pt x="15223" y="19075"/>
                    <a:pt x="15162" y="18132"/>
                    <a:pt x="15057" y="17233"/>
                  </a:cubicBezTo>
                  <a:cubicBezTo>
                    <a:pt x="14787" y="14910"/>
                    <a:pt x="14088" y="12666"/>
                    <a:pt x="13014" y="10597"/>
                  </a:cubicBezTo>
                  <a:cubicBezTo>
                    <a:pt x="11783" y="8178"/>
                    <a:pt x="10089" y="6021"/>
                    <a:pt x="8020" y="4257"/>
                  </a:cubicBezTo>
                  <a:cubicBezTo>
                    <a:pt x="6492" y="2974"/>
                    <a:pt x="4798" y="1900"/>
                    <a:pt x="2999" y="1062"/>
                  </a:cubicBezTo>
                  <a:cubicBezTo>
                    <a:pt x="2405" y="782"/>
                    <a:pt x="1794" y="520"/>
                    <a:pt x="1183" y="302"/>
                  </a:cubicBezTo>
                  <a:cubicBezTo>
                    <a:pt x="895" y="188"/>
                    <a:pt x="598" y="92"/>
                    <a:pt x="310" y="14"/>
                  </a:cubicBezTo>
                  <a:lnTo>
                    <a:pt x="266" y="5"/>
                  </a:lnTo>
                  <a:cubicBezTo>
                    <a:pt x="252" y="2"/>
                    <a:pt x="239" y="1"/>
                    <a:pt x="226"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7"/>
            <p:cNvSpPr/>
            <p:nvPr/>
          </p:nvSpPr>
          <p:spPr>
            <a:xfrm>
              <a:off x="7288988" y="2746475"/>
              <a:ext cx="292684" cy="384354"/>
            </a:xfrm>
            <a:custGeom>
              <a:avLst/>
              <a:gdLst/>
              <a:ahLst/>
              <a:cxnLst/>
              <a:rect l="l" t="t" r="r" b="b"/>
              <a:pathLst>
                <a:path w="15236" h="20008" extrusionOk="0">
                  <a:moveTo>
                    <a:pt x="15061" y="1"/>
                  </a:moveTo>
                  <a:cubicBezTo>
                    <a:pt x="14978" y="1"/>
                    <a:pt x="14895" y="53"/>
                    <a:pt x="14895" y="158"/>
                  </a:cubicBezTo>
                  <a:cubicBezTo>
                    <a:pt x="14903" y="1014"/>
                    <a:pt x="14834" y="1869"/>
                    <a:pt x="14703" y="2707"/>
                  </a:cubicBezTo>
                  <a:cubicBezTo>
                    <a:pt x="14423" y="4742"/>
                    <a:pt x="13864" y="6724"/>
                    <a:pt x="13052" y="8601"/>
                  </a:cubicBezTo>
                  <a:cubicBezTo>
                    <a:pt x="11943" y="11099"/>
                    <a:pt x="10346" y="13351"/>
                    <a:pt x="8346" y="15211"/>
                  </a:cubicBezTo>
                  <a:cubicBezTo>
                    <a:pt x="6774" y="16713"/>
                    <a:pt x="4949" y="17935"/>
                    <a:pt x="2959" y="18817"/>
                  </a:cubicBezTo>
                  <a:cubicBezTo>
                    <a:pt x="2077" y="19201"/>
                    <a:pt x="1169" y="19490"/>
                    <a:pt x="234" y="19682"/>
                  </a:cubicBezTo>
                  <a:lnTo>
                    <a:pt x="199" y="19690"/>
                  </a:lnTo>
                  <a:cubicBezTo>
                    <a:pt x="1" y="19715"/>
                    <a:pt x="69" y="20007"/>
                    <a:pt x="256" y="20007"/>
                  </a:cubicBezTo>
                  <a:cubicBezTo>
                    <a:pt x="266" y="20007"/>
                    <a:pt x="276" y="20007"/>
                    <a:pt x="287" y="20005"/>
                  </a:cubicBezTo>
                  <a:cubicBezTo>
                    <a:pt x="1073" y="19900"/>
                    <a:pt x="1858" y="19612"/>
                    <a:pt x="2592" y="19324"/>
                  </a:cubicBezTo>
                  <a:cubicBezTo>
                    <a:pt x="4522" y="18547"/>
                    <a:pt x="6303" y="17446"/>
                    <a:pt x="7866" y="16084"/>
                  </a:cubicBezTo>
                  <a:cubicBezTo>
                    <a:pt x="9979" y="14286"/>
                    <a:pt x="11708" y="12085"/>
                    <a:pt x="12948" y="9605"/>
                  </a:cubicBezTo>
                  <a:cubicBezTo>
                    <a:pt x="13908" y="7632"/>
                    <a:pt x="14580" y="5536"/>
                    <a:pt x="14930" y="3371"/>
                  </a:cubicBezTo>
                  <a:cubicBezTo>
                    <a:pt x="15052" y="2664"/>
                    <a:pt x="15139" y="1948"/>
                    <a:pt x="15183" y="1241"/>
                  </a:cubicBezTo>
                  <a:cubicBezTo>
                    <a:pt x="15209" y="891"/>
                    <a:pt x="15235" y="542"/>
                    <a:pt x="15227" y="201"/>
                  </a:cubicBezTo>
                  <a:lnTo>
                    <a:pt x="15227" y="158"/>
                  </a:lnTo>
                  <a:cubicBezTo>
                    <a:pt x="15227" y="53"/>
                    <a:pt x="15144" y="1"/>
                    <a:pt x="15061"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7"/>
            <p:cNvSpPr/>
            <p:nvPr/>
          </p:nvSpPr>
          <p:spPr>
            <a:xfrm>
              <a:off x="7603749" y="2747340"/>
              <a:ext cx="296622" cy="383047"/>
            </a:xfrm>
            <a:custGeom>
              <a:avLst/>
              <a:gdLst/>
              <a:ahLst/>
              <a:cxnLst/>
              <a:rect l="l" t="t" r="r" b="b"/>
              <a:pathLst>
                <a:path w="15441" h="19940" extrusionOk="0">
                  <a:moveTo>
                    <a:pt x="441" y="160"/>
                  </a:moveTo>
                  <a:cubicBezTo>
                    <a:pt x="441" y="160"/>
                    <a:pt x="441" y="160"/>
                    <a:pt x="441" y="161"/>
                  </a:cubicBezTo>
                  <a:lnTo>
                    <a:pt x="441" y="161"/>
                  </a:lnTo>
                  <a:cubicBezTo>
                    <a:pt x="441" y="162"/>
                    <a:pt x="441" y="163"/>
                    <a:pt x="441" y="165"/>
                  </a:cubicBezTo>
                  <a:lnTo>
                    <a:pt x="441" y="165"/>
                  </a:lnTo>
                  <a:cubicBezTo>
                    <a:pt x="441" y="161"/>
                    <a:pt x="441" y="160"/>
                    <a:pt x="441" y="160"/>
                  </a:cubicBezTo>
                  <a:close/>
                  <a:moveTo>
                    <a:pt x="441" y="165"/>
                  </a:moveTo>
                  <a:cubicBezTo>
                    <a:pt x="441" y="171"/>
                    <a:pt x="440" y="185"/>
                    <a:pt x="437" y="209"/>
                  </a:cubicBezTo>
                  <a:cubicBezTo>
                    <a:pt x="440" y="194"/>
                    <a:pt x="442" y="179"/>
                    <a:pt x="441" y="165"/>
                  </a:cubicBezTo>
                  <a:close/>
                  <a:moveTo>
                    <a:pt x="277" y="0"/>
                  </a:moveTo>
                  <a:cubicBezTo>
                    <a:pt x="211" y="0"/>
                    <a:pt x="144" y="43"/>
                    <a:pt x="123" y="113"/>
                  </a:cubicBezTo>
                  <a:cubicBezTo>
                    <a:pt x="1" y="1021"/>
                    <a:pt x="71" y="1964"/>
                    <a:pt x="184" y="2863"/>
                  </a:cubicBezTo>
                  <a:cubicBezTo>
                    <a:pt x="481" y="5177"/>
                    <a:pt x="1206" y="7412"/>
                    <a:pt x="2306" y="9473"/>
                  </a:cubicBezTo>
                  <a:cubicBezTo>
                    <a:pt x="3555" y="11874"/>
                    <a:pt x="5266" y="13996"/>
                    <a:pt x="7353" y="15734"/>
                  </a:cubicBezTo>
                  <a:cubicBezTo>
                    <a:pt x="8890" y="17008"/>
                    <a:pt x="10592" y="18074"/>
                    <a:pt x="12417" y="18903"/>
                  </a:cubicBezTo>
                  <a:cubicBezTo>
                    <a:pt x="13011" y="19174"/>
                    <a:pt x="13622" y="19418"/>
                    <a:pt x="14242" y="19637"/>
                  </a:cubicBezTo>
                  <a:cubicBezTo>
                    <a:pt x="14539" y="19741"/>
                    <a:pt x="14827" y="19846"/>
                    <a:pt x="15133" y="19916"/>
                  </a:cubicBezTo>
                  <a:lnTo>
                    <a:pt x="15168" y="19934"/>
                  </a:lnTo>
                  <a:cubicBezTo>
                    <a:pt x="15183" y="19937"/>
                    <a:pt x="15198" y="19939"/>
                    <a:pt x="15212" y="19939"/>
                  </a:cubicBezTo>
                  <a:cubicBezTo>
                    <a:pt x="15387" y="19939"/>
                    <a:pt x="15441" y="19659"/>
                    <a:pt x="15255" y="19611"/>
                  </a:cubicBezTo>
                  <a:cubicBezTo>
                    <a:pt x="14513" y="19410"/>
                    <a:pt x="13797" y="19148"/>
                    <a:pt x="13098" y="18842"/>
                  </a:cubicBezTo>
                  <a:cubicBezTo>
                    <a:pt x="11369" y="18109"/>
                    <a:pt x="9745" y="17166"/>
                    <a:pt x="8252" y="16039"/>
                  </a:cubicBezTo>
                  <a:cubicBezTo>
                    <a:pt x="6192" y="14468"/>
                    <a:pt x="4454" y="12520"/>
                    <a:pt x="3135" y="10294"/>
                  </a:cubicBezTo>
                  <a:cubicBezTo>
                    <a:pt x="1887" y="8190"/>
                    <a:pt x="979" y="5867"/>
                    <a:pt x="586" y="3448"/>
                  </a:cubicBezTo>
                  <a:cubicBezTo>
                    <a:pt x="420" y="2392"/>
                    <a:pt x="324" y="1283"/>
                    <a:pt x="437" y="209"/>
                  </a:cubicBezTo>
                  <a:cubicBezTo>
                    <a:pt x="437" y="195"/>
                    <a:pt x="440" y="167"/>
                    <a:pt x="441" y="161"/>
                  </a:cubicBezTo>
                  <a:lnTo>
                    <a:pt x="441" y="161"/>
                  </a:lnTo>
                  <a:cubicBezTo>
                    <a:pt x="437" y="91"/>
                    <a:pt x="395" y="29"/>
                    <a:pt x="324" y="8"/>
                  </a:cubicBezTo>
                  <a:cubicBezTo>
                    <a:pt x="309" y="3"/>
                    <a:pt x="293" y="0"/>
                    <a:pt x="27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7"/>
            <p:cNvSpPr/>
            <p:nvPr/>
          </p:nvSpPr>
          <p:spPr>
            <a:xfrm>
              <a:off x="1716109" y="1947252"/>
              <a:ext cx="442050" cy="549938"/>
            </a:xfrm>
            <a:custGeom>
              <a:avLst/>
              <a:gdLst/>
              <a:ahLst/>
              <a:cxnLst/>
              <a:rect l="l" t="t" r="r" b="b"/>
              <a:pathLst>
                <a:path w="23576" h="29330" extrusionOk="0">
                  <a:moveTo>
                    <a:pt x="11788" y="0"/>
                  </a:moveTo>
                  <a:cubicBezTo>
                    <a:pt x="11788" y="14626"/>
                    <a:pt x="0" y="14800"/>
                    <a:pt x="0" y="14800"/>
                  </a:cubicBezTo>
                  <a:cubicBezTo>
                    <a:pt x="70" y="14799"/>
                    <a:pt x="139" y="14799"/>
                    <a:pt x="208" y="14799"/>
                  </a:cubicBezTo>
                  <a:cubicBezTo>
                    <a:pt x="11794" y="14799"/>
                    <a:pt x="12338" y="29330"/>
                    <a:pt x="12338" y="29330"/>
                  </a:cubicBezTo>
                  <a:cubicBezTo>
                    <a:pt x="11788" y="14630"/>
                    <a:pt x="23569" y="14259"/>
                    <a:pt x="23576" y="14259"/>
                  </a:cubicBezTo>
                  <a:lnTo>
                    <a:pt x="23576" y="14259"/>
                  </a:lnTo>
                  <a:cubicBezTo>
                    <a:pt x="23430" y="14264"/>
                    <a:pt x="23285" y="14266"/>
                    <a:pt x="23143" y="14266"/>
                  </a:cubicBezTo>
                  <a:cubicBezTo>
                    <a:pt x="11788" y="14266"/>
                    <a:pt x="11788" y="0"/>
                    <a:pt x="11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7"/>
            <p:cNvSpPr/>
            <p:nvPr/>
          </p:nvSpPr>
          <p:spPr>
            <a:xfrm>
              <a:off x="1571050" y="1767349"/>
              <a:ext cx="733294" cy="909919"/>
            </a:xfrm>
            <a:custGeom>
              <a:avLst/>
              <a:gdLst/>
              <a:ahLst/>
              <a:cxnLst/>
              <a:rect l="l" t="t" r="r" b="b"/>
              <a:pathLst>
                <a:path w="39109" h="48529" extrusionOk="0">
                  <a:moveTo>
                    <a:pt x="19585" y="3211"/>
                  </a:moveTo>
                  <a:cubicBezTo>
                    <a:pt x="19777" y="4949"/>
                    <a:pt x="20100" y="6669"/>
                    <a:pt x="20537" y="8354"/>
                  </a:cubicBezTo>
                  <a:cubicBezTo>
                    <a:pt x="21174" y="10756"/>
                    <a:pt x="22056" y="13104"/>
                    <a:pt x="23313" y="15252"/>
                  </a:cubicBezTo>
                  <a:cubicBezTo>
                    <a:pt x="24667" y="17558"/>
                    <a:pt x="26457" y="19618"/>
                    <a:pt x="28692" y="21103"/>
                  </a:cubicBezTo>
                  <a:cubicBezTo>
                    <a:pt x="31093" y="22692"/>
                    <a:pt x="33887" y="23504"/>
                    <a:pt x="36734" y="23705"/>
                  </a:cubicBezTo>
                  <a:cubicBezTo>
                    <a:pt x="35206" y="24010"/>
                    <a:pt x="33721" y="24473"/>
                    <a:pt x="32298" y="25102"/>
                  </a:cubicBezTo>
                  <a:cubicBezTo>
                    <a:pt x="30272" y="25984"/>
                    <a:pt x="28413" y="27206"/>
                    <a:pt x="26806" y="28725"/>
                  </a:cubicBezTo>
                  <a:cubicBezTo>
                    <a:pt x="24780" y="30637"/>
                    <a:pt x="23235" y="33004"/>
                    <a:pt x="22187" y="35580"/>
                  </a:cubicBezTo>
                  <a:cubicBezTo>
                    <a:pt x="20930" y="38653"/>
                    <a:pt x="20380" y="41980"/>
                    <a:pt x="20257" y="45289"/>
                  </a:cubicBezTo>
                  <a:cubicBezTo>
                    <a:pt x="19995" y="43534"/>
                    <a:pt x="19611" y="41805"/>
                    <a:pt x="19114" y="40111"/>
                  </a:cubicBezTo>
                  <a:cubicBezTo>
                    <a:pt x="18389" y="37675"/>
                    <a:pt x="17411" y="35309"/>
                    <a:pt x="16084" y="33135"/>
                  </a:cubicBezTo>
                  <a:cubicBezTo>
                    <a:pt x="14643" y="30777"/>
                    <a:pt x="12774" y="28682"/>
                    <a:pt x="10469" y="27145"/>
                  </a:cubicBezTo>
                  <a:cubicBezTo>
                    <a:pt x="8042" y="25538"/>
                    <a:pt x="5222" y="24656"/>
                    <a:pt x="2331" y="24403"/>
                  </a:cubicBezTo>
                  <a:cubicBezTo>
                    <a:pt x="3868" y="24132"/>
                    <a:pt x="5361" y="23687"/>
                    <a:pt x="6802" y="23093"/>
                  </a:cubicBezTo>
                  <a:cubicBezTo>
                    <a:pt x="8871" y="22246"/>
                    <a:pt x="10775" y="21050"/>
                    <a:pt x="12443" y="19575"/>
                  </a:cubicBezTo>
                  <a:cubicBezTo>
                    <a:pt x="14512" y="17688"/>
                    <a:pt x="16171" y="15401"/>
                    <a:pt x="17297" y="12842"/>
                  </a:cubicBezTo>
                  <a:cubicBezTo>
                    <a:pt x="18659" y="9804"/>
                    <a:pt x="19332" y="6521"/>
                    <a:pt x="19585" y="3211"/>
                  </a:cubicBezTo>
                  <a:close/>
                  <a:moveTo>
                    <a:pt x="19528" y="0"/>
                  </a:moveTo>
                  <a:cubicBezTo>
                    <a:pt x="19448" y="0"/>
                    <a:pt x="19367" y="55"/>
                    <a:pt x="19367" y="164"/>
                  </a:cubicBezTo>
                  <a:cubicBezTo>
                    <a:pt x="19367" y="4067"/>
                    <a:pt x="18860" y="8023"/>
                    <a:pt x="17437" y="11672"/>
                  </a:cubicBezTo>
                  <a:cubicBezTo>
                    <a:pt x="16407" y="14318"/>
                    <a:pt x="14870" y="16763"/>
                    <a:pt x="12836" y="18762"/>
                  </a:cubicBezTo>
                  <a:cubicBezTo>
                    <a:pt x="11220" y="20334"/>
                    <a:pt x="9343" y="21609"/>
                    <a:pt x="7291" y="22535"/>
                  </a:cubicBezTo>
                  <a:cubicBezTo>
                    <a:pt x="5754" y="23224"/>
                    <a:pt x="4139" y="23731"/>
                    <a:pt x="2489" y="24045"/>
                  </a:cubicBezTo>
                  <a:cubicBezTo>
                    <a:pt x="1711" y="24194"/>
                    <a:pt x="987" y="24246"/>
                    <a:pt x="192" y="24325"/>
                  </a:cubicBezTo>
                  <a:lnTo>
                    <a:pt x="157" y="24325"/>
                  </a:lnTo>
                  <a:cubicBezTo>
                    <a:pt x="70" y="24325"/>
                    <a:pt x="0" y="24403"/>
                    <a:pt x="0" y="24490"/>
                  </a:cubicBezTo>
                  <a:cubicBezTo>
                    <a:pt x="0" y="24573"/>
                    <a:pt x="63" y="24648"/>
                    <a:pt x="144" y="24648"/>
                  </a:cubicBezTo>
                  <a:cubicBezTo>
                    <a:pt x="148" y="24648"/>
                    <a:pt x="153" y="24648"/>
                    <a:pt x="157" y="24648"/>
                  </a:cubicBezTo>
                  <a:cubicBezTo>
                    <a:pt x="256" y="24646"/>
                    <a:pt x="354" y="24646"/>
                    <a:pt x="453" y="24646"/>
                  </a:cubicBezTo>
                  <a:cubicBezTo>
                    <a:pt x="3602" y="24646"/>
                    <a:pt x="6739" y="25326"/>
                    <a:pt x="9474" y="26909"/>
                  </a:cubicBezTo>
                  <a:cubicBezTo>
                    <a:pt x="11858" y="28297"/>
                    <a:pt x="13831" y="30297"/>
                    <a:pt x="15350" y="32576"/>
                  </a:cubicBezTo>
                  <a:cubicBezTo>
                    <a:pt x="16756" y="34698"/>
                    <a:pt x="17804" y="37055"/>
                    <a:pt x="18581" y="39474"/>
                  </a:cubicBezTo>
                  <a:cubicBezTo>
                    <a:pt x="19201" y="41421"/>
                    <a:pt x="19664" y="43421"/>
                    <a:pt x="19960" y="45446"/>
                  </a:cubicBezTo>
                  <a:cubicBezTo>
                    <a:pt x="20109" y="46407"/>
                    <a:pt x="20170" y="47367"/>
                    <a:pt x="20266" y="48328"/>
                  </a:cubicBezTo>
                  <a:lnTo>
                    <a:pt x="20266" y="48371"/>
                  </a:lnTo>
                  <a:cubicBezTo>
                    <a:pt x="20270" y="48476"/>
                    <a:pt x="20356" y="48529"/>
                    <a:pt x="20439" y="48529"/>
                  </a:cubicBezTo>
                  <a:cubicBezTo>
                    <a:pt x="20521" y="48529"/>
                    <a:pt x="20602" y="48476"/>
                    <a:pt x="20598" y="48371"/>
                  </a:cubicBezTo>
                  <a:cubicBezTo>
                    <a:pt x="20458" y="44468"/>
                    <a:pt x="20799" y="40495"/>
                    <a:pt x="22082" y="36785"/>
                  </a:cubicBezTo>
                  <a:cubicBezTo>
                    <a:pt x="23008" y="34113"/>
                    <a:pt x="24457" y="31615"/>
                    <a:pt x="26422" y="29563"/>
                  </a:cubicBezTo>
                  <a:cubicBezTo>
                    <a:pt x="27985" y="27948"/>
                    <a:pt x="29818" y="26630"/>
                    <a:pt x="31844" y="25669"/>
                  </a:cubicBezTo>
                  <a:cubicBezTo>
                    <a:pt x="33355" y="24944"/>
                    <a:pt x="34944" y="24412"/>
                    <a:pt x="36585" y="24071"/>
                  </a:cubicBezTo>
                  <a:cubicBezTo>
                    <a:pt x="37336" y="23923"/>
                    <a:pt x="38105" y="23818"/>
                    <a:pt x="38873" y="23748"/>
                  </a:cubicBezTo>
                  <a:lnTo>
                    <a:pt x="38908" y="23748"/>
                  </a:lnTo>
                  <a:cubicBezTo>
                    <a:pt x="39106" y="23748"/>
                    <a:pt x="39109" y="23425"/>
                    <a:pt x="38907" y="23425"/>
                  </a:cubicBezTo>
                  <a:cubicBezTo>
                    <a:pt x="38905" y="23425"/>
                    <a:pt x="38902" y="23425"/>
                    <a:pt x="38899" y="23425"/>
                  </a:cubicBezTo>
                  <a:cubicBezTo>
                    <a:pt x="38680" y="23432"/>
                    <a:pt x="38460" y="23435"/>
                    <a:pt x="38240" y="23435"/>
                  </a:cubicBezTo>
                  <a:cubicBezTo>
                    <a:pt x="35254" y="23435"/>
                    <a:pt x="32271" y="22817"/>
                    <a:pt x="29653" y="21321"/>
                  </a:cubicBezTo>
                  <a:cubicBezTo>
                    <a:pt x="27339" y="19985"/>
                    <a:pt x="25444" y="18029"/>
                    <a:pt x="24021" y="15785"/>
                  </a:cubicBezTo>
                  <a:cubicBezTo>
                    <a:pt x="22685" y="13689"/>
                    <a:pt x="21733" y="11376"/>
                    <a:pt x="21052" y="8992"/>
                  </a:cubicBezTo>
                  <a:cubicBezTo>
                    <a:pt x="20502" y="7053"/>
                    <a:pt x="20109" y="5071"/>
                    <a:pt x="19891" y="3072"/>
                  </a:cubicBezTo>
                  <a:cubicBezTo>
                    <a:pt x="19821" y="2426"/>
                    <a:pt x="19760" y="1779"/>
                    <a:pt x="19725" y="1125"/>
                  </a:cubicBezTo>
                  <a:cubicBezTo>
                    <a:pt x="19707" y="819"/>
                    <a:pt x="19716" y="505"/>
                    <a:pt x="19690" y="199"/>
                  </a:cubicBezTo>
                  <a:lnTo>
                    <a:pt x="19690" y="164"/>
                  </a:lnTo>
                  <a:cubicBezTo>
                    <a:pt x="19690" y="55"/>
                    <a:pt x="19609" y="0"/>
                    <a:pt x="19528"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41" name="Google Shape;641;p27"/>
          <p:cNvPicPr preferRelativeResize="0"/>
          <p:nvPr/>
        </p:nvPicPr>
        <p:blipFill>
          <a:blip r:embed="rId6">
            <a:alphaModFix/>
          </a:blip>
          <a:stretch>
            <a:fillRect/>
          </a:stretch>
        </p:blipFill>
        <p:spPr>
          <a:xfrm>
            <a:off x="4023325" y="-112300"/>
            <a:ext cx="1198874" cy="1198874"/>
          </a:xfrm>
          <a:prstGeom prst="rect">
            <a:avLst/>
          </a:prstGeom>
          <a:noFill/>
          <a:ln>
            <a:noFill/>
          </a:ln>
        </p:spPr>
      </p:pic>
      <p:pic>
        <p:nvPicPr>
          <p:cNvPr id="642" name="Google Shape;642;p27"/>
          <p:cNvPicPr preferRelativeResize="0"/>
          <p:nvPr/>
        </p:nvPicPr>
        <p:blipFill rotWithShape="1">
          <a:blip r:embed="rId7">
            <a:alphaModFix/>
          </a:blip>
          <a:srcRect t="34130" r="23594" b="39926"/>
          <a:stretch/>
        </p:blipFill>
        <p:spPr>
          <a:xfrm>
            <a:off x="586900" y="4056875"/>
            <a:ext cx="3191400" cy="1083599"/>
          </a:xfrm>
          <a:prstGeom prst="rect">
            <a:avLst/>
          </a:prstGeom>
          <a:noFill/>
          <a:ln>
            <a:noFill/>
          </a:ln>
        </p:spPr>
      </p:pic>
      <p:pic>
        <p:nvPicPr>
          <p:cNvPr id="643" name="Google Shape;643;p27"/>
          <p:cNvPicPr preferRelativeResize="0"/>
          <p:nvPr/>
        </p:nvPicPr>
        <p:blipFill rotWithShape="1">
          <a:blip r:embed="rId8">
            <a:alphaModFix/>
          </a:blip>
          <a:srcRect t="33861" b="31450"/>
          <a:stretch/>
        </p:blipFill>
        <p:spPr>
          <a:xfrm rot="-5400000">
            <a:off x="7711000" y="4105450"/>
            <a:ext cx="1684925" cy="584450"/>
          </a:xfrm>
          <a:prstGeom prst="rect">
            <a:avLst/>
          </a:prstGeom>
          <a:noFill/>
          <a:ln>
            <a:noFill/>
          </a:ln>
        </p:spPr>
      </p:pic>
      <p:sp>
        <p:nvSpPr>
          <p:cNvPr id="644" name="Google Shape;644;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21_1_1_1">
    <p:bg>
      <p:bgPr>
        <a:gradFill>
          <a:gsLst>
            <a:gs pos="0">
              <a:srgbClr val="B3CFFF"/>
            </a:gs>
            <a:gs pos="47000">
              <a:srgbClr val="CDBAFF"/>
            </a:gs>
            <a:gs pos="100000">
              <a:srgbClr val="FDADBC"/>
            </a:gs>
          </a:gsLst>
          <a:lin ang="8099331" scaled="0"/>
        </a:gradFill>
        <a:effectLst/>
      </p:bgPr>
    </p:bg>
    <p:spTree>
      <p:nvGrpSpPr>
        <p:cNvPr id="1" name="Shape 645"/>
        <p:cNvGrpSpPr/>
        <p:nvPr/>
      </p:nvGrpSpPr>
      <p:grpSpPr>
        <a:xfrm>
          <a:off x="0" y="0"/>
          <a:ext cx="0" cy="0"/>
          <a:chOff x="0" y="0"/>
          <a:chExt cx="0" cy="0"/>
        </a:xfrm>
      </p:grpSpPr>
      <p:pic>
        <p:nvPicPr>
          <p:cNvPr id="646" name="Google Shape;646;p2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647" name="Google Shape;647;p28"/>
          <p:cNvGrpSpPr/>
          <p:nvPr/>
        </p:nvGrpSpPr>
        <p:grpSpPr>
          <a:xfrm>
            <a:off x="382000" y="1347146"/>
            <a:ext cx="538218" cy="711982"/>
            <a:chOff x="382000" y="1347146"/>
            <a:chExt cx="538218" cy="711982"/>
          </a:xfrm>
        </p:grpSpPr>
        <p:sp>
          <p:nvSpPr>
            <p:cNvPr id="648" name="Google Shape;648;p28"/>
            <p:cNvSpPr/>
            <p:nvPr/>
          </p:nvSpPr>
          <p:spPr>
            <a:xfrm>
              <a:off x="660599" y="1719473"/>
              <a:ext cx="255155" cy="339536"/>
            </a:xfrm>
            <a:custGeom>
              <a:avLst/>
              <a:gdLst/>
              <a:ahLst/>
              <a:cxnLst/>
              <a:rect l="l" t="t" r="r" b="b"/>
              <a:pathLst>
                <a:path w="15089" h="20079" extrusionOk="0">
                  <a:moveTo>
                    <a:pt x="14905" y="1"/>
                  </a:moveTo>
                  <a:cubicBezTo>
                    <a:pt x="14893" y="1"/>
                    <a:pt x="14881" y="2"/>
                    <a:pt x="14870" y="5"/>
                  </a:cubicBezTo>
                  <a:cubicBezTo>
                    <a:pt x="14084" y="118"/>
                    <a:pt x="13298" y="406"/>
                    <a:pt x="12565" y="703"/>
                  </a:cubicBezTo>
                  <a:cubicBezTo>
                    <a:pt x="10653" y="1480"/>
                    <a:pt x="8880" y="2581"/>
                    <a:pt x="7326" y="3934"/>
                  </a:cubicBezTo>
                  <a:cubicBezTo>
                    <a:pt x="5222" y="5741"/>
                    <a:pt x="3493" y="7951"/>
                    <a:pt x="2262" y="10439"/>
                  </a:cubicBezTo>
                  <a:cubicBezTo>
                    <a:pt x="1301" y="12412"/>
                    <a:pt x="638" y="14525"/>
                    <a:pt x="288" y="16691"/>
                  </a:cubicBezTo>
                  <a:cubicBezTo>
                    <a:pt x="184" y="17407"/>
                    <a:pt x="87" y="18114"/>
                    <a:pt x="44" y="18839"/>
                  </a:cubicBezTo>
                  <a:cubicBezTo>
                    <a:pt x="26" y="19179"/>
                    <a:pt x="0" y="19529"/>
                    <a:pt x="9" y="19878"/>
                  </a:cubicBezTo>
                  <a:lnTo>
                    <a:pt x="9" y="19922"/>
                  </a:lnTo>
                  <a:cubicBezTo>
                    <a:pt x="13" y="20026"/>
                    <a:pt x="98" y="20079"/>
                    <a:pt x="181" y="20079"/>
                  </a:cubicBezTo>
                  <a:cubicBezTo>
                    <a:pt x="264" y="20079"/>
                    <a:pt x="345" y="20026"/>
                    <a:pt x="341" y="19922"/>
                  </a:cubicBezTo>
                  <a:lnTo>
                    <a:pt x="341" y="19913"/>
                  </a:lnTo>
                  <a:cubicBezTo>
                    <a:pt x="332" y="19057"/>
                    <a:pt x="393" y="18201"/>
                    <a:pt x="524" y="17355"/>
                  </a:cubicBezTo>
                  <a:cubicBezTo>
                    <a:pt x="795" y="15311"/>
                    <a:pt x="1345" y="13320"/>
                    <a:pt x="2157" y="11434"/>
                  </a:cubicBezTo>
                  <a:cubicBezTo>
                    <a:pt x="3266" y="8928"/>
                    <a:pt x="4855" y="6676"/>
                    <a:pt x="6854" y="4807"/>
                  </a:cubicBezTo>
                  <a:cubicBezTo>
                    <a:pt x="8417" y="3305"/>
                    <a:pt x="10234" y="2083"/>
                    <a:pt x="12216" y="1192"/>
                  </a:cubicBezTo>
                  <a:cubicBezTo>
                    <a:pt x="13080" y="808"/>
                    <a:pt x="13988" y="520"/>
                    <a:pt x="14922" y="319"/>
                  </a:cubicBezTo>
                  <a:lnTo>
                    <a:pt x="14957" y="319"/>
                  </a:lnTo>
                  <a:cubicBezTo>
                    <a:pt x="15045" y="293"/>
                    <a:pt x="15088" y="206"/>
                    <a:pt x="15071" y="118"/>
                  </a:cubicBezTo>
                  <a:cubicBezTo>
                    <a:pt x="15041" y="44"/>
                    <a:pt x="14973" y="1"/>
                    <a:pt x="14905"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8"/>
            <p:cNvSpPr/>
            <p:nvPr/>
          </p:nvSpPr>
          <p:spPr>
            <a:xfrm>
              <a:off x="383234" y="1719321"/>
              <a:ext cx="257438" cy="339806"/>
            </a:xfrm>
            <a:custGeom>
              <a:avLst/>
              <a:gdLst/>
              <a:ahLst/>
              <a:cxnLst/>
              <a:rect l="l" t="t" r="r" b="b"/>
              <a:pathLst>
                <a:path w="15224" h="20095" extrusionOk="0">
                  <a:moveTo>
                    <a:pt x="226" y="1"/>
                  </a:moveTo>
                  <a:cubicBezTo>
                    <a:pt x="56" y="1"/>
                    <a:pt x="0" y="254"/>
                    <a:pt x="179" y="319"/>
                  </a:cubicBezTo>
                  <a:cubicBezTo>
                    <a:pt x="912" y="529"/>
                    <a:pt x="1628" y="791"/>
                    <a:pt x="2327" y="1114"/>
                  </a:cubicBezTo>
                  <a:cubicBezTo>
                    <a:pt x="4038" y="1856"/>
                    <a:pt x="5662" y="2817"/>
                    <a:pt x="7138" y="3969"/>
                  </a:cubicBezTo>
                  <a:cubicBezTo>
                    <a:pt x="8072" y="4694"/>
                    <a:pt x="8937" y="5497"/>
                    <a:pt x="9731" y="6370"/>
                  </a:cubicBezTo>
                  <a:cubicBezTo>
                    <a:pt x="10665" y="7418"/>
                    <a:pt x="11486" y="8553"/>
                    <a:pt x="12185" y="9767"/>
                  </a:cubicBezTo>
                  <a:cubicBezTo>
                    <a:pt x="13416" y="11889"/>
                    <a:pt x="14289" y="14220"/>
                    <a:pt x="14656" y="16648"/>
                  </a:cubicBezTo>
                  <a:cubicBezTo>
                    <a:pt x="14839" y="17713"/>
                    <a:pt x="14874" y="18804"/>
                    <a:pt x="14769" y="19887"/>
                  </a:cubicBezTo>
                  <a:cubicBezTo>
                    <a:pt x="14754" y="20013"/>
                    <a:pt x="14860" y="20094"/>
                    <a:pt x="14956" y="20094"/>
                  </a:cubicBezTo>
                  <a:cubicBezTo>
                    <a:pt x="15020" y="20094"/>
                    <a:pt x="15078" y="20058"/>
                    <a:pt x="15092" y="19974"/>
                  </a:cubicBezTo>
                  <a:cubicBezTo>
                    <a:pt x="15223" y="19075"/>
                    <a:pt x="15162" y="18132"/>
                    <a:pt x="15057" y="17233"/>
                  </a:cubicBezTo>
                  <a:cubicBezTo>
                    <a:pt x="14787" y="14910"/>
                    <a:pt x="14088" y="12666"/>
                    <a:pt x="13014" y="10597"/>
                  </a:cubicBezTo>
                  <a:cubicBezTo>
                    <a:pt x="11783" y="8178"/>
                    <a:pt x="10089" y="6021"/>
                    <a:pt x="8020" y="4257"/>
                  </a:cubicBezTo>
                  <a:cubicBezTo>
                    <a:pt x="6492" y="2974"/>
                    <a:pt x="4798" y="1900"/>
                    <a:pt x="2999" y="1062"/>
                  </a:cubicBezTo>
                  <a:cubicBezTo>
                    <a:pt x="2405" y="782"/>
                    <a:pt x="1794" y="520"/>
                    <a:pt x="1183" y="302"/>
                  </a:cubicBezTo>
                  <a:cubicBezTo>
                    <a:pt x="895" y="188"/>
                    <a:pt x="598" y="92"/>
                    <a:pt x="310" y="14"/>
                  </a:cubicBezTo>
                  <a:lnTo>
                    <a:pt x="266" y="5"/>
                  </a:lnTo>
                  <a:cubicBezTo>
                    <a:pt x="252" y="2"/>
                    <a:pt x="239" y="1"/>
                    <a:pt x="226"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8"/>
            <p:cNvSpPr/>
            <p:nvPr/>
          </p:nvSpPr>
          <p:spPr>
            <a:xfrm>
              <a:off x="382000" y="1347146"/>
              <a:ext cx="257641" cy="338335"/>
            </a:xfrm>
            <a:custGeom>
              <a:avLst/>
              <a:gdLst/>
              <a:ahLst/>
              <a:cxnLst/>
              <a:rect l="l" t="t" r="r" b="b"/>
              <a:pathLst>
                <a:path w="15236" h="20008" extrusionOk="0">
                  <a:moveTo>
                    <a:pt x="15061" y="1"/>
                  </a:moveTo>
                  <a:cubicBezTo>
                    <a:pt x="14978" y="1"/>
                    <a:pt x="14895" y="53"/>
                    <a:pt x="14895" y="158"/>
                  </a:cubicBezTo>
                  <a:cubicBezTo>
                    <a:pt x="14903" y="1014"/>
                    <a:pt x="14834" y="1869"/>
                    <a:pt x="14703" y="2707"/>
                  </a:cubicBezTo>
                  <a:cubicBezTo>
                    <a:pt x="14423" y="4742"/>
                    <a:pt x="13864" y="6724"/>
                    <a:pt x="13052" y="8601"/>
                  </a:cubicBezTo>
                  <a:cubicBezTo>
                    <a:pt x="11943" y="11099"/>
                    <a:pt x="10346" y="13351"/>
                    <a:pt x="8346" y="15211"/>
                  </a:cubicBezTo>
                  <a:cubicBezTo>
                    <a:pt x="6774" y="16713"/>
                    <a:pt x="4949" y="17935"/>
                    <a:pt x="2959" y="18817"/>
                  </a:cubicBezTo>
                  <a:cubicBezTo>
                    <a:pt x="2077" y="19201"/>
                    <a:pt x="1169" y="19490"/>
                    <a:pt x="234" y="19682"/>
                  </a:cubicBezTo>
                  <a:lnTo>
                    <a:pt x="199" y="19690"/>
                  </a:lnTo>
                  <a:cubicBezTo>
                    <a:pt x="1" y="19715"/>
                    <a:pt x="69" y="20007"/>
                    <a:pt x="256" y="20007"/>
                  </a:cubicBezTo>
                  <a:cubicBezTo>
                    <a:pt x="266" y="20007"/>
                    <a:pt x="276" y="20007"/>
                    <a:pt x="287" y="20005"/>
                  </a:cubicBezTo>
                  <a:cubicBezTo>
                    <a:pt x="1073" y="19900"/>
                    <a:pt x="1858" y="19612"/>
                    <a:pt x="2592" y="19324"/>
                  </a:cubicBezTo>
                  <a:cubicBezTo>
                    <a:pt x="4522" y="18547"/>
                    <a:pt x="6303" y="17446"/>
                    <a:pt x="7866" y="16084"/>
                  </a:cubicBezTo>
                  <a:cubicBezTo>
                    <a:pt x="9979" y="14286"/>
                    <a:pt x="11708" y="12085"/>
                    <a:pt x="12948" y="9605"/>
                  </a:cubicBezTo>
                  <a:cubicBezTo>
                    <a:pt x="13908" y="7632"/>
                    <a:pt x="14580" y="5536"/>
                    <a:pt x="14930" y="3371"/>
                  </a:cubicBezTo>
                  <a:cubicBezTo>
                    <a:pt x="15052" y="2664"/>
                    <a:pt x="15139" y="1948"/>
                    <a:pt x="15183" y="1241"/>
                  </a:cubicBezTo>
                  <a:cubicBezTo>
                    <a:pt x="15209" y="891"/>
                    <a:pt x="15235" y="542"/>
                    <a:pt x="15227" y="201"/>
                  </a:cubicBezTo>
                  <a:lnTo>
                    <a:pt x="15227" y="158"/>
                  </a:lnTo>
                  <a:cubicBezTo>
                    <a:pt x="15227" y="53"/>
                    <a:pt x="15144" y="1"/>
                    <a:pt x="15061"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8"/>
            <p:cNvSpPr/>
            <p:nvPr/>
          </p:nvSpPr>
          <p:spPr>
            <a:xfrm>
              <a:off x="659111" y="1347907"/>
              <a:ext cx="261107" cy="337185"/>
            </a:xfrm>
            <a:custGeom>
              <a:avLst/>
              <a:gdLst/>
              <a:ahLst/>
              <a:cxnLst/>
              <a:rect l="l" t="t" r="r" b="b"/>
              <a:pathLst>
                <a:path w="15441" h="19940" extrusionOk="0">
                  <a:moveTo>
                    <a:pt x="441" y="160"/>
                  </a:moveTo>
                  <a:cubicBezTo>
                    <a:pt x="441" y="160"/>
                    <a:pt x="441" y="160"/>
                    <a:pt x="441" y="161"/>
                  </a:cubicBezTo>
                  <a:lnTo>
                    <a:pt x="441" y="161"/>
                  </a:lnTo>
                  <a:cubicBezTo>
                    <a:pt x="441" y="162"/>
                    <a:pt x="441" y="163"/>
                    <a:pt x="441" y="165"/>
                  </a:cubicBezTo>
                  <a:lnTo>
                    <a:pt x="441" y="165"/>
                  </a:lnTo>
                  <a:cubicBezTo>
                    <a:pt x="441" y="161"/>
                    <a:pt x="441" y="160"/>
                    <a:pt x="441" y="160"/>
                  </a:cubicBezTo>
                  <a:close/>
                  <a:moveTo>
                    <a:pt x="441" y="165"/>
                  </a:moveTo>
                  <a:cubicBezTo>
                    <a:pt x="441" y="171"/>
                    <a:pt x="440" y="185"/>
                    <a:pt x="437" y="209"/>
                  </a:cubicBezTo>
                  <a:cubicBezTo>
                    <a:pt x="440" y="194"/>
                    <a:pt x="442" y="179"/>
                    <a:pt x="441" y="165"/>
                  </a:cubicBezTo>
                  <a:close/>
                  <a:moveTo>
                    <a:pt x="277" y="0"/>
                  </a:moveTo>
                  <a:cubicBezTo>
                    <a:pt x="211" y="0"/>
                    <a:pt x="144" y="43"/>
                    <a:pt x="123" y="113"/>
                  </a:cubicBezTo>
                  <a:cubicBezTo>
                    <a:pt x="1" y="1021"/>
                    <a:pt x="71" y="1964"/>
                    <a:pt x="184" y="2863"/>
                  </a:cubicBezTo>
                  <a:cubicBezTo>
                    <a:pt x="481" y="5177"/>
                    <a:pt x="1206" y="7412"/>
                    <a:pt x="2306" y="9473"/>
                  </a:cubicBezTo>
                  <a:cubicBezTo>
                    <a:pt x="3555" y="11874"/>
                    <a:pt x="5266" y="13996"/>
                    <a:pt x="7353" y="15734"/>
                  </a:cubicBezTo>
                  <a:cubicBezTo>
                    <a:pt x="8890" y="17008"/>
                    <a:pt x="10592" y="18074"/>
                    <a:pt x="12417" y="18903"/>
                  </a:cubicBezTo>
                  <a:cubicBezTo>
                    <a:pt x="13011" y="19174"/>
                    <a:pt x="13622" y="19418"/>
                    <a:pt x="14242" y="19637"/>
                  </a:cubicBezTo>
                  <a:cubicBezTo>
                    <a:pt x="14539" y="19741"/>
                    <a:pt x="14827" y="19846"/>
                    <a:pt x="15133" y="19916"/>
                  </a:cubicBezTo>
                  <a:lnTo>
                    <a:pt x="15168" y="19934"/>
                  </a:lnTo>
                  <a:cubicBezTo>
                    <a:pt x="15183" y="19937"/>
                    <a:pt x="15198" y="19939"/>
                    <a:pt x="15212" y="19939"/>
                  </a:cubicBezTo>
                  <a:cubicBezTo>
                    <a:pt x="15387" y="19939"/>
                    <a:pt x="15441" y="19659"/>
                    <a:pt x="15255" y="19611"/>
                  </a:cubicBezTo>
                  <a:cubicBezTo>
                    <a:pt x="14513" y="19410"/>
                    <a:pt x="13797" y="19148"/>
                    <a:pt x="13098" y="18842"/>
                  </a:cubicBezTo>
                  <a:cubicBezTo>
                    <a:pt x="11369" y="18109"/>
                    <a:pt x="9745" y="17166"/>
                    <a:pt x="8252" y="16039"/>
                  </a:cubicBezTo>
                  <a:cubicBezTo>
                    <a:pt x="6192" y="14468"/>
                    <a:pt x="4454" y="12520"/>
                    <a:pt x="3135" y="10294"/>
                  </a:cubicBezTo>
                  <a:cubicBezTo>
                    <a:pt x="1887" y="8190"/>
                    <a:pt x="979" y="5867"/>
                    <a:pt x="586" y="3448"/>
                  </a:cubicBezTo>
                  <a:cubicBezTo>
                    <a:pt x="420" y="2392"/>
                    <a:pt x="324" y="1283"/>
                    <a:pt x="437" y="209"/>
                  </a:cubicBezTo>
                  <a:cubicBezTo>
                    <a:pt x="437" y="195"/>
                    <a:pt x="440" y="167"/>
                    <a:pt x="441" y="161"/>
                  </a:cubicBezTo>
                  <a:lnTo>
                    <a:pt x="441" y="161"/>
                  </a:lnTo>
                  <a:cubicBezTo>
                    <a:pt x="437" y="91"/>
                    <a:pt x="395" y="29"/>
                    <a:pt x="324" y="8"/>
                  </a:cubicBezTo>
                  <a:cubicBezTo>
                    <a:pt x="309" y="3"/>
                    <a:pt x="293" y="0"/>
                    <a:pt x="27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28"/>
          <p:cNvGrpSpPr/>
          <p:nvPr/>
        </p:nvGrpSpPr>
        <p:grpSpPr>
          <a:xfrm>
            <a:off x="-504899" y="110605"/>
            <a:ext cx="9460724" cy="4745477"/>
            <a:chOff x="-504899" y="110605"/>
            <a:chExt cx="9460724" cy="4745477"/>
          </a:xfrm>
        </p:grpSpPr>
        <p:sp>
          <p:nvSpPr>
            <p:cNvPr id="653" name="Google Shape;653;p28"/>
            <p:cNvSpPr/>
            <p:nvPr/>
          </p:nvSpPr>
          <p:spPr>
            <a:xfrm>
              <a:off x="7953825" y="214850"/>
              <a:ext cx="1002000" cy="1002000"/>
            </a:xfrm>
            <a:prstGeom prst="star24">
              <a:avLst>
                <a:gd name="adj" fmla="val 24892"/>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8"/>
            <p:cNvSpPr/>
            <p:nvPr/>
          </p:nvSpPr>
          <p:spPr>
            <a:xfrm>
              <a:off x="-504899" y="3802482"/>
              <a:ext cx="1002000" cy="1053600"/>
            </a:xfrm>
            <a:prstGeom prst="star10">
              <a:avLst>
                <a:gd name="adj" fmla="val 27599"/>
                <a:gd name="hf" fmla="val 105146"/>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8"/>
            <p:cNvSpPr/>
            <p:nvPr/>
          </p:nvSpPr>
          <p:spPr>
            <a:xfrm rot="5400000">
              <a:off x="3116212" y="-507862"/>
              <a:ext cx="219626" cy="1456562"/>
            </a:xfrm>
            <a:custGeom>
              <a:avLst/>
              <a:gdLst/>
              <a:ahLst/>
              <a:cxnLst/>
              <a:rect l="l" t="t" r="r" b="b"/>
              <a:pathLst>
                <a:path w="3458" h="35591" extrusionOk="0">
                  <a:moveTo>
                    <a:pt x="2698" y="1"/>
                  </a:moveTo>
                  <a:lnTo>
                    <a:pt x="2471" y="237"/>
                  </a:lnTo>
                  <a:cubicBezTo>
                    <a:pt x="3292" y="1005"/>
                    <a:pt x="2358" y="2254"/>
                    <a:pt x="1712" y="2943"/>
                  </a:cubicBezTo>
                  <a:cubicBezTo>
                    <a:pt x="1065" y="3633"/>
                    <a:pt x="262" y="4489"/>
                    <a:pt x="367" y="5537"/>
                  </a:cubicBezTo>
                  <a:cubicBezTo>
                    <a:pt x="446" y="6288"/>
                    <a:pt x="961" y="6846"/>
                    <a:pt x="1467" y="7379"/>
                  </a:cubicBezTo>
                  <a:cubicBezTo>
                    <a:pt x="1825" y="7772"/>
                    <a:pt x="2201" y="8174"/>
                    <a:pt x="2401" y="8636"/>
                  </a:cubicBezTo>
                  <a:cubicBezTo>
                    <a:pt x="2864" y="9754"/>
                    <a:pt x="2375" y="11125"/>
                    <a:pt x="1685" y="11981"/>
                  </a:cubicBezTo>
                  <a:cubicBezTo>
                    <a:pt x="1135" y="12670"/>
                    <a:pt x="245" y="14041"/>
                    <a:pt x="446" y="15561"/>
                  </a:cubicBezTo>
                  <a:cubicBezTo>
                    <a:pt x="559" y="16399"/>
                    <a:pt x="1057" y="17115"/>
                    <a:pt x="1537" y="17813"/>
                  </a:cubicBezTo>
                  <a:cubicBezTo>
                    <a:pt x="2078" y="18608"/>
                    <a:pt x="2585" y="19359"/>
                    <a:pt x="2550" y="20232"/>
                  </a:cubicBezTo>
                  <a:cubicBezTo>
                    <a:pt x="2524" y="21044"/>
                    <a:pt x="2008" y="21751"/>
                    <a:pt x="1519" y="22441"/>
                  </a:cubicBezTo>
                  <a:cubicBezTo>
                    <a:pt x="1389" y="22624"/>
                    <a:pt x="1249" y="22808"/>
                    <a:pt x="1127" y="23000"/>
                  </a:cubicBezTo>
                  <a:cubicBezTo>
                    <a:pt x="280" y="24275"/>
                    <a:pt x="35" y="25602"/>
                    <a:pt x="463" y="26624"/>
                  </a:cubicBezTo>
                  <a:cubicBezTo>
                    <a:pt x="673" y="27156"/>
                    <a:pt x="1057" y="27584"/>
                    <a:pt x="1415" y="27994"/>
                  </a:cubicBezTo>
                  <a:cubicBezTo>
                    <a:pt x="1685" y="28283"/>
                    <a:pt x="1921" y="28588"/>
                    <a:pt x="2131" y="28911"/>
                  </a:cubicBezTo>
                  <a:cubicBezTo>
                    <a:pt x="2847" y="30116"/>
                    <a:pt x="2724" y="31644"/>
                    <a:pt x="1834" y="32727"/>
                  </a:cubicBezTo>
                  <a:cubicBezTo>
                    <a:pt x="1650" y="32928"/>
                    <a:pt x="1458" y="33120"/>
                    <a:pt x="1258" y="33294"/>
                  </a:cubicBezTo>
                  <a:cubicBezTo>
                    <a:pt x="1039" y="33487"/>
                    <a:pt x="838" y="33687"/>
                    <a:pt x="646" y="33897"/>
                  </a:cubicBezTo>
                  <a:cubicBezTo>
                    <a:pt x="175" y="34447"/>
                    <a:pt x="0" y="35067"/>
                    <a:pt x="157" y="35591"/>
                  </a:cubicBezTo>
                  <a:lnTo>
                    <a:pt x="472" y="35495"/>
                  </a:lnTo>
                  <a:cubicBezTo>
                    <a:pt x="349" y="35093"/>
                    <a:pt x="507" y="34578"/>
                    <a:pt x="900" y="34115"/>
                  </a:cubicBezTo>
                  <a:cubicBezTo>
                    <a:pt x="1083" y="33914"/>
                    <a:pt x="1275" y="33714"/>
                    <a:pt x="1485" y="33530"/>
                  </a:cubicBezTo>
                  <a:cubicBezTo>
                    <a:pt x="1694" y="33347"/>
                    <a:pt x="1895" y="33146"/>
                    <a:pt x="2078" y="32936"/>
                  </a:cubicBezTo>
                  <a:cubicBezTo>
                    <a:pt x="3074" y="31749"/>
                    <a:pt x="3205" y="30064"/>
                    <a:pt x="2419" y="28737"/>
                  </a:cubicBezTo>
                  <a:cubicBezTo>
                    <a:pt x="2192" y="28396"/>
                    <a:pt x="1947" y="28073"/>
                    <a:pt x="1668" y="27776"/>
                  </a:cubicBezTo>
                  <a:cubicBezTo>
                    <a:pt x="1310" y="27366"/>
                    <a:pt x="961" y="26982"/>
                    <a:pt x="769" y="26501"/>
                  </a:cubicBezTo>
                  <a:cubicBezTo>
                    <a:pt x="227" y="25183"/>
                    <a:pt x="1031" y="23733"/>
                    <a:pt x="1406" y="23175"/>
                  </a:cubicBezTo>
                  <a:cubicBezTo>
                    <a:pt x="1528" y="22991"/>
                    <a:pt x="1659" y="22808"/>
                    <a:pt x="1790" y="22633"/>
                  </a:cubicBezTo>
                  <a:cubicBezTo>
                    <a:pt x="2305" y="21900"/>
                    <a:pt x="2847" y="21149"/>
                    <a:pt x="2882" y="20241"/>
                  </a:cubicBezTo>
                  <a:cubicBezTo>
                    <a:pt x="2917" y="19254"/>
                    <a:pt x="2349" y="18425"/>
                    <a:pt x="1808" y="17630"/>
                  </a:cubicBezTo>
                  <a:cubicBezTo>
                    <a:pt x="1345" y="16966"/>
                    <a:pt x="873" y="16277"/>
                    <a:pt x="777" y="15508"/>
                  </a:cubicBezTo>
                  <a:cubicBezTo>
                    <a:pt x="585" y="14120"/>
                    <a:pt x="1423" y="12828"/>
                    <a:pt x="1939" y="12190"/>
                  </a:cubicBezTo>
                  <a:cubicBezTo>
                    <a:pt x="2690" y="11256"/>
                    <a:pt x="3213" y="9754"/>
                    <a:pt x="2698" y="8505"/>
                  </a:cubicBezTo>
                  <a:cubicBezTo>
                    <a:pt x="2480" y="7990"/>
                    <a:pt x="2087" y="7562"/>
                    <a:pt x="1703" y="7161"/>
                  </a:cubicBezTo>
                  <a:cubicBezTo>
                    <a:pt x="1214" y="6637"/>
                    <a:pt x="760" y="6148"/>
                    <a:pt x="690" y="5502"/>
                  </a:cubicBezTo>
                  <a:cubicBezTo>
                    <a:pt x="603" y="4602"/>
                    <a:pt x="1354" y="3808"/>
                    <a:pt x="1956" y="3162"/>
                  </a:cubicBezTo>
                  <a:cubicBezTo>
                    <a:pt x="3196" y="1843"/>
                    <a:pt x="3458" y="717"/>
                    <a:pt x="269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56" name="Google Shape;656;p28"/>
          <p:cNvPicPr preferRelativeResize="0"/>
          <p:nvPr/>
        </p:nvPicPr>
        <p:blipFill rotWithShape="1">
          <a:blip r:embed="rId3">
            <a:alphaModFix/>
          </a:blip>
          <a:srcRect t="34130" r="23594" b="39926"/>
          <a:stretch/>
        </p:blipFill>
        <p:spPr>
          <a:xfrm rot="5400000" flipH="1">
            <a:off x="7006500" y="3686300"/>
            <a:ext cx="3191400" cy="1083599"/>
          </a:xfrm>
          <a:prstGeom prst="rect">
            <a:avLst/>
          </a:prstGeom>
          <a:noFill/>
          <a:ln>
            <a:noFill/>
          </a:ln>
        </p:spPr>
      </p:pic>
      <p:sp>
        <p:nvSpPr>
          <p:cNvPr id="657" name="Google Shape;657;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21_1_1_1_1">
    <p:bg>
      <p:bgPr>
        <a:gradFill>
          <a:gsLst>
            <a:gs pos="0">
              <a:srgbClr val="B3CFFF"/>
            </a:gs>
            <a:gs pos="47000">
              <a:srgbClr val="CDBAFF"/>
            </a:gs>
            <a:gs pos="100000">
              <a:srgbClr val="FDADBC"/>
            </a:gs>
          </a:gsLst>
          <a:lin ang="16198662" scaled="0"/>
        </a:gradFill>
        <a:effectLst/>
      </p:bgPr>
    </p:bg>
    <p:spTree>
      <p:nvGrpSpPr>
        <p:cNvPr id="1" name="Shape 658"/>
        <p:cNvGrpSpPr/>
        <p:nvPr/>
      </p:nvGrpSpPr>
      <p:grpSpPr>
        <a:xfrm>
          <a:off x="0" y="0"/>
          <a:ext cx="0" cy="0"/>
          <a:chOff x="0" y="0"/>
          <a:chExt cx="0" cy="0"/>
        </a:xfrm>
      </p:grpSpPr>
      <p:pic>
        <p:nvPicPr>
          <p:cNvPr id="659" name="Google Shape;659;p29"/>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660" name="Google Shape;660;p29"/>
          <p:cNvGrpSpPr/>
          <p:nvPr/>
        </p:nvGrpSpPr>
        <p:grpSpPr>
          <a:xfrm>
            <a:off x="-447450" y="-52425"/>
            <a:ext cx="9249853" cy="5033398"/>
            <a:chOff x="-447450" y="-52425"/>
            <a:chExt cx="9249853" cy="5033398"/>
          </a:xfrm>
        </p:grpSpPr>
        <p:sp>
          <p:nvSpPr>
            <p:cNvPr id="661" name="Google Shape;661;p29"/>
            <p:cNvSpPr/>
            <p:nvPr/>
          </p:nvSpPr>
          <p:spPr>
            <a:xfrm>
              <a:off x="252479" y="4300002"/>
              <a:ext cx="412344" cy="512982"/>
            </a:xfrm>
            <a:custGeom>
              <a:avLst/>
              <a:gdLst/>
              <a:ahLst/>
              <a:cxnLst/>
              <a:rect l="l" t="t" r="r" b="b"/>
              <a:pathLst>
                <a:path w="23576" h="29330" extrusionOk="0">
                  <a:moveTo>
                    <a:pt x="11788" y="0"/>
                  </a:moveTo>
                  <a:cubicBezTo>
                    <a:pt x="11788" y="14626"/>
                    <a:pt x="0" y="14800"/>
                    <a:pt x="0" y="14800"/>
                  </a:cubicBezTo>
                  <a:cubicBezTo>
                    <a:pt x="70" y="14799"/>
                    <a:pt x="139" y="14799"/>
                    <a:pt x="208" y="14799"/>
                  </a:cubicBezTo>
                  <a:cubicBezTo>
                    <a:pt x="11794" y="14799"/>
                    <a:pt x="12338" y="29330"/>
                    <a:pt x="12338" y="29330"/>
                  </a:cubicBezTo>
                  <a:cubicBezTo>
                    <a:pt x="11788" y="14630"/>
                    <a:pt x="23569" y="14259"/>
                    <a:pt x="23576" y="14259"/>
                  </a:cubicBezTo>
                  <a:lnTo>
                    <a:pt x="23576" y="14259"/>
                  </a:lnTo>
                  <a:cubicBezTo>
                    <a:pt x="23430" y="14264"/>
                    <a:pt x="23285" y="14266"/>
                    <a:pt x="23143" y="14266"/>
                  </a:cubicBezTo>
                  <a:cubicBezTo>
                    <a:pt x="11788" y="14266"/>
                    <a:pt x="11788" y="0"/>
                    <a:pt x="11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9"/>
            <p:cNvSpPr/>
            <p:nvPr/>
          </p:nvSpPr>
          <p:spPr>
            <a:xfrm>
              <a:off x="117175" y="4132200"/>
              <a:ext cx="684016" cy="848772"/>
            </a:xfrm>
            <a:custGeom>
              <a:avLst/>
              <a:gdLst/>
              <a:ahLst/>
              <a:cxnLst/>
              <a:rect l="l" t="t" r="r" b="b"/>
              <a:pathLst>
                <a:path w="39109" h="48529" extrusionOk="0">
                  <a:moveTo>
                    <a:pt x="19585" y="3211"/>
                  </a:moveTo>
                  <a:cubicBezTo>
                    <a:pt x="19777" y="4949"/>
                    <a:pt x="20100" y="6669"/>
                    <a:pt x="20537" y="8354"/>
                  </a:cubicBezTo>
                  <a:cubicBezTo>
                    <a:pt x="21174" y="10756"/>
                    <a:pt x="22056" y="13104"/>
                    <a:pt x="23313" y="15252"/>
                  </a:cubicBezTo>
                  <a:cubicBezTo>
                    <a:pt x="24667" y="17558"/>
                    <a:pt x="26457" y="19618"/>
                    <a:pt x="28692" y="21103"/>
                  </a:cubicBezTo>
                  <a:cubicBezTo>
                    <a:pt x="31093" y="22692"/>
                    <a:pt x="33887" y="23504"/>
                    <a:pt x="36734" y="23705"/>
                  </a:cubicBezTo>
                  <a:cubicBezTo>
                    <a:pt x="35206" y="24010"/>
                    <a:pt x="33721" y="24473"/>
                    <a:pt x="32298" y="25102"/>
                  </a:cubicBezTo>
                  <a:cubicBezTo>
                    <a:pt x="30272" y="25984"/>
                    <a:pt x="28413" y="27206"/>
                    <a:pt x="26806" y="28725"/>
                  </a:cubicBezTo>
                  <a:cubicBezTo>
                    <a:pt x="24780" y="30637"/>
                    <a:pt x="23235" y="33004"/>
                    <a:pt x="22187" y="35580"/>
                  </a:cubicBezTo>
                  <a:cubicBezTo>
                    <a:pt x="20930" y="38653"/>
                    <a:pt x="20380" y="41980"/>
                    <a:pt x="20257" y="45289"/>
                  </a:cubicBezTo>
                  <a:cubicBezTo>
                    <a:pt x="19995" y="43534"/>
                    <a:pt x="19611" y="41805"/>
                    <a:pt x="19114" y="40111"/>
                  </a:cubicBezTo>
                  <a:cubicBezTo>
                    <a:pt x="18389" y="37675"/>
                    <a:pt x="17411" y="35309"/>
                    <a:pt x="16084" y="33135"/>
                  </a:cubicBezTo>
                  <a:cubicBezTo>
                    <a:pt x="14643" y="30777"/>
                    <a:pt x="12774" y="28682"/>
                    <a:pt x="10469" y="27145"/>
                  </a:cubicBezTo>
                  <a:cubicBezTo>
                    <a:pt x="8042" y="25538"/>
                    <a:pt x="5222" y="24656"/>
                    <a:pt x="2331" y="24403"/>
                  </a:cubicBezTo>
                  <a:cubicBezTo>
                    <a:pt x="3868" y="24132"/>
                    <a:pt x="5361" y="23687"/>
                    <a:pt x="6802" y="23093"/>
                  </a:cubicBezTo>
                  <a:cubicBezTo>
                    <a:pt x="8871" y="22246"/>
                    <a:pt x="10775" y="21050"/>
                    <a:pt x="12443" y="19575"/>
                  </a:cubicBezTo>
                  <a:cubicBezTo>
                    <a:pt x="14512" y="17688"/>
                    <a:pt x="16171" y="15401"/>
                    <a:pt x="17297" y="12842"/>
                  </a:cubicBezTo>
                  <a:cubicBezTo>
                    <a:pt x="18659" y="9804"/>
                    <a:pt x="19332" y="6521"/>
                    <a:pt x="19585" y="3211"/>
                  </a:cubicBezTo>
                  <a:close/>
                  <a:moveTo>
                    <a:pt x="19528" y="0"/>
                  </a:moveTo>
                  <a:cubicBezTo>
                    <a:pt x="19448" y="0"/>
                    <a:pt x="19367" y="55"/>
                    <a:pt x="19367" y="164"/>
                  </a:cubicBezTo>
                  <a:cubicBezTo>
                    <a:pt x="19367" y="4067"/>
                    <a:pt x="18860" y="8023"/>
                    <a:pt x="17437" y="11672"/>
                  </a:cubicBezTo>
                  <a:cubicBezTo>
                    <a:pt x="16407" y="14318"/>
                    <a:pt x="14870" y="16763"/>
                    <a:pt x="12836" y="18762"/>
                  </a:cubicBezTo>
                  <a:cubicBezTo>
                    <a:pt x="11220" y="20334"/>
                    <a:pt x="9343" y="21609"/>
                    <a:pt x="7291" y="22535"/>
                  </a:cubicBezTo>
                  <a:cubicBezTo>
                    <a:pt x="5754" y="23224"/>
                    <a:pt x="4139" y="23731"/>
                    <a:pt x="2489" y="24045"/>
                  </a:cubicBezTo>
                  <a:cubicBezTo>
                    <a:pt x="1711" y="24194"/>
                    <a:pt x="987" y="24246"/>
                    <a:pt x="192" y="24325"/>
                  </a:cubicBezTo>
                  <a:lnTo>
                    <a:pt x="157" y="24325"/>
                  </a:lnTo>
                  <a:cubicBezTo>
                    <a:pt x="70" y="24325"/>
                    <a:pt x="0" y="24403"/>
                    <a:pt x="0" y="24490"/>
                  </a:cubicBezTo>
                  <a:cubicBezTo>
                    <a:pt x="0" y="24573"/>
                    <a:pt x="63" y="24648"/>
                    <a:pt x="144" y="24648"/>
                  </a:cubicBezTo>
                  <a:cubicBezTo>
                    <a:pt x="148" y="24648"/>
                    <a:pt x="153" y="24648"/>
                    <a:pt x="157" y="24648"/>
                  </a:cubicBezTo>
                  <a:cubicBezTo>
                    <a:pt x="256" y="24646"/>
                    <a:pt x="354" y="24646"/>
                    <a:pt x="453" y="24646"/>
                  </a:cubicBezTo>
                  <a:cubicBezTo>
                    <a:pt x="3602" y="24646"/>
                    <a:pt x="6739" y="25326"/>
                    <a:pt x="9474" y="26909"/>
                  </a:cubicBezTo>
                  <a:cubicBezTo>
                    <a:pt x="11858" y="28297"/>
                    <a:pt x="13831" y="30297"/>
                    <a:pt x="15350" y="32576"/>
                  </a:cubicBezTo>
                  <a:cubicBezTo>
                    <a:pt x="16756" y="34698"/>
                    <a:pt x="17804" y="37055"/>
                    <a:pt x="18581" y="39474"/>
                  </a:cubicBezTo>
                  <a:cubicBezTo>
                    <a:pt x="19201" y="41421"/>
                    <a:pt x="19664" y="43421"/>
                    <a:pt x="19960" y="45446"/>
                  </a:cubicBezTo>
                  <a:cubicBezTo>
                    <a:pt x="20109" y="46407"/>
                    <a:pt x="20170" y="47367"/>
                    <a:pt x="20266" y="48328"/>
                  </a:cubicBezTo>
                  <a:lnTo>
                    <a:pt x="20266" y="48371"/>
                  </a:lnTo>
                  <a:cubicBezTo>
                    <a:pt x="20270" y="48476"/>
                    <a:pt x="20356" y="48529"/>
                    <a:pt x="20439" y="48529"/>
                  </a:cubicBezTo>
                  <a:cubicBezTo>
                    <a:pt x="20521" y="48529"/>
                    <a:pt x="20602" y="48476"/>
                    <a:pt x="20598" y="48371"/>
                  </a:cubicBezTo>
                  <a:cubicBezTo>
                    <a:pt x="20458" y="44468"/>
                    <a:pt x="20799" y="40495"/>
                    <a:pt x="22082" y="36785"/>
                  </a:cubicBezTo>
                  <a:cubicBezTo>
                    <a:pt x="23008" y="34113"/>
                    <a:pt x="24457" y="31615"/>
                    <a:pt x="26422" y="29563"/>
                  </a:cubicBezTo>
                  <a:cubicBezTo>
                    <a:pt x="27985" y="27948"/>
                    <a:pt x="29818" y="26630"/>
                    <a:pt x="31844" y="25669"/>
                  </a:cubicBezTo>
                  <a:cubicBezTo>
                    <a:pt x="33355" y="24944"/>
                    <a:pt x="34944" y="24412"/>
                    <a:pt x="36585" y="24071"/>
                  </a:cubicBezTo>
                  <a:cubicBezTo>
                    <a:pt x="37336" y="23923"/>
                    <a:pt x="38105" y="23818"/>
                    <a:pt x="38873" y="23748"/>
                  </a:cubicBezTo>
                  <a:lnTo>
                    <a:pt x="38908" y="23748"/>
                  </a:lnTo>
                  <a:cubicBezTo>
                    <a:pt x="39106" y="23748"/>
                    <a:pt x="39109" y="23425"/>
                    <a:pt x="38907" y="23425"/>
                  </a:cubicBezTo>
                  <a:cubicBezTo>
                    <a:pt x="38905" y="23425"/>
                    <a:pt x="38902" y="23425"/>
                    <a:pt x="38899" y="23425"/>
                  </a:cubicBezTo>
                  <a:cubicBezTo>
                    <a:pt x="38680" y="23432"/>
                    <a:pt x="38460" y="23435"/>
                    <a:pt x="38240" y="23435"/>
                  </a:cubicBezTo>
                  <a:cubicBezTo>
                    <a:pt x="35254" y="23435"/>
                    <a:pt x="32271" y="22817"/>
                    <a:pt x="29653" y="21321"/>
                  </a:cubicBezTo>
                  <a:cubicBezTo>
                    <a:pt x="27339" y="19985"/>
                    <a:pt x="25444" y="18029"/>
                    <a:pt x="24021" y="15785"/>
                  </a:cubicBezTo>
                  <a:cubicBezTo>
                    <a:pt x="22685" y="13689"/>
                    <a:pt x="21733" y="11376"/>
                    <a:pt x="21052" y="8992"/>
                  </a:cubicBezTo>
                  <a:cubicBezTo>
                    <a:pt x="20502" y="7053"/>
                    <a:pt x="20109" y="5071"/>
                    <a:pt x="19891" y="3072"/>
                  </a:cubicBezTo>
                  <a:cubicBezTo>
                    <a:pt x="19821" y="2426"/>
                    <a:pt x="19760" y="1779"/>
                    <a:pt x="19725" y="1125"/>
                  </a:cubicBezTo>
                  <a:cubicBezTo>
                    <a:pt x="19707" y="819"/>
                    <a:pt x="19716" y="505"/>
                    <a:pt x="19690" y="199"/>
                  </a:cubicBezTo>
                  <a:lnTo>
                    <a:pt x="19690" y="164"/>
                  </a:lnTo>
                  <a:cubicBezTo>
                    <a:pt x="19690" y="55"/>
                    <a:pt x="19609" y="0"/>
                    <a:pt x="19528"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9"/>
            <p:cNvSpPr/>
            <p:nvPr/>
          </p:nvSpPr>
          <p:spPr>
            <a:xfrm>
              <a:off x="8565150" y="-52425"/>
              <a:ext cx="237253" cy="1573300"/>
            </a:xfrm>
            <a:custGeom>
              <a:avLst/>
              <a:gdLst/>
              <a:ahLst/>
              <a:cxnLst/>
              <a:rect l="l" t="t" r="r" b="b"/>
              <a:pathLst>
                <a:path w="3458" h="35591" extrusionOk="0">
                  <a:moveTo>
                    <a:pt x="2698" y="1"/>
                  </a:moveTo>
                  <a:lnTo>
                    <a:pt x="2471" y="237"/>
                  </a:lnTo>
                  <a:cubicBezTo>
                    <a:pt x="3292" y="1005"/>
                    <a:pt x="2358" y="2254"/>
                    <a:pt x="1712" y="2943"/>
                  </a:cubicBezTo>
                  <a:cubicBezTo>
                    <a:pt x="1065" y="3633"/>
                    <a:pt x="262" y="4489"/>
                    <a:pt x="367" y="5537"/>
                  </a:cubicBezTo>
                  <a:cubicBezTo>
                    <a:pt x="446" y="6288"/>
                    <a:pt x="961" y="6846"/>
                    <a:pt x="1467" y="7379"/>
                  </a:cubicBezTo>
                  <a:cubicBezTo>
                    <a:pt x="1825" y="7772"/>
                    <a:pt x="2201" y="8174"/>
                    <a:pt x="2401" y="8636"/>
                  </a:cubicBezTo>
                  <a:cubicBezTo>
                    <a:pt x="2864" y="9754"/>
                    <a:pt x="2375" y="11125"/>
                    <a:pt x="1685" y="11981"/>
                  </a:cubicBezTo>
                  <a:cubicBezTo>
                    <a:pt x="1135" y="12670"/>
                    <a:pt x="245" y="14041"/>
                    <a:pt x="446" y="15561"/>
                  </a:cubicBezTo>
                  <a:cubicBezTo>
                    <a:pt x="559" y="16399"/>
                    <a:pt x="1057" y="17115"/>
                    <a:pt x="1537" y="17813"/>
                  </a:cubicBezTo>
                  <a:cubicBezTo>
                    <a:pt x="2078" y="18608"/>
                    <a:pt x="2585" y="19359"/>
                    <a:pt x="2550" y="20232"/>
                  </a:cubicBezTo>
                  <a:cubicBezTo>
                    <a:pt x="2524" y="21044"/>
                    <a:pt x="2008" y="21751"/>
                    <a:pt x="1519" y="22441"/>
                  </a:cubicBezTo>
                  <a:cubicBezTo>
                    <a:pt x="1389" y="22624"/>
                    <a:pt x="1249" y="22808"/>
                    <a:pt x="1127" y="23000"/>
                  </a:cubicBezTo>
                  <a:cubicBezTo>
                    <a:pt x="280" y="24275"/>
                    <a:pt x="35" y="25602"/>
                    <a:pt x="463" y="26624"/>
                  </a:cubicBezTo>
                  <a:cubicBezTo>
                    <a:pt x="673" y="27156"/>
                    <a:pt x="1057" y="27584"/>
                    <a:pt x="1415" y="27994"/>
                  </a:cubicBezTo>
                  <a:cubicBezTo>
                    <a:pt x="1685" y="28283"/>
                    <a:pt x="1921" y="28588"/>
                    <a:pt x="2131" y="28911"/>
                  </a:cubicBezTo>
                  <a:cubicBezTo>
                    <a:pt x="2847" y="30116"/>
                    <a:pt x="2724" y="31644"/>
                    <a:pt x="1834" y="32727"/>
                  </a:cubicBezTo>
                  <a:cubicBezTo>
                    <a:pt x="1650" y="32928"/>
                    <a:pt x="1458" y="33120"/>
                    <a:pt x="1258" y="33294"/>
                  </a:cubicBezTo>
                  <a:cubicBezTo>
                    <a:pt x="1039" y="33487"/>
                    <a:pt x="838" y="33687"/>
                    <a:pt x="646" y="33897"/>
                  </a:cubicBezTo>
                  <a:cubicBezTo>
                    <a:pt x="175" y="34447"/>
                    <a:pt x="0" y="35067"/>
                    <a:pt x="157" y="35591"/>
                  </a:cubicBezTo>
                  <a:lnTo>
                    <a:pt x="472" y="35495"/>
                  </a:lnTo>
                  <a:cubicBezTo>
                    <a:pt x="349" y="35093"/>
                    <a:pt x="507" y="34578"/>
                    <a:pt x="900" y="34115"/>
                  </a:cubicBezTo>
                  <a:cubicBezTo>
                    <a:pt x="1083" y="33914"/>
                    <a:pt x="1275" y="33714"/>
                    <a:pt x="1485" y="33530"/>
                  </a:cubicBezTo>
                  <a:cubicBezTo>
                    <a:pt x="1694" y="33347"/>
                    <a:pt x="1895" y="33146"/>
                    <a:pt x="2078" y="32936"/>
                  </a:cubicBezTo>
                  <a:cubicBezTo>
                    <a:pt x="3074" y="31749"/>
                    <a:pt x="3205" y="30064"/>
                    <a:pt x="2419" y="28737"/>
                  </a:cubicBezTo>
                  <a:cubicBezTo>
                    <a:pt x="2192" y="28396"/>
                    <a:pt x="1947" y="28073"/>
                    <a:pt x="1668" y="27776"/>
                  </a:cubicBezTo>
                  <a:cubicBezTo>
                    <a:pt x="1310" y="27366"/>
                    <a:pt x="961" y="26982"/>
                    <a:pt x="769" y="26501"/>
                  </a:cubicBezTo>
                  <a:cubicBezTo>
                    <a:pt x="227" y="25183"/>
                    <a:pt x="1031" y="23733"/>
                    <a:pt x="1406" y="23175"/>
                  </a:cubicBezTo>
                  <a:cubicBezTo>
                    <a:pt x="1528" y="22991"/>
                    <a:pt x="1659" y="22808"/>
                    <a:pt x="1790" y="22633"/>
                  </a:cubicBezTo>
                  <a:cubicBezTo>
                    <a:pt x="2305" y="21900"/>
                    <a:pt x="2847" y="21149"/>
                    <a:pt x="2882" y="20241"/>
                  </a:cubicBezTo>
                  <a:cubicBezTo>
                    <a:pt x="2917" y="19254"/>
                    <a:pt x="2349" y="18425"/>
                    <a:pt x="1808" y="17630"/>
                  </a:cubicBezTo>
                  <a:cubicBezTo>
                    <a:pt x="1345" y="16966"/>
                    <a:pt x="873" y="16277"/>
                    <a:pt x="777" y="15508"/>
                  </a:cubicBezTo>
                  <a:cubicBezTo>
                    <a:pt x="585" y="14120"/>
                    <a:pt x="1423" y="12828"/>
                    <a:pt x="1939" y="12190"/>
                  </a:cubicBezTo>
                  <a:cubicBezTo>
                    <a:pt x="2690" y="11256"/>
                    <a:pt x="3213" y="9754"/>
                    <a:pt x="2698" y="8505"/>
                  </a:cubicBezTo>
                  <a:cubicBezTo>
                    <a:pt x="2480" y="7990"/>
                    <a:pt x="2087" y="7562"/>
                    <a:pt x="1703" y="7161"/>
                  </a:cubicBezTo>
                  <a:cubicBezTo>
                    <a:pt x="1214" y="6637"/>
                    <a:pt x="760" y="6148"/>
                    <a:pt x="690" y="5502"/>
                  </a:cubicBezTo>
                  <a:cubicBezTo>
                    <a:pt x="603" y="4602"/>
                    <a:pt x="1354" y="3808"/>
                    <a:pt x="1956" y="3162"/>
                  </a:cubicBezTo>
                  <a:cubicBezTo>
                    <a:pt x="3196" y="1843"/>
                    <a:pt x="3458" y="717"/>
                    <a:pt x="269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9"/>
            <p:cNvSpPr/>
            <p:nvPr/>
          </p:nvSpPr>
          <p:spPr>
            <a:xfrm>
              <a:off x="-447450" y="99325"/>
              <a:ext cx="891000" cy="891000"/>
            </a:xfrm>
            <a:prstGeom prst="star24">
              <a:avLst>
                <a:gd name="adj" fmla="val 24892"/>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5" name="Google Shape;665;p29"/>
          <p:cNvGrpSpPr/>
          <p:nvPr/>
        </p:nvGrpSpPr>
        <p:grpSpPr>
          <a:xfrm>
            <a:off x="8232821" y="4068987"/>
            <a:ext cx="651751" cy="808736"/>
            <a:chOff x="8232821" y="4068987"/>
            <a:chExt cx="651751" cy="808736"/>
          </a:xfrm>
        </p:grpSpPr>
        <p:sp>
          <p:nvSpPr>
            <p:cNvPr id="666" name="Google Shape;666;p29"/>
            <p:cNvSpPr/>
            <p:nvPr/>
          </p:nvSpPr>
          <p:spPr>
            <a:xfrm flipH="1">
              <a:off x="8362741" y="4228892"/>
              <a:ext cx="392894" cy="488784"/>
            </a:xfrm>
            <a:custGeom>
              <a:avLst/>
              <a:gdLst/>
              <a:ahLst/>
              <a:cxnLst/>
              <a:rect l="l" t="t" r="r" b="b"/>
              <a:pathLst>
                <a:path w="23576" h="29330" extrusionOk="0">
                  <a:moveTo>
                    <a:pt x="11788" y="0"/>
                  </a:moveTo>
                  <a:cubicBezTo>
                    <a:pt x="11788" y="14626"/>
                    <a:pt x="0" y="14800"/>
                    <a:pt x="0" y="14800"/>
                  </a:cubicBezTo>
                  <a:cubicBezTo>
                    <a:pt x="70" y="14799"/>
                    <a:pt x="139" y="14799"/>
                    <a:pt x="208" y="14799"/>
                  </a:cubicBezTo>
                  <a:cubicBezTo>
                    <a:pt x="11794" y="14799"/>
                    <a:pt x="12338" y="29330"/>
                    <a:pt x="12338" y="29330"/>
                  </a:cubicBezTo>
                  <a:cubicBezTo>
                    <a:pt x="11788" y="14630"/>
                    <a:pt x="23569" y="14259"/>
                    <a:pt x="23576" y="14259"/>
                  </a:cubicBezTo>
                  <a:lnTo>
                    <a:pt x="23576" y="14259"/>
                  </a:lnTo>
                  <a:cubicBezTo>
                    <a:pt x="23430" y="14264"/>
                    <a:pt x="23285" y="14266"/>
                    <a:pt x="23143" y="14266"/>
                  </a:cubicBezTo>
                  <a:cubicBezTo>
                    <a:pt x="11788" y="14266"/>
                    <a:pt x="11788" y="0"/>
                    <a:pt x="11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9"/>
            <p:cNvSpPr/>
            <p:nvPr/>
          </p:nvSpPr>
          <p:spPr>
            <a:xfrm flipH="1">
              <a:off x="8232821" y="4068987"/>
              <a:ext cx="651751" cy="808736"/>
            </a:xfrm>
            <a:custGeom>
              <a:avLst/>
              <a:gdLst/>
              <a:ahLst/>
              <a:cxnLst/>
              <a:rect l="l" t="t" r="r" b="b"/>
              <a:pathLst>
                <a:path w="39109" h="48529" extrusionOk="0">
                  <a:moveTo>
                    <a:pt x="19585" y="3211"/>
                  </a:moveTo>
                  <a:cubicBezTo>
                    <a:pt x="19777" y="4949"/>
                    <a:pt x="20100" y="6669"/>
                    <a:pt x="20537" y="8354"/>
                  </a:cubicBezTo>
                  <a:cubicBezTo>
                    <a:pt x="21174" y="10756"/>
                    <a:pt x="22056" y="13104"/>
                    <a:pt x="23313" y="15252"/>
                  </a:cubicBezTo>
                  <a:cubicBezTo>
                    <a:pt x="24667" y="17558"/>
                    <a:pt x="26457" y="19618"/>
                    <a:pt x="28692" y="21103"/>
                  </a:cubicBezTo>
                  <a:cubicBezTo>
                    <a:pt x="31093" y="22692"/>
                    <a:pt x="33887" y="23504"/>
                    <a:pt x="36734" y="23705"/>
                  </a:cubicBezTo>
                  <a:cubicBezTo>
                    <a:pt x="35206" y="24010"/>
                    <a:pt x="33721" y="24473"/>
                    <a:pt x="32298" y="25102"/>
                  </a:cubicBezTo>
                  <a:cubicBezTo>
                    <a:pt x="30272" y="25984"/>
                    <a:pt x="28413" y="27206"/>
                    <a:pt x="26806" y="28725"/>
                  </a:cubicBezTo>
                  <a:cubicBezTo>
                    <a:pt x="24780" y="30637"/>
                    <a:pt x="23235" y="33004"/>
                    <a:pt x="22187" y="35580"/>
                  </a:cubicBezTo>
                  <a:cubicBezTo>
                    <a:pt x="20930" y="38653"/>
                    <a:pt x="20380" y="41980"/>
                    <a:pt x="20257" y="45289"/>
                  </a:cubicBezTo>
                  <a:cubicBezTo>
                    <a:pt x="19995" y="43534"/>
                    <a:pt x="19611" y="41805"/>
                    <a:pt x="19114" y="40111"/>
                  </a:cubicBezTo>
                  <a:cubicBezTo>
                    <a:pt x="18389" y="37675"/>
                    <a:pt x="17411" y="35309"/>
                    <a:pt x="16084" y="33135"/>
                  </a:cubicBezTo>
                  <a:cubicBezTo>
                    <a:pt x="14643" y="30777"/>
                    <a:pt x="12774" y="28682"/>
                    <a:pt x="10469" y="27145"/>
                  </a:cubicBezTo>
                  <a:cubicBezTo>
                    <a:pt x="8042" y="25538"/>
                    <a:pt x="5222" y="24656"/>
                    <a:pt x="2331" y="24403"/>
                  </a:cubicBezTo>
                  <a:cubicBezTo>
                    <a:pt x="3868" y="24132"/>
                    <a:pt x="5361" y="23687"/>
                    <a:pt x="6802" y="23093"/>
                  </a:cubicBezTo>
                  <a:cubicBezTo>
                    <a:pt x="8871" y="22246"/>
                    <a:pt x="10775" y="21050"/>
                    <a:pt x="12443" y="19575"/>
                  </a:cubicBezTo>
                  <a:cubicBezTo>
                    <a:pt x="14512" y="17688"/>
                    <a:pt x="16171" y="15401"/>
                    <a:pt x="17297" y="12842"/>
                  </a:cubicBezTo>
                  <a:cubicBezTo>
                    <a:pt x="18659" y="9804"/>
                    <a:pt x="19332" y="6521"/>
                    <a:pt x="19585" y="3211"/>
                  </a:cubicBezTo>
                  <a:close/>
                  <a:moveTo>
                    <a:pt x="19528" y="0"/>
                  </a:moveTo>
                  <a:cubicBezTo>
                    <a:pt x="19448" y="0"/>
                    <a:pt x="19367" y="55"/>
                    <a:pt x="19367" y="164"/>
                  </a:cubicBezTo>
                  <a:cubicBezTo>
                    <a:pt x="19367" y="4067"/>
                    <a:pt x="18860" y="8023"/>
                    <a:pt x="17437" y="11672"/>
                  </a:cubicBezTo>
                  <a:cubicBezTo>
                    <a:pt x="16407" y="14318"/>
                    <a:pt x="14870" y="16763"/>
                    <a:pt x="12836" y="18762"/>
                  </a:cubicBezTo>
                  <a:cubicBezTo>
                    <a:pt x="11220" y="20334"/>
                    <a:pt x="9343" y="21609"/>
                    <a:pt x="7291" y="22535"/>
                  </a:cubicBezTo>
                  <a:cubicBezTo>
                    <a:pt x="5754" y="23224"/>
                    <a:pt x="4139" y="23731"/>
                    <a:pt x="2489" y="24045"/>
                  </a:cubicBezTo>
                  <a:cubicBezTo>
                    <a:pt x="1711" y="24194"/>
                    <a:pt x="987" y="24246"/>
                    <a:pt x="192" y="24325"/>
                  </a:cubicBezTo>
                  <a:lnTo>
                    <a:pt x="157" y="24325"/>
                  </a:lnTo>
                  <a:cubicBezTo>
                    <a:pt x="70" y="24325"/>
                    <a:pt x="0" y="24403"/>
                    <a:pt x="0" y="24490"/>
                  </a:cubicBezTo>
                  <a:cubicBezTo>
                    <a:pt x="0" y="24573"/>
                    <a:pt x="63" y="24648"/>
                    <a:pt x="144" y="24648"/>
                  </a:cubicBezTo>
                  <a:cubicBezTo>
                    <a:pt x="148" y="24648"/>
                    <a:pt x="153" y="24648"/>
                    <a:pt x="157" y="24648"/>
                  </a:cubicBezTo>
                  <a:cubicBezTo>
                    <a:pt x="256" y="24646"/>
                    <a:pt x="354" y="24646"/>
                    <a:pt x="453" y="24646"/>
                  </a:cubicBezTo>
                  <a:cubicBezTo>
                    <a:pt x="3602" y="24646"/>
                    <a:pt x="6739" y="25326"/>
                    <a:pt x="9474" y="26909"/>
                  </a:cubicBezTo>
                  <a:cubicBezTo>
                    <a:pt x="11858" y="28297"/>
                    <a:pt x="13831" y="30297"/>
                    <a:pt x="15350" y="32576"/>
                  </a:cubicBezTo>
                  <a:cubicBezTo>
                    <a:pt x="16756" y="34698"/>
                    <a:pt x="17804" y="37055"/>
                    <a:pt x="18581" y="39474"/>
                  </a:cubicBezTo>
                  <a:cubicBezTo>
                    <a:pt x="19201" y="41421"/>
                    <a:pt x="19664" y="43421"/>
                    <a:pt x="19960" y="45446"/>
                  </a:cubicBezTo>
                  <a:cubicBezTo>
                    <a:pt x="20109" y="46407"/>
                    <a:pt x="20170" y="47367"/>
                    <a:pt x="20266" y="48328"/>
                  </a:cubicBezTo>
                  <a:lnTo>
                    <a:pt x="20266" y="48371"/>
                  </a:lnTo>
                  <a:cubicBezTo>
                    <a:pt x="20270" y="48476"/>
                    <a:pt x="20356" y="48529"/>
                    <a:pt x="20439" y="48529"/>
                  </a:cubicBezTo>
                  <a:cubicBezTo>
                    <a:pt x="20521" y="48529"/>
                    <a:pt x="20602" y="48476"/>
                    <a:pt x="20598" y="48371"/>
                  </a:cubicBezTo>
                  <a:cubicBezTo>
                    <a:pt x="20458" y="44468"/>
                    <a:pt x="20799" y="40495"/>
                    <a:pt x="22082" y="36785"/>
                  </a:cubicBezTo>
                  <a:cubicBezTo>
                    <a:pt x="23008" y="34113"/>
                    <a:pt x="24457" y="31615"/>
                    <a:pt x="26422" y="29563"/>
                  </a:cubicBezTo>
                  <a:cubicBezTo>
                    <a:pt x="27985" y="27948"/>
                    <a:pt x="29818" y="26630"/>
                    <a:pt x="31844" y="25669"/>
                  </a:cubicBezTo>
                  <a:cubicBezTo>
                    <a:pt x="33355" y="24944"/>
                    <a:pt x="34944" y="24412"/>
                    <a:pt x="36585" y="24071"/>
                  </a:cubicBezTo>
                  <a:cubicBezTo>
                    <a:pt x="37336" y="23923"/>
                    <a:pt x="38105" y="23818"/>
                    <a:pt x="38873" y="23748"/>
                  </a:cubicBezTo>
                  <a:lnTo>
                    <a:pt x="38908" y="23748"/>
                  </a:lnTo>
                  <a:cubicBezTo>
                    <a:pt x="39106" y="23748"/>
                    <a:pt x="39109" y="23425"/>
                    <a:pt x="38907" y="23425"/>
                  </a:cubicBezTo>
                  <a:cubicBezTo>
                    <a:pt x="38905" y="23425"/>
                    <a:pt x="38902" y="23425"/>
                    <a:pt x="38899" y="23425"/>
                  </a:cubicBezTo>
                  <a:cubicBezTo>
                    <a:pt x="38680" y="23432"/>
                    <a:pt x="38460" y="23435"/>
                    <a:pt x="38240" y="23435"/>
                  </a:cubicBezTo>
                  <a:cubicBezTo>
                    <a:pt x="35254" y="23435"/>
                    <a:pt x="32271" y="22817"/>
                    <a:pt x="29653" y="21321"/>
                  </a:cubicBezTo>
                  <a:cubicBezTo>
                    <a:pt x="27339" y="19985"/>
                    <a:pt x="25444" y="18029"/>
                    <a:pt x="24021" y="15785"/>
                  </a:cubicBezTo>
                  <a:cubicBezTo>
                    <a:pt x="22685" y="13689"/>
                    <a:pt x="21733" y="11376"/>
                    <a:pt x="21052" y="8992"/>
                  </a:cubicBezTo>
                  <a:cubicBezTo>
                    <a:pt x="20502" y="7053"/>
                    <a:pt x="20109" y="5071"/>
                    <a:pt x="19891" y="3072"/>
                  </a:cubicBezTo>
                  <a:cubicBezTo>
                    <a:pt x="19821" y="2426"/>
                    <a:pt x="19760" y="1779"/>
                    <a:pt x="19725" y="1125"/>
                  </a:cubicBezTo>
                  <a:cubicBezTo>
                    <a:pt x="19707" y="819"/>
                    <a:pt x="19716" y="505"/>
                    <a:pt x="19690" y="199"/>
                  </a:cubicBezTo>
                  <a:lnTo>
                    <a:pt x="19690" y="164"/>
                  </a:lnTo>
                  <a:cubicBezTo>
                    <a:pt x="19690" y="55"/>
                    <a:pt x="19609" y="0"/>
                    <a:pt x="19528"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68" name="Google Shape;668;p29"/>
          <p:cNvPicPr preferRelativeResize="0"/>
          <p:nvPr/>
        </p:nvPicPr>
        <p:blipFill rotWithShape="1">
          <a:blip r:embed="rId3">
            <a:alphaModFix/>
          </a:blip>
          <a:srcRect t="34130" r="23594" b="39926"/>
          <a:stretch/>
        </p:blipFill>
        <p:spPr>
          <a:xfrm flipH="1">
            <a:off x="3020050" y="-347625"/>
            <a:ext cx="3191400" cy="1083599"/>
          </a:xfrm>
          <a:prstGeom prst="rect">
            <a:avLst/>
          </a:prstGeom>
          <a:noFill/>
          <a:ln>
            <a:noFill/>
          </a:ln>
        </p:spPr>
      </p:pic>
      <p:sp>
        <p:nvSpPr>
          <p:cNvPr id="669" name="Google Shape;669;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bg>
      <p:bgPr>
        <a:solidFill>
          <a:schemeClr val="dk2"/>
        </a:solidFill>
        <a:effectLst/>
      </p:bgPr>
    </p:bg>
    <p:spTree>
      <p:nvGrpSpPr>
        <p:cNvPr id="1" name="Shape 670"/>
        <p:cNvGrpSpPr/>
        <p:nvPr/>
      </p:nvGrpSpPr>
      <p:grpSpPr>
        <a:xfrm>
          <a:off x="0" y="0"/>
          <a:ext cx="0" cy="0"/>
          <a:chOff x="0" y="0"/>
          <a:chExt cx="0" cy="0"/>
        </a:xfrm>
      </p:grpSpPr>
      <p:sp>
        <p:nvSpPr>
          <p:cNvPr id="671" name="Google Shape;671;p30"/>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0"/>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0"/>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75" name="Google Shape;675;p30"/>
          <p:cNvSpPr txBox="1">
            <a:spLocks noGrp="1"/>
          </p:cNvSpPr>
          <p:nvPr>
            <p:ph type="subTitle" idx="1"/>
          </p:nvPr>
        </p:nvSpPr>
        <p:spPr>
          <a:xfrm>
            <a:off x="819150" y="1550700"/>
            <a:ext cx="5859900" cy="393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676" name="Google Shape;676;p30"/>
          <p:cNvSpPr txBox="1">
            <a:spLocks noGrp="1"/>
          </p:cNvSpPr>
          <p:nvPr>
            <p:ph type="body" idx="2"/>
          </p:nvPr>
        </p:nvSpPr>
        <p:spPr>
          <a:xfrm>
            <a:off x="819150" y="2467050"/>
            <a:ext cx="5859900" cy="20955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77" name="Google Shape;677;p3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bg>
      <p:bgPr>
        <a:solidFill>
          <a:schemeClr val="dk2"/>
        </a:solidFill>
        <a:effectLst/>
      </p:bgPr>
    </p:bg>
    <p:spTree>
      <p:nvGrpSpPr>
        <p:cNvPr id="1" name="Shape 678"/>
        <p:cNvGrpSpPr/>
        <p:nvPr/>
      </p:nvGrpSpPr>
      <p:grpSpPr>
        <a:xfrm>
          <a:off x="0" y="0"/>
          <a:ext cx="0" cy="0"/>
          <a:chOff x="0" y="0"/>
          <a:chExt cx="0" cy="0"/>
        </a:xfrm>
      </p:grpSpPr>
      <p:sp>
        <p:nvSpPr>
          <p:cNvPr id="679" name="Google Shape;679;p31"/>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1"/>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1"/>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1"/>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83" name="Google Shape;683;p31"/>
          <p:cNvSpPr txBox="1">
            <a:spLocks noGrp="1"/>
          </p:cNvSpPr>
          <p:nvPr>
            <p:ph type="subTitle" idx="1"/>
          </p:nvPr>
        </p:nvSpPr>
        <p:spPr>
          <a:xfrm>
            <a:off x="819150" y="1550700"/>
            <a:ext cx="5859900" cy="393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684" name="Google Shape;684;p31"/>
          <p:cNvSpPr txBox="1">
            <a:spLocks noGrp="1"/>
          </p:cNvSpPr>
          <p:nvPr>
            <p:ph type="body" idx="2"/>
          </p:nvPr>
        </p:nvSpPr>
        <p:spPr>
          <a:xfrm>
            <a:off x="819150" y="2467050"/>
            <a:ext cx="5859900" cy="20955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85" name="Google Shape;685;p3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1">
  <p:cSld name="TITLE_AND_BODY_1">
    <p:bg>
      <p:bgPr>
        <a:solidFill>
          <a:schemeClr val="dk2"/>
        </a:solidFill>
        <a:effectLst/>
      </p:bgPr>
    </p:bg>
    <p:spTree>
      <p:nvGrpSpPr>
        <p:cNvPr id="1" name="Shape 686"/>
        <p:cNvGrpSpPr/>
        <p:nvPr/>
      </p:nvGrpSpPr>
      <p:grpSpPr>
        <a:xfrm>
          <a:off x="0" y="0"/>
          <a:ext cx="0" cy="0"/>
          <a:chOff x="0" y="0"/>
          <a:chExt cx="0" cy="0"/>
        </a:xfrm>
      </p:grpSpPr>
      <p:sp>
        <p:nvSpPr>
          <p:cNvPr id="687" name="Google Shape;687;p32"/>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2"/>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2"/>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91" name="Google Shape;691;p32"/>
          <p:cNvSpPr txBox="1">
            <a:spLocks noGrp="1"/>
          </p:cNvSpPr>
          <p:nvPr>
            <p:ph type="body" idx="1"/>
          </p:nvPr>
        </p:nvSpPr>
        <p:spPr>
          <a:xfrm>
            <a:off x="819150" y="1990725"/>
            <a:ext cx="7505700" cy="24480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92" name="Google Shape;692;p3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CUSTOM_3_1_1">
    <p:spTree>
      <p:nvGrpSpPr>
        <p:cNvPr id="1" name="Shape 693"/>
        <p:cNvGrpSpPr/>
        <p:nvPr/>
      </p:nvGrpSpPr>
      <p:grpSpPr>
        <a:xfrm>
          <a:off x="0" y="0"/>
          <a:ext cx="0" cy="0"/>
          <a:chOff x="0" y="0"/>
          <a:chExt cx="0" cy="0"/>
        </a:xfrm>
      </p:grpSpPr>
      <p:sp>
        <p:nvSpPr>
          <p:cNvPr id="694" name="Google Shape;694;p33"/>
          <p:cNvSpPr/>
          <p:nvPr/>
        </p:nvSpPr>
        <p:spPr>
          <a:xfrm rot="5400000" flipH="1">
            <a:off x="6872619" y="2591095"/>
            <a:ext cx="3530406" cy="1666090"/>
          </a:xfrm>
          <a:custGeom>
            <a:avLst/>
            <a:gdLst/>
            <a:ahLst/>
            <a:cxnLst/>
            <a:rect l="l" t="t" r="r" b="b"/>
            <a:pathLst>
              <a:path w="59845" h="30217" extrusionOk="0">
                <a:moveTo>
                  <a:pt x="1" y="1"/>
                </a:moveTo>
                <a:lnTo>
                  <a:pt x="1" y="30217"/>
                </a:lnTo>
                <a:cubicBezTo>
                  <a:pt x="1" y="20415"/>
                  <a:pt x="1625" y="14563"/>
                  <a:pt x="11062" y="14563"/>
                </a:cubicBezTo>
                <a:cubicBezTo>
                  <a:pt x="11153" y="14564"/>
                  <a:pt x="11243" y="14565"/>
                  <a:pt x="11332" y="14565"/>
                </a:cubicBezTo>
                <a:cubicBezTo>
                  <a:pt x="19985" y="14565"/>
                  <a:pt x="22196" y="7891"/>
                  <a:pt x="26464" y="4537"/>
                </a:cubicBezTo>
                <a:cubicBezTo>
                  <a:pt x="27976" y="3383"/>
                  <a:pt x="29456" y="2918"/>
                  <a:pt x="30909" y="2918"/>
                </a:cubicBezTo>
                <a:cubicBezTo>
                  <a:pt x="36889" y="2918"/>
                  <a:pt x="42388" y="10793"/>
                  <a:pt x="47569" y="10793"/>
                </a:cubicBezTo>
                <a:cubicBezTo>
                  <a:pt x="48240" y="10793"/>
                  <a:pt x="48906" y="10661"/>
                  <a:pt x="49567" y="10362"/>
                </a:cubicBezTo>
                <a:cubicBezTo>
                  <a:pt x="56708" y="7338"/>
                  <a:pt x="52256" y="1149"/>
                  <a:pt x="59845" y="1"/>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3"/>
          <p:cNvSpPr/>
          <p:nvPr/>
        </p:nvSpPr>
        <p:spPr>
          <a:xfrm rot="5400000" flipH="1">
            <a:off x="6882427" y="2763456"/>
            <a:ext cx="3397101" cy="1399651"/>
          </a:xfrm>
          <a:custGeom>
            <a:avLst/>
            <a:gdLst/>
            <a:ahLst/>
            <a:cxnLst/>
            <a:rect l="l" t="t" r="r" b="b"/>
            <a:pathLst>
              <a:path w="59845" h="30217" extrusionOk="0">
                <a:moveTo>
                  <a:pt x="1" y="1"/>
                </a:moveTo>
                <a:lnTo>
                  <a:pt x="1" y="30217"/>
                </a:lnTo>
                <a:cubicBezTo>
                  <a:pt x="1" y="20415"/>
                  <a:pt x="1625" y="14563"/>
                  <a:pt x="11062" y="14563"/>
                </a:cubicBezTo>
                <a:cubicBezTo>
                  <a:pt x="11153" y="14564"/>
                  <a:pt x="11243" y="14565"/>
                  <a:pt x="11332" y="14565"/>
                </a:cubicBezTo>
                <a:cubicBezTo>
                  <a:pt x="19985" y="14565"/>
                  <a:pt x="22196" y="7891"/>
                  <a:pt x="26464" y="4537"/>
                </a:cubicBezTo>
                <a:cubicBezTo>
                  <a:pt x="27976" y="3383"/>
                  <a:pt x="29456" y="2918"/>
                  <a:pt x="30909" y="2918"/>
                </a:cubicBezTo>
                <a:cubicBezTo>
                  <a:pt x="36889" y="2918"/>
                  <a:pt x="42388" y="10793"/>
                  <a:pt x="47569" y="10793"/>
                </a:cubicBezTo>
                <a:cubicBezTo>
                  <a:pt x="48240" y="10793"/>
                  <a:pt x="48906" y="10661"/>
                  <a:pt x="49567" y="10362"/>
                </a:cubicBezTo>
                <a:cubicBezTo>
                  <a:pt x="56708" y="7338"/>
                  <a:pt x="52256" y="1149"/>
                  <a:pt x="59845" y="1"/>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3"/>
          <p:cNvSpPr/>
          <p:nvPr/>
        </p:nvSpPr>
        <p:spPr>
          <a:xfrm flipH="1">
            <a:off x="568644" y="4769960"/>
            <a:ext cx="1860704" cy="650530"/>
          </a:xfrm>
          <a:custGeom>
            <a:avLst/>
            <a:gdLst/>
            <a:ahLst/>
            <a:cxnLst/>
            <a:rect l="l" t="t" r="r" b="b"/>
            <a:pathLst>
              <a:path w="94584" h="33068" extrusionOk="0">
                <a:moveTo>
                  <a:pt x="19050" y="30416"/>
                </a:moveTo>
                <a:cubicBezTo>
                  <a:pt x="5652" y="27686"/>
                  <a:pt x="0" y="19812"/>
                  <a:pt x="0" y="15176"/>
                </a:cubicBezTo>
                <a:cubicBezTo>
                  <a:pt x="0" y="10541"/>
                  <a:pt x="11049" y="3238"/>
                  <a:pt x="19050" y="2603"/>
                </a:cubicBezTo>
                <a:cubicBezTo>
                  <a:pt x="27051" y="1968"/>
                  <a:pt x="39624" y="11557"/>
                  <a:pt x="48006" y="11366"/>
                </a:cubicBezTo>
                <a:cubicBezTo>
                  <a:pt x="56388" y="11176"/>
                  <a:pt x="63056" y="3111"/>
                  <a:pt x="69342" y="1460"/>
                </a:cubicBezTo>
                <a:cubicBezTo>
                  <a:pt x="75629" y="-191"/>
                  <a:pt x="81534" y="-762"/>
                  <a:pt x="85725" y="1460"/>
                </a:cubicBezTo>
                <a:cubicBezTo>
                  <a:pt x="89916" y="3683"/>
                  <a:pt x="95377" y="9779"/>
                  <a:pt x="94488" y="14795"/>
                </a:cubicBezTo>
                <a:cubicBezTo>
                  <a:pt x="93599" y="19812"/>
                  <a:pt x="92964" y="28956"/>
                  <a:pt x="80391" y="31559"/>
                </a:cubicBezTo>
                <a:cubicBezTo>
                  <a:pt x="67818" y="34163"/>
                  <a:pt x="32449" y="33147"/>
                  <a:pt x="19050" y="30416"/>
                </a:cubicBezTo>
                <a:close/>
              </a:path>
            </a:pathLst>
          </a:custGeom>
          <a:gradFill>
            <a:gsLst>
              <a:gs pos="0">
                <a:schemeClr val="accent3"/>
              </a:gs>
              <a:gs pos="24000">
                <a:schemeClr val="accent6"/>
              </a:gs>
              <a:gs pos="56000">
                <a:schemeClr val="accent4"/>
              </a:gs>
              <a:gs pos="82000">
                <a:srgbClr val="FFD966">
                  <a:alpha val="10196"/>
                </a:srgbClr>
              </a:gs>
              <a:gs pos="91000">
                <a:srgbClr val="FFD966">
                  <a:alpha val="0"/>
                </a:srgbClr>
              </a:gs>
              <a:gs pos="100000">
                <a:srgbClr val="4949E7">
                  <a:alpha val="0"/>
                </a:srgbClr>
              </a:gs>
            </a:gsLst>
            <a:lin ang="8100019" scaled="0"/>
          </a:gradFill>
          <a:ln>
            <a:noFill/>
          </a:ln>
        </p:spPr>
      </p:sp>
      <p:grpSp>
        <p:nvGrpSpPr>
          <p:cNvPr id="697" name="Google Shape;697;p33"/>
          <p:cNvGrpSpPr/>
          <p:nvPr/>
        </p:nvGrpSpPr>
        <p:grpSpPr>
          <a:xfrm rot="-1895152">
            <a:off x="9020397" y="4776368"/>
            <a:ext cx="100484" cy="265699"/>
            <a:chOff x="2581525" y="3787700"/>
            <a:chExt cx="105325" cy="278500"/>
          </a:xfrm>
        </p:grpSpPr>
        <p:sp>
          <p:nvSpPr>
            <p:cNvPr id="698" name="Google Shape;698;p33"/>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3"/>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3"/>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3"/>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2" name="Google Shape;702;p33"/>
          <p:cNvSpPr/>
          <p:nvPr/>
        </p:nvSpPr>
        <p:spPr>
          <a:xfrm rot="-9900146">
            <a:off x="9111408" y="4115456"/>
            <a:ext cx="25212" cy="24041"/>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3"/>
          <p:cNvSpPr/>
          <p:nvPr/>
        </p:nvSpPr>
        <p:spPr>
          <a:xfrm rot="-9900146">
            <a:off x="8690533" y="4897409"/>
            <a:ext cx="25212" cy="24041"/>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4" name="Google Shape;704;p33"/>
          <p:cNvGrpSpPr/>
          <p:nvPr/>
        </p:nvGrpSpPr>
        <p:grpSpPr>
          <a:xfrm rot="-288930">
            <a:off x="8789663" y="4238454"/>
            <a:ext cx="37857" cy="182675"/>
            <a:chOff x="2785650" y="3828250"/>
            <a:chExt cx="39675" cy="191450"/>
          </a:xfrm>
        </p:grpSpPr>
        <p:sp>
          <p:nvSpPr>
            <p:cNvPr id="705" name="Google Shape;705;p33"/>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3"/>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3"/>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8" name="Google Shape;708;p33"/>
          <p:cNvSpPr/>
          <p:nvPr/>
        </p:nvSpPr>
        <p:spPr>
          <a:xfrm rot="-9900146">
            <a:off x="9175043" y="3552659"/>
            <a:ext cx="25212" cy="24041"/>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33"/>
          <p:cNvGrpSpPr/>
          <p:nvPr/>
        </p:nvGrpSpPr>
        <p:grpSpPr>
          <a:xfrm>
            <a:off x="9090735" y="2799811"/>
            <a:ext cx="66713" cy="176402"/>
            <a:chOff x="2581525" y="3787700"/>
            <a:chExt cx="105325" cy="278500"/>
          </a:xfrm>
        </p:grpSpPr>
        <p:sp>
          <p:nvSpPr>
            <p:cNvPr id="710" name="Google Shape;710;p33"/>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3"/>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3"/>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3"/>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 name="Google Shape;714;p33"/>
          <p:cNvSpPr/>
          <p:nvPr/>
        </p:nvSpPr>
        <p:spPr>
          <a:xfrm rot="-9900146">
            <a:off x="8897801" y="2642327"/>
            <a:ext cx="25212" cy="24041"/>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5" name="Google Shape;715;p33"/>
          <p:cNvGrpSpPr/>
          <p:nvPr/>
        </p:nvGrpSpPr>
        <p:grpSpPr>
          <a:xfrm rot="-5400000">
            <a:off x="8722032" y="4596817"/>
            <a:ext cx="173090" cy="173090"/>
            <a:chOff x="5715100" y="2545000"/>
            <a:chExt cx="379750" cy="379750"/>
          </a:xfrm>
        </p:grpSpPr>
        <p:sp>
          <p:nvSpPr>
            <p:cNvPr id="716" name="Google Shape;716;p33"/>
            <p:cNvSpPr/>
            <p:nvPr/>
          </p:nvSpPr>
          <p:spPr>
            <a:xfrm>
              <a:off x="5715100" y="2545000"/>
              <a:ext cx="379750" cy="379750"/>
            </a:xfrm>
            <a:custGeom>
              <a:avLst/>
              <a:gdLst/>
              <a:ahLst/>
              <a:cxnLst/>
              <a:rect l="l" t="t" r="r" b="b"/>
              <a:pathLst>
                <a:path w="15190" h="15190" extrusionOk="0">
                  <a:moveTo>
                    <a:pt x="7597" y="0"/>
                  </a:moveTo>
                  <a:cubicBezTo>
                    <a:pt x="3402" y="0"/>
                    <a:pt x="1" y="3398"/>
                    <a:pt x="1" y="7593"/>
                  </a:cubicBezTo>
                  <a:cubicBezTo>
                    <a:pt x="1" y="11788"/>
                    <a:pt x="3402" y="15189"/>
                    <a:pt x="7597" y="15189"/>
                  </a:cubicBezTo>
                  <a:cubicBezTo>
                    <a:pt x="11792" y="15189"/>
                    <a:pt x="15190" y="11788"/>
                    <a:pt x="15190" y="7593"/>
                  </a:cubicBezTo>
                  <a:cubicBezTo>
                    <a:pt x="15190" y="3398"/>
                    <a:pt x="11792" y="0"/>
                    <a:pt x="7597" y="0"/>
                  </a:cubicBezTo>
                  <a:close/>
                </a:path>
              </a:pathLst>
            </a:custGeom>
            <a:solidFill>
              <a:srgbClr val="E4E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3"/>
            <p:cNvSpPr/>
            <p:nvPr/>
          </p:nvSpPr>
          <p:spPr>
            <a:xfrm>
              <a:off x="5940900" y="2714025"/>
              <a:ext cx="147025" cy="111450"/>
            </a:xfrm>
            <a:custGeom>
              <a:avLst/>
              <a:gdLst/>
              <a:ahLst/>
              <a:cxnLst/>
              <a:rect l="l" t="t" r="r" b="b"/>
              <a:pathLst>
                <a:path w="5881" h="4458" extrusionOk="0">
                  <a:moveTo>
                    <a:pt x="59" y="0"/>
                  </a:moveTo>
                  <a:cubicBezTo>
                    <a:pt x="0" y="0"/>
                    <a:pt x="11" y="66"/>
                    <a:pt x="109" y="140"/>
                  </a:cubicBezTo>
                  <a:cubicBezTo>
                    <a:pt x="395" y="358"/>
                    <a:pt x="666" y="585"/>
                    <a:pt x="936" y="822"/>
                  </a:cubicBezTo>
                  <a:cubicBezTo>
                    <a:pt x="1611" y="1418"/>
                    <a:pt x="2292" y="2004"/>
                    <a:pt x="2997" y="2561"/>
                  </a:cubicBezTo>
                  <a:cubicBezTo>
                    <a:pt x="3754" y="3157"/>
                    <a:pt x="4455" y="3865"/>
                    <a:pt x="5226" y="4457"/>
                  </a:cubicBezTo>
                  <a:cubicBezTo>
                    <a:pt x="5502" y="3953"/>
                    <a:pt x="5723" y="3417"/>
                    <a:pt x="5881" y="2850"/>
                  </a:cubicBezTo>
                  <a:cubicBezTo>
                    <a:pt x="4907" y="2449"/>
                    <a:pt x="3948" y="2011"/>
                    <a:pt x="3010" y="1533"/>
                  </a:cubicBezTo>
                  <a:cubicBezTo>
                    <a:pt x="2361" y="1201"/>
                    <a:pt x="1729" y="835"/>
                    <a:pt x="1084" y="496"/>
                  </a:cubicBezTo>
                  <a:cubicBezTo>
                    <a:pt x="774" y="332"/>
                    <a:pt x="458" y="180"/>
                    <a:pt x="142" y="25"/>
                  </a:cubicBezTo>
                  <a:cubicBezTo>
                    <a:pt x="107" y="8"/>
                    <a:pt x="79" y="0"/>
                    <a:pt x="5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3"/>
            <p:cNvSpPr/>
            <p:nvPr/>
          </p:nvSpPr>
          <p:spPr>
            <a:xfrm>
              <a:off x="5715100" y="2589675"/>
              <a:ext cx="322800" cy="335075"/>
            </a:xfrm>
            <a:custGeom>
              <a:avLst/>
              <a:gdLst/>
              <a:ahLst/>
              <a:cxnLst/>
              <a:rect l="l" t="t" r="r" b="b"/>
              <a:pathLst>
                <a:path w="12912" h="13403" extrusionOk="0">
                  <a:moveTo>
                    <a:pt x="2704" y="1"/>
                  </a:moveTo>
                  <a:cubicBezTo>
                    <a:pt x="1054" y="1397"/>
                    <a:pt x="1" y="3478"/>
                    <a:pt x="1" y="5806"/>
                  </a:cubicBezTo>
                  <a:cubicBezTo>
                    <a:pt x="1" y="10001"/>
                    <a:pt x="3402" y="13402"/>
                    <a:pt x="7597" y="13402"/>
                  </a:cubicBezTo>
                  <a:cubicBezTo>
                    <a:pt x="7735" y="13402"/>
                    <a:pt x="7867" y="13392"/>
                    <a:pt x="8002" y="13382"/>
                  </a:cubicBezTo>
                  <a:cubicBezTo>
                    <a:pt x="7731" y="13227"/>
                    <a:pt x="7531" y="13010"/>
                    <a:pt x="7353" y="12727"/>
                  </a:cubicBezTo>
                  <a:cubicBezTo>
                    <a:pt x="7060" y="12259"/>
                    <a:pt x="6777" y="11792"/>
                    <a:pt x="6487" y="11325"/>
                  </a:cubicBezTo>
                  <a:cubicBezTo>
                    <a:pt x="6194" y="10851"/>
                    <a:pt x="5904" y="10380"/>
                    <a:pt x="5608" y="9909"/>
                  </a:cubicBezTo>
                  <a:cubicBezTo>
                    <a:pt x="5328" y="9468"/>
                    <a:pt x="5058" y="9016"/>
                    <a:pt x="4910" y="8512"/>
                  </a:cubicBezTo>
                  <a:cubicBezTo>
                    <a:pt x="4710" y="7848"/>
                    <a:pt x="4623" y="7565"/>
                    <a:pt x="4651" y="7565"/>
                  </a:cubicBezTo>
                  <a:lnTo>
                    <a:pt x="4651" y="7565"/>
                  </a:lnTo>
                  <a:cubicBezTo>
                    <a:pt x="4661" y="7565"/>
                    <a:pt x="4686" y="7600"/>
                    <a:pt x="4725" y="7666"/>
                  </a:cubicBezTo>
                  <a:cubicBezTo>
                    <a:pt x="5140" y="8368"/>
                    <a:pt x="6181" y="9658"/>
                    <a:pt x="6669" y="10310"/>
                  </a:cubicBezTo>
                  <a:cubicBezTo>
                    <a:pt x="7189" y="11009"/>
                    <a:pt x="8430" y="13056"/>
                    <a:pt x="8439" y="13307"/>
                  </a:cubicBezTo>
                  <a:cubicBezTo>
                    <a:pt x="8439" y="13323"/>
                    <a:pt x="8433" y="13336"/>
                    <a:pt x="8430" y="13349"/>
                  </a:cubicBezTo>
                  <a:cubicBezTo>
                    <a:pt x="8980" y="13287"/>
                    <a:pt x="9517" y="13168"/>
                    <a:pt x="10023" y="12997"/>
                  </a:cubicBezTo>
                  <a:cubicBezTo>
                    <a:pt x="9849" y="12605"/>
                    <a:pt x="9698" y="12200"/>
                    <a:pt x="9566" y="11788"/>
                  </a:cubicBezTo>
                  <a:cubicBezTo>
                    <a:pt x="9365" y="11159"/>
                    <a:pt x="9154" y="10534"/>
                    <a:pt x="8947" y="9909"/>
                  </a:cubicBezTo>
                  <a:cubicBezTo>
                    <a:pt x="8903" y="9782"/>
                    <a:pt x="8750" y="9373"/>
                    <a:pt x="8853" y="9373"/>
                  </a:cubicBezTo>
                  <a:cubicBezTo>
                    <a:pt x="8857" y="9373"/>
                    <a:pt x="8862" y="9373"/>
                    <a:pt x="8868" y="9375"/>
                  </a:cubicBezTo>
                  <a:cubicBezTo>
                    <a:pt x="9207" y="9480"/>
                    <a:pt x="9766" y="10030"/>
                    <a:pt x="10053" y="10225"/>
                  </a:cubicBezTo>
                  <a:cubicBezTo>
                    <a:pt x="10398" y="10465"/>
                    <a:pt x="10761" y="10682"/>
                    <a:pt x="11117" y="10910"/>
                  </a:cubicBezTo>
                  <a:cubicBezTo>
                    <a:pt x="11479" y="11140"/>
                    <a:pt x="11841" y="11374"/>
                    <a:pt x="12206" y="11597"/>
                  </a:cubicBezTo>
                  <a:cubicBezTo>
                    <a:pt x="12263" y="11634"/>
                    <a:pt x="12319" y="11670"/>
                    <a:pt x="12371" y="11706"/>
                  </a:cubicBezTo>
                  <a:cubicBezTo>
                    <a:pt x="12559" y="11555"/>
                    <a:pt x="12740" y="11397"/>
                    <a:pt x="12911" y="11226"/>
                  </a:cubicBezTo>
                  <a:cubicBezTo>
                    <a:pt x="12710" y="11021"/>
                    <a:pt x="12506" y="10820"/>
                    <a:pt x="12299" y="10620"/>
                  </a:cubicBezTo>
                  <a:cubicBezTo>
                    <a:pt x="11841" y="10182"/>
                    <a:pt x="11393" y="9731"/>
                    <a:pt x="10929" y="9299"/>
                  </a:cubicBezTo>
                  <a:cubicBezTo>
                    <a:pt x="10099" y="8532"/>
                    <a:pt x="9269" y="7788"/>
                    <a:pt x="8541" y="6919"/>
                  </a:cubicBezTo>
                  <a:cubicBezTo>
                    <a:pt x="7821" y="6056"/>
                    <a:pt x="7096" y="5193"/>
                    <a:pt x="6481" y="4252"/>
                  </a:cubicBezTo>
                  <a:cubicBezTo>
                    <a:pt x="6006" y="3534"/>
                    <a:pt x="5565" y="2974"/>
                    <a:pt x="5309" y="2707"/>
                  </a:cubicBezTo>
                  <a:cubicBezTo>
                    <a:pt x="5245" y="2642"/>
                    <a:pt x="5203" y="2613"/>
                    <a:pt x="5179" y="2613"/>
                  </a:cubicBezTo>
                  <a:cubicBezTo>
                    <a:pt x="4999" y="2613"/>
                    <a:pt x="5824" y="4265"/>
                    <a:pt x="6062" y="4904"/>
                  </a:cubicBezTo>
                  <a:cubicBezTo>
                    <a:pt x="6092" y="4979"/>
                    <a:pt x="6748" y="6056"/>
                    <a:pt x="7034" y="6520"/>
                  </a:cubicBezTo>
                  <a:cubicBezTo>
                    <a:pt x="7264" y="6892"/>
                    <a:pt x="7482" y="7268"/>
                    <a:pt x="7719" y="7634"/>
                  </a:cubicBezTo>
                  <a:cubicBezTo>
                    <a:pt x="7965" y="8012"/>
                    <a:pt x="8222" y="8384"/>
                    <a:pt x="8439" y="8779"/>
                  </a:cubicBezTo>
                  <a:cubicBezTo>
                    <a:pt x="8513" y="8912"/>
                    <a:pt x="8389" y="9067"/>
                    <a:pt x="8265" y="9067"/>
                  </a:cubicBezTo>
                  <a:cubicBezTo>
                    <a:pt x="8223" y="9067"/>
                    <a:pt x="8181" y="9049"/>
                    <a:pt x="8146" y="9006"/>
                  </a:cubicBezTo>
                  <a:cubicBezTo>
                    <a:pt x="7623" y="8338"/>
                    <a:pt x="7116" y="7660"/>
                    <a:pt x="6672" y="6935"/>
                  </a:cubicBezTo>
                  <a:cubicBezTo>
                    <a:pt x="6353" y="6415"/>
                    <a:pt x="5411" y="4640"/>
                    <a:pt x="5207" y="4301"/>
                  </a:cubicBezTo>
                  <a:cubicBezTo>
                    <a:pt x="4716" y="3478"/>
                    <a:pt x="4219" y="2655"/>
                    <a:pt x="3721" y="1835"/>
                  </a:cubicBezTo>
                  <a:cubicBezTo>
                    <a:pt x="3356" y="1230"/>
                    <a:pt x="3007" y="633"/>
                    <a:pt x="270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3"/>
            <p:cNvSpPr/>
            <p:nvPr/>
          </p:nvSpPr>
          <p:spPr>
            <a:xfrm>
              <a:off x="5879000" y="2612050"/>
              <a:ext cx="80450" cy="63225"/>
            </a:xfrm>
            <a:custGeom>
              <a:avLst/>
              <a:gdLst/>
              <a:ahLst/>
              <a:cxnLst/>
              <a:rect l="l" t="t" r="r" b="b"/>
              <a:pathLst>
                <a:path w="3218" h="2529" extrusionOk="0">
                  <a:moveTo>
                    <a:pt x="780" y="0"/>
                  </a:moveTo>
                  <a:cubicBezTo>
                    <a:pt x="763" y="0"/>
                    <a:pt x="746" y="1"/>
                    <a:pt x="728" y="2"/>
                  </a:cubicBezTo>
                  <a:cubicBezTo>
                    <a:pt x="0" y="41"/>
                    <a:pt x="56" y="1032"/>
                    <a:pt x="323" y="1490"/>
                  </a:cubicBezTo>
                  <a:cubicBezTo>
                    <a:pt x="547" y="1882"/>
                    <a:pt x="938" y="2155"/>
                    <a:pt x="1360" y="2323"/>
                  </a:cubicBezTo>
                  <a:cubicBezTo>
                    <a:pt x="1706" y="2460"/>
                    <a:pt x="2080" y="2528"/>
                    <a:pt x="2452" y="2528"/>
                  </a:cubicBezTo>
                  <a:cubicBezTo>
                    <a:pt x="2509" y="2528"/>
                    <a:pt x="2565" y="2527"/>
                    <a:pt x="2622" y="2523"/>
                  </a:cubicBezTo>
                  <a:cubicBezTo>
                    <a:pt x="2763" y="2514"/>
                    <a:pt x="2911" y="2491"/>
                    <a:pt x="3020" y="2405"/>
                  </a:cubicBezTo>
                  <a:cubicBezTo>
                    <a:pt x="3198" y="2260"/>
                    <a:pt x="3217" y="1997"/>
                    <a:pt x="3171" y="1777"/>
                  </a:cubicBezTo>
                  <a:cubicBezTo>
                    <a:pt x="3082" y="1329"/>
                    <a:pt x="2792" y="937"/>
                    <a:pt x="2430" y="660"/>
                  </a:cubicBezTo>
                  <a:cubicBezTo>
                    <a:pt x="2196" y="479"/>
                    <a:pt x="1933" y="341"/>
                    <a:pt x="1657" y="232"/>
                  </a:cubicBezTo>
                  <a:cubicBezTo>
                    <a:pt x="1508" y="173"/>
                    <a:pt x="1353" y="120"/>
                    <a:pt x="1202" y="78"/>
                  </a:cubicBezTo>
                  <a:cubicBezTo>
                    <a:pt x="1064" y="36"/>
                    <a:pt x="924" y="0"/>
                    <a:pt x="78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3"/>
            <p:cNvSpPr/>
            <p:nvPr/>
          </p:nvSpPr>
          <p:spPr>
            <a:xfrm>
              <a:off x="5959625" y="2577100"/>
              <a:ext cx="26400" cy="18825"/>
            </a:xfrm>
            <a:custGeom>
              <a:avLst/>
              <a:gdLst/>
              <a:ahLst/>
              <a:cxnLst/>
              <a:rect l="l" t="t" r="r" b="b"/>
              <a:pathLst>
                <a:path w="1056" h="753" extrusionOk="0">
                  <a:moveTo>
                    <a:pt x="505" y="0"/>
                  </a:moveTo>
                  <a:cubicBezTo>
                    <a:pt x="412" y="0"/>
                    <a:pt x="319" y="25"/>
                    <a:pt x="236" y="79"/>
                  </a:cubicBezTo>
                  <a:cubicBezTo>
                    <a:pt x="0" y="234"/>
                    <a:pt x="135" y="541"/>
                    <a:pt x="380" y="541"/>
                  </a:cubicBezTo>
                  <a:cubicBezTo>
                    <a:pt x="395" y="541"/>
                    <a:pt x="411" y="539"/>
                    <a:pt x="427" y="537"/>
                  </a:cubicBezTo>
                  <a:cubicBezTo>
                    <a:pt x="459" y="534"/>
                    <a:pt x="486" y="523"/>
                    <a:pt x="512" y="514"/>
                  </a:cubicBezTo>
                  <a:lnTo>
                    <a:pt x="516" y="517"/>
                  </a:lnTo>
                  <a:cubicBezTo>
                    <a:pt x="532" y="537"/>
                    <a:pt x="555" y="554"/>
                    <a:pt x="565" y="580"/>
                  </a:cubicBezTo>
                  <a:cubicBezTo>
                    <a:pt x="610" y="694"/>
                    <a:pt x="719" y="753"/>
                    <a:pt x="823" y="753"/>
                  </a:cubicBezTo>
                  <a:cubicBezTo>
                    <a:pt x="943" y="753"/>
                    <a:pt x="1056" y="675"/>
                    <a:pt x="1052" y="514"/>
                  </a:cubicBezTo>
                  <a:cubicBezTo>
                    <a:pt x="1047" y="218"/>
                    <a:pt x="779" y="0"/>
                    <a:pt x="505"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3"/>
            <p:cNvSpPr/>
            <p:nvPr/>
          </p:nvSpPr>
          <p:spPr>
            <a:xfrm>
              <a:off x="6005475" y="2641775"/>
              <a:ext cx="52075" cy="61725"/>
            </a:xfrm>
            <a:custGeom>
              <a:avLst/>
              <a:gdLst/>
              <a:ahLst/>
              <a:cxnLst/>
              <a:rect l="l" t="t" r="r" b="b"/>
              <a:pathLst>
                <a:path w="2083" h="2469" extrusionOk="0">
                  <a:moveTo>
                    <a:pt x="358" y="1"/>
                  </a:moveTo>
                  <a:cubicBezTo>
                    <a:pt x="0" y="1"/>
                    <a:pt x="51" y="559"/>
                    <a:pt x="111" y="792"/>
                  </a:cubicBezTo>
                  <a:cubicBezTo>
                    <a:pt x="282" y="1480"/>
                    <a:pt x="766" y="2082"/>
                    <a:pt x="1398" y="2398"/>
                  </a:cubicBezTo>
                  <a:cubicBezTo>
                    <a:pt x="1470" y="2435"/>
                    <a:pt x="1552" y="2469"/>
                    <a:pt x="1630" y="2469"/>
                  </a:cubicBezTo>
                  <a:cubicBezTo>
                    <a:pt x="1664" y="2469"/>
                    <a:pt x="1696" y="2463"/>
                    <a:pt x="1727" y="2448"/>
                  </a:cubicBezTo>
                  <a:cubicBezTo>
                    <a:pt x="1803" y="2412"/>
                    <a:pt x="1853" y="2332"/>
                    <a:pt x="1892" y="2260"/>
                  </a:cubicBezTo>
                  <a:cubicBezTo>
                    <a:pt x="1988" y="2099"/>
                    <a:pt x="2083" y="1921"/>
                    <a:pt x="2073" y="1734"/>
                  </a:cubicBezTo>
                  <a:cubicBezTo>
                    <a:pt x="2063" y="1579"/>
                    <a:pt x="1984" y="1440"/>
                    <a:pt x="1899" y="1312"/>
                  </a:cubicBezTo>
                  <a:cubicBezTo>
                    <a:pt x="1780" y="1134"/>
                    <a:pt x="1648" y="966"/>
                    <a:pt x="1503" y="811"/>
                  </a:cubicBezTo>
                  <a:cubicBezTo>
                    <a:pt x="1260" y="544"/>
                    <a:pt x="976" y="307"/>
                    <a:pt x="671" y="117"/>
                  </a:cubicBezTo>
                  <a:cubicBezTo>
                    <a:pt x="588" y="64"/>
                    <a:pt x="506" y="18"/>
                    <a:pt x="411" y="4"/>
                  </a:cubicBezTo>
                  <a:cubicBezTo>
                    <a:pt x="392" y="2"/>
                    <a:pt x="375" y="1"/>
                    <a:pt x="358"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3"/>
            <p:cNvSpPr/>
            <p:nvPr/>
          </p:nvSpPr>
          <p:spPr>
            <a:xfrm>
              <a:off x="6014600" y="2603350"/>
              <a:ext cx="30775" cy="20850"/>
            </a:xfrm>
            <a:custGeom>
              <a:avLst/>
              <a:gdLst/>
              <a:ahLst/>
              <a:cxnLst/>
              <a:rect l="l" t="t" r="r" b="b"/>
              <a:pathLst>
                <a:path w="1231" h="834" extrusionOk="0">
                  <a:moveTo>
                    <a:pt x="549" y="0"/>
                  </a:moveTo>
                  <a:cubicBezTo>
                    <a:pt x="493" y="0"/>
                    <a:pt x="437" y="25"/>
                    <a:pt x="391" y="63"/>
                  </a:cubicBezTo>
                  <a:cubicBezTo>
                    <a:pt x="1" y="395"/>
                    <a:pt x="433" y="833"/>
                    <a:pt x="816" y="833"/>
                  </a:cubicBezTo>
                  <a:cubicBezTo>
                    <a:pt x="949" y="833"/>
                    <a:pt x="1077" y="780"/>
                    <a:pt x="1161" y="649"/>
                  </a:cubicBezTo>
                  <a:cubicBezTo>
                    <a:pt x="1231" y="544"/>
                    <a:pt x="1178" y="412"/>
                    <a:pt x="1082" y="347"/>
                  </a:cubicBezTo>
                  <a:cubicBezTo>
                    <a:pt x="1013" y="301"/>
                    <a:pt x="918" y="288"/>
                    <a:pt x="829" y="288"/>
                  </a:cubicBezTo>
                  <a:cubicBezTo>
                    <a:pt x="803" y="288"/>
                    <a:pt x="778" y="289"/>
                    <a:pt x="754" y="291"/>
                  </a:cubicBezTo>
                  <a:cubicBezTo>
                    <a:pt x="757" y="287"/>
                    <a:pt x="763" y="283"/>
                    <a:pt x="769" y="280"/>
                  </a:cubicBezTo>
                  <a:cubicBezTo>
                    <a:pt x="809" y="264"/>
                    <a:pt x="829" y="201"/>
                    <a:pt x="819" y="162"/>
                  </a:cubicBezTo>
                  <a:cubicBezTo>
                    <a:pt x="813" y="149"/>
                    <a:pt x="809" y="136"/>
                    <a:pt x="806" y="122"/>
                  </a:cubicBezTo>
                  <a:cubicBezTo>
                    <a:pt x="789" y="73"/>
                    <a:pt x="750" y="23"/>
                    <a:pt x="697" y="14"/>
                  </a:cubicBezTo>
                  <a:cubicBezTo>
                    <a:pt x="673" y="9"/>
                    <a:pt x="649" y="6"/>
                    <a:pt x="624" y="6"/>
                  </a:cubicBezTo>
                  <a:cubicBezTo>
                    <a:pt x="616" y="6"/>
                    <a:pt x="607" y="6"/>
                    <a:pt x="599" y="7"/>
                  </a:cubicBezTo>
                  <a:cubicBezTo>
                    <a:pt x="582" y="2"/>
                    <a:pt x="566" y="0"/>
                    <a:pt x="54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3"/>
            <p:cNvSpPr/>
            <p:nvPr/>
          </p:nvSpPr>
          <p:spPr>
            <a:xfrm>
              <a:off x="5982875" y="2757825"/>
              <a:ext cx="76250" cy="66250"/>
            </a:xfrm>
            <a:custGeom>
              <a:avLst/>
              <a:gdLst/>
              <a:ahLst/>
              <a:cxnLst/>
              <a:rect l="l" t="t" r="r" b="b"/>
              <a:pathLst>
                <a:path w="3050" h="2650" extrusionOk="0">
                  <a:moveTo>
                    <a:pt x="1816" y="1"/>
                  </a:moveTo>
                  <a:cubicBezTo>
                    <a:pt x="923" y="1"/>
                    <a:pt x="45" y="761"/>
                    <a:pt x="7" y="1675"/>
                  </a:cubicBezTo>
                  <a:cubicBezTo>
                    <a:pt x="4" y="1687"/>
                    <a:pt x="4" y="1698"/>
                    <a:pt x="4" y="1707"/>
                  </a:cubicBezTo>
                  <a:cubicBezTo>
                    <a:pt x="0" y="2066"/>
                    <a:pt x="185" y="2448"/>
                    <a:pt x="517" y="2587"/>
                  </a:cubicBezTo>
                  <a:cubicBezTo>
                    <a:pt x="628" y="2632"/>
                    <a:pt x="745" y="2650"/>
                    <a:pt x="864" y="2650"/>
                  </a:cubicBezTo>
                  <a:cubicBezTo>
                    <a:pt x="969" y="2650"/>
                    <a:pt x="1074" y="2636"/>
                    <a:pt x="1176" y="2616"/>
                  </a:cubicBezTo>
                  <a:cubicBezTo>
                    <a:pt x="1742" y="2508"/>
                    <a:pt x="2269" y="2195"/>
                    <a:pt x="2638" y="1750"/>
                  </a:cubicBezTo>
                  <a:cubicBezTo>
                    <a:pt x="2872" y="1470"/>
                    <a:pt x="3050" y="1108"/>
                    <a:pt x="2967" y="753"/>
                  </a:cubicBezTo>
                  <a:cubicBezTo>
                    <a:pt x="2868" y="327"/>
                    <a:pt x="2427" y="61"/>
                    <a:pt x="1996" y="11"/>
                  </a:cubicBezTo>
                  <a:cubicBezTo>
                    <a:pt x="1936" y="4"/>
                    <a:pt x="1876" y="1"/>
                    <a:pt x="181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3"/>
            <p:cNvSpPr/>
            <p:nvPr/>
          </p:nvSpPr>
          <p:spPr>
            <a:xfrm>
              <a:off x="5913900" y="2778325"/>
              <a:ext cx="26925" cy="25775"/>
            </a:xfrm>
            <a:custGeom>
              <a:avLst/>
              <a:gdLst/>
              <a:ahLst/>
              <a:cxnLst/>
              <a:rect l="l" t="t" r="r" b="b"/>
              <a:pathLst>
                <a:path w="1077" h="1031" extrusionOk="0">
                  <a:moveTo>
                    <a:pt x="501" y="1"/>
                  </a:moveTo>
                  <a:cubicBezTo>
                    <a:pt x="412" y="1"/>
                    <a:pt x="323" y="21"/>
                    <a:pt x="244" y="61"/>
                  </a:cubicBezTo>
                  <a:cubicBezTo>
                    <a:pt x="168" y="104"/>
                    <a:pt x="99" y="163"/>
                    <a:pt x="60" y="238"/>
                  </a:cubicBezTo>
                  <a:cubicBezTo>
                    <a:pt x="1" y="347"/>
                    <a:pt x="4" y="483"/>
                    <a:pt x="47" y="598"/>
                  </a:cubicBezTo>
                  <a:cubicBezTo>
                    <a:pt x="92" y="713"/>
                    <a:pt x="175" y="808"/>
                    <a:pt x="273" y="884"/>
                  </a:cubicBezTo>
                  <a:cubicBezTo>
                    <a:pt x="380" y="968"/>
                    <a:pt x="514" y="1030"/>
                    <a:pt x="647" y="1030"/>
                  </a:cubicBezTo>
                  <a:cubicBezTo>
                    <a:pt x="687" y="1030"/>
                    <a:pt x="726" y="1025"/>
                    <a:pt x="764" y="1013"/>
                  </a:cubicBezTo>
                  <a:cubicBezTo>
                    <a:pt x="890" y="969"/>
                    <a:pt x="985" y="861"/>
                    <a:pt x="1024" y="736"/>
                  </a:cubicBezTo>
                  <a:cubicBezTo>
                    <a:pt x="1077" y="574"/>
                    <a:pt x="1048" y="400"/>
                    <a:pt x="962" y="262"/>
                  </a:cubicBezTo>
                  <a:cubicBezTo>
                    <a:pt x="896" y="156"/>
                    <a:pt x="797" y="71"/>
                    <a:pt x="676" y="28"/>
                  </a:cubicBezTo>
                  <a:cubicBezTo>
                    <a:pt x="619" y="10"/>
                    <a:pt x="560" y="1"/>
                    <a:pt x="501"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3"/>
            <p:cNvSpPr/>
            <p:nvPr/>
          </p:nvSpPr>
          <p:spPr>
            <a:xfrm>
              <a:off x="5833075" y="2618625"/>
              <a:ext cx="15400" cy="14750"/>
            </a:xfrm>
            <a:custGeom>
              <a:avLst/>
              <a:gdLst/>
              <a:ahLst/>
              <a:cxnLst/>
              <a:rect l="l" t="t" r="r" b="b"/>
              <a:pathLst>
                <a:path w="616" h="590" extrusionOk="0">
                  <a:moveTo>
                    <a:pt x="282" y="0"/>
                  </a:moveTo>
                  <a:cubicBezTo>
                    <a:pt x="233" y="0"/>
                    <a:pt x="183" y="12"/>
                    <a:pt x="138" y="35"/>
                  </a:cubicBezTo>
                  <a:cubicBezTo>
                    <a:pt x="96" y="58"/>
                    <a:pt x="56" y="94"/>
                    <a:pt x="33" y="137"/>
                  </a:cubicBezTo>
                  <a:cubicBezTo>
                    <a:pt x="0" y="200"/>
                    <a:pt x="0" y="275"/>
                    <a:pt x="26" y="341"/>
                  </a:cubicBezTo>
                  <a:cubicBezTo>
                    <a:pt x="53" y="407"/>
                    <a:pt x="99" y="463"/>
                    <a:pt x="155" y="506"/>
                  </a:cubicBezTo>
                  <a:cubicBezTo>
                    <a:pt x="215" y="554"/>
                    <a:pt x="290" y="590"/>
                    <a:pt x="365" y="590"/>
                  </a:cubicBezTo>
                  <a:cubicBezTo>
                    <a:pt x="388" y="590"/>
                    <a:pt x="412" y="586"/>
                    <a:pt x="435" y="578"/>
                  </a:cubicBezTo>
                  <a:cubicBezTo>
                    <a:pt x="507" y="555"/>
                    <a:pt x="563" y="493"/>
                    <a:pt x="586" y="420"/>
                  </a:cubicBezTo>
                  <a:cubicBezTo>
                    <a:pt x="616" y="328"/>
                    <a:pt x="599" y="230"/>
                    <a:pt x="550" y="151"/>
                  </a:cubicBezTo>
                  <a:cubicBezTo>
                    <a:pt x="511" y="91"/>
                    <a:pt x="454" y="41"/>
                    <a:pt x="385" y="19"/>
                  </a:cubicBezTo>
                  <a:cubicBezTo>
                    <a:pt x="352" y="6"/>
                    <a:pt x="317" y="0"/>
                    <a:pt x="282"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3"/>
            <p:cNvSpPr/>
            <p:nvPr/>
          </p:nvSpPr>
          <p:spPr>
            <a:xfrm>
              <a:off x="5844500" y="2725150"/>
              <a:ext cx="35850" cy="24875"/>
            </a:xfrm>
            <a:custGeom>
              <a:avLst/>
              <a:gdLst/>
              <a:ahLst/>
              <a:cxnLst/>
              <a:rect l="l" t="t" r="r" b="b"/>
              <a:pathLst>
                <a:path w="1434" h="995" extrusionOk="0">
                  <a:moveTo>
                    <a:pt x="614" y="0"/>
                  </a:moveTo>
                  <a:cubicBezTo>
                    <a:pt x="521" y="0"/>
                    <a:pt x="428" y="10"/>
                    <a:pt x="359" y="15"/>
                  </a:cubicBezTo>
                  <a:cubicBezTo>
                    <a:pt x="231" y="22"/>
                    <a:pt x="152" y="94"/>
                    <a:pt x="106" y="206"/>
                  </a:cubicBezTo>
                  <a:cubicBezTo>
                    <a:pt x="1" y="456"/>
                    <a:pt x="133" y="753"/>
                    <a:pt x="353" y="897"/>
                  </a:cubicBezTo>
                  <a:cubicBezTo>
                    <a:pt x="462" y="968"/>
                    <a:pt x="580" y="994"/>
                    <a:pt x="700" y="994"/>
                  </a:cubicBezTo>
                  <a:cubicBezTo>
                    <a:pt x="880" y="994"/>
                    <a:pt x="1067" y="936"/>
                    <a:pt x="1239" y="884"/>
                  </a:cubicBezTo>
                  <a:cubicBezTo>
                    <a:pt x="1434" y="825"/>
                    <a:pt x="1367" y="561"/>
                    <a:pt x="1185" y="561"/>
                  </a:cubicBezTo>
                  <a:cubicBezTo>
                    <a:pt x="1173" y="561"/>
                    <a:pt x="1162" y="562"/>
                    <a:pt x="1150" y="565"/>
                  </a:cubicBezTo>
                  <a:cubicBezTo>
                    <a:pt x="1077" y="578"/>
                    <a:pt x="1000" y="591"/>
                    <a:pt x="924" y="591"/>
                  </a:cubicBezTo>
                  <a:cubicBezTo>
                    <a:pt x="846" y="591"/>
                    <a:pt x="769" y="577"/>
                    <a:pt x="698" y="535"/>
                  </a:cubicBezTo>
                  <a:cubicBezTo>
                    <a:pt x="695" y="535"/>
                    <a:pt x="692" y="532"/>
                    <a:pt x="689" y="528"/>
                  </a:cubicBezTo>
                  <a:cubicBezTo>
                    <a:pt x="758" y="519"/>
                    <a:pt x="824" y="505"/>
                    <a:pt x="886" y="466"/>
                  </a:cubicBezTo>
                  <a:cubicBezTo>
                    <a:pt x="959" y="426"/>
                    <a:pt x="1008" y="344"/>
                    <a:pt x="1005" y="262"/>
                  </a:cubicBezTo>
                  <a:cubicBezTo>
                    <a:pt x="1001" y="42"/>
                    <a:pt x="806" y="0"/>
                    <a:pt x="61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3"/>
            <p:cNvSpPr/>
            <p:nvPr/>
          </p:nvSpPr>
          <p:spPr>
            <a:xfrm>
              <a:off x="5962100" y="2689825"/>
              <a:ext cx="17350" cy="17050"/>
            </a:xfrm>
            <a:custGeom>
              <a:avLst/>
              <a:gdLst/>
              <a:ahLst/>
              <a:cxnLst/>
              <a:rect l="l" t="t" r="r" b="b"/>
              <a:pathLst>
                <a:path w="694" h="682" extrusionOk="0">
                  <a:moveTo>
                    <a:pt x="386" y="1"/>
                  </a:moveTo>
                  <a:cubicBezTo>
                    <a:pt x="377" y="1"/>
                    <a:pt x="367" y="1"/>
                    <a:pt x="357" y="2"/>
                  </a:cubicBezTo>
                  <a:cubicBezTo>
                    <a:pt x="350" y="4"/>
                    <a:pt x="272" y="22"/>
                    <a:pt x="272" y="22"/>
                  </a:cubicBezTo>
                  <a:cubicBezTo>
                    <a:pt x="272" y="22"/>
                    <a:pt x="275" y="22"/>
                    <a:pt x="283" y="20"/>
                  </a:cubicBezTo>
                  <a:lnTo>
                    <a:pt x="283" y="20"/>
                  </a:lnTo>
                  <a:cubicBezTo>
                    <a:pt x="178" y="45"/>
                    <a:pt x="128" y="162"/>
                    <a:pt x="147" y="262"/>
                  </a:cubicBezTo>
                  <a:cubicBezTo>
                    <a:pt x="143" y="262"/>
                    <a:pt x="143" y="262"/>
                    <a:pt x="140" y="266"/>
                  </a:cubicBezTo>
                  <a:cubicBezTo>
                    <a:pt x="1" y="395"/>
                    <a:pt x="90" y="682"/>
                    <a:pt x="289" y="682"/>
                  </a:cubicBezTo>
                  <a:cubicBezTo>
                    <a:pt x="296" y="682"/>
                    <a:pt x="304" y="682"/>
                    <a:pt x="311" y="681"/>
                  </a:cubicBezTo>
                  <a:cubicBezTo>
                    <a:pt x="562" y="654"/>
                    <a:pt x="693" y="430"/>
                    <a:pt x="647" y="190"/>
                  </a:cubicBezTo>
                  <a:cubicBezTo>
                    <a:pt x="631" y="104"/>
                    <a:pt x="552" y="35"/>
                    <a:pt x="469" y="12"/>
                  </a:cubicBezTo>
                  <a:cubicBezTo>
                    <a:pt x="442" y="4"/>
                    <a:pt x="415" y="1"/>
                    <a:pt x="38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3"/>
            <p:cNvSpPr/>
            <p:nvPr/>
          </p:nvSpPr>
          <p:spPr>
            <a:xfrm>
              <a:off x="5789525" y="2627625"/>
              <a:ext cx="20700" cy="18425"/>
            </a:xfrm>
            <a:custGeom>
              <a:avLst/>
              <a:gdLst/>
              <a:ahLst/>
              <a:cxnLst/>
              <a:rect l="l" t="t" r="r" b="b"/>
              <a:pathLst>
                <a:path w="828" h="737" extrusionOk="0">
                  <a:moveTo>
                    <a:pt x="407" y="1"/>
                  </a:moveTo>
                  <a:cubicBezTo>
                    <a:pt x="224" y="1"/>
                    <a:pt x="44" y="48"/>
                    <a:pt x="20" y="274"/>
                  </a:cubicBezTo>
                  <a:cubicBezTo>
                    <a:pt x="0" y="438"/>
                    <a:pt x="118" y="591"/>
                    <a:pt x="279" y="591"/>
                  </a:cubicBezTo>
                  <a:cubicBezTo>
                    <a:pt x="303" y="591"/>
                    <a:pt x="328" y="588"/>
                    <a:pt x="353" y="581"/>
                  </a:cubicBezTo>
                  <a:cubicBezTo>
                    <a:pt x="353" y="581"/>
                    <a:pt x="356" y="581"/>
                    <a:pt x="359" y="577"/>
                  </a:cubicBezTo>
                  <a:cubicBezTo>
                    <a:pt x="379" y="620"/>
                    <a:pt x="405" y="656"/>
                    <a:pt x="445" y="689"/>
                  </a:cubicBezTo>
                  <a:cubicBezTo>
                    <a:pt x="481" y="719"/>
                    <a:pt x="527" y="736"/>
                    <a:pt x="572" y="736"/>
                  </a:cubicBezTo>
                  <a:cubicBezTo>
                    <a:pt x="612" y="736"/>
                    <a:pt x="652" y="722"/>
                    <a:pt x="685" y="689"/>
                  </a:cubicBezTo>
                  <a:cubicBezTo>
                    <a:pt x="827" y="541"/>
                    <a:pt x="797" y="347"/>
                    <a:pt x="751" y="162"/>
                  </a:cubicBezTo>
                  <a:cubicBezTo>
                    <a:pt x="724" y="67"/>
                    <a:pt x="639" y="17"/>
                    <a:pt x="543" y="8"/>
                  </a:cubicBezTo>
                  <a:cubicBezTo>
                    <a:pt x="499" y="4"/>
                    <a:pt x="453" y="1"/>
                    <a:pt x="40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3"/>
            <p:cNvSpPr/>
            <p:nvPr/>
          </p:nvSpPr>
          <p:spPr>
            <a:xfrm>
              <a:off x="5873075" y="2564675"/>
              <a:ext cx="43975" cy="31175"/>
            </a:xfrm>
            <a:custGeom>
              <a:avLst/>
              <a:gdLst/>
              <a:ahLst/>
              <a:cxnLst/>
              <a:rect l="l" t="t" r="r" b="b"/>
              <a:pathLst>
                <a:path w="1759" h="1247" extrusionOk="0">
                  <a:moveTo>
                    <a:pt x="633" y="0"/>
                  </a:moveTo>
                  <a:cubicBezTo>
                    <a:pt x="629" y="0"/>
                    <a:pt x="624" y="0"/>
                    <a:pt x="619" y="0"/>
                  </a:cubicBezTo>
                  <a:cubicBezTo>
                    <a:pt x="83" y="10"/>
                    <a:pt x="0" y="701"/>
                    <a:pt x="165" y="1093"/>
                  </a:cubicBezTo>
                  <a:cubicBezTo>
                    <a:pt x="192" y="1156"/>
                    <a:pt x="231" y="1222"/>
                    <a:pt x="293" y="1242"/>
                  </a:cubicBezTo>
                  <a:cubicBezTo>
                    <a:pt x="306" y="1245"/>
                    <a:pt x="318" y="1247"/>
                    <a:pt x="330" y="1247"/>
                  </a:cubicBezTo>
                  <a:cubicBezTo>
                    <a:pt x="423" y="1247"/>
                    <a:pt x="501" y="1151"/>
                    <a:pt x="534" y="1057"/>
                  </a:cubicBezTo>
                  <a:cubicBezTo>
                    <a:pt x="540" y="1034"/>
                    <a:pt x="550" y="1008"/>
                    <a:pt x="570" y="991"/>
                  </a:cubicBezTo>
                  <a:cubicBezTo>
                    <a:pt x="581" y="983"/>
                    <a:pt x="594" y="981"/>
                    <a:pt x="608" y="981"/>
                  </a:cubicBezTo>
                  <a:cubicBezTo>
                    <a:pt x="623" y="981"/>
                    <a:pt x="640" y="984"/>
                    <a:pt x="655" y="988"/>
                  </a:cubicBezTo>
                  <a:cubicBezTo>
                    <a:pt x="807" y="1015"/>
                    <a:pt x="962" y="1037"/>
                    <a:pt x="1116" y="1037"/>
                  </a:cubicBezTo>
                  <a:cubicBezTo>
                    <a:pt x="1257" y="1037"/>
                    <a:pt x="1397" y="1019"/>
                    <a:pt x="1531" y="968"/>
                  </a:cubicBezTo>
                  <a:cubicBezTo>
                    <a:pt x="1640" y="929"/>
                    <a:pt x="1759" y="840"/>
                    <a:pt x="1748" y="721"/>
                  </a:cubicBezTo>
                  <a:cubicBezTo>
                    <a:pt x="1742" y="659"/>
                    <a:pt x="1702" y="610"/>
                    <a:pt x="1660" y="563"/>
                  </a:cubicBezTo>
                  <a:cubicBezTo>
                    <a:pt x="1653" y="557"/>
                    <a:pt x="1646" y="546"/>
                    <a:pt x="1637" y="540"/>
                  </a:cubicBezTo>
                  <a:cubicBezTo>
                    <a:pt x="1469" y="356"/>
                    <a:pt x="1262" y="204"/>
                    <a:pt x="1031" y="102"/>
                  </a:cubicBezTo>
                  <a:cubicBezTo>
                    <a:pt x="907" y="45"/>
                    <a:pt x="773" y="0"/>
                    <a:pt x="63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3"/>
            <p:cNvSpPr/>
            <p:nvPr/>
          </p:nvSpPr>
          <p:spPr>
            <a:xfrm>
              <a:off x="5922600" y="2571600"/>
              <a:ext cx="14300" cy="14850"/>
            </a:xfrm>
            <a:custGeom>
              <a:avLst/>
              <a:gdLst/>
              <a:ahLst/>
              <a:cxnLst/>
              <a:rect l="l" t="t" r="r" b="b"/>
              <a:pathLst>
                <a:path w="572" h="594" extrusionOk="0">
                  <a:moveTo>
                    <a:pt x="304" y="0"/>
                  </a:moveTo>
                  <a:cubicBezTo>
                    <a:pt x="150" y="0"/>
                    <a:pt x="0" y="148"/>
                    <a:pt x="107" y="325"/>
                  </a:cubicBezTo>
                  <a:cubicBezTo>
                    <a:pt x="166" y="421"/>
                    <a:pt x="241" y="491"/>
                    <a:pt x="328" y="559"/>
                  </a:cubicBezTo>
                  <a:cubicBezTo>
                    <a:pt x="357" y="583"/>
                    <a:pt x="394" y="594"/>
                    <a:pt x="431" y="594"/>
                  </a:cubicBezTo>
                  <a:cubicBezTo>
                    <a:pt x="503" y="594"/>
                    <a:pt x="572" y="549"/>
                    <a:pt x="568" y="461"/>
                  </a:cubicBezTo>
                  <a:cubicBezTo>
                    <a:pt x="565" y="355"/>
                    <a:pt x="558" y="250"/>
                    <a:pt x="518" y="151"/>
                  </a:cubicBezTo>
                  <a:cubicBezTo>
                    <a:pt x="473" y="44"/>
                    <a:pt x="388" y="0"/>
                    <a:pt x="30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3"/>
            <p:cNvSpPr/>
            <p:nvPr/>
          </p:nvSpPr>
          <p:spPr>
            <a:xfrm>
              <a:off x="5955175" y="2604225"/>
              <a:ext cx="35475" cy="31250"/>
            </a:xfrm>
            <a:custGeom>
              <a:avLst/>
              <a:gdLst/>
              <a:ahLst/>
              <a:cxnLst/>
              <a:rect l="l" t="t" r="r" b="b"/>
              <a:pathLst>
                <a:path w="1419" h="1250" extrusionOk="0">
                  <a:moveTo>
                    <a:pt x="250" y="0"/>
                  </a:moveTo>
                  <a:cubicBezTo>
                    <a:pt x="124" y="0"/>
                    <a:pt x="0" y="102"/>
                    <a:pt x="9" y="236"/>
                  </a:cubicBezTo>
                  <a:cubicBezTo>
                    <a:pt x="22" y="509"/>
                    <a:pt x="137" y="776"/>
                    <a:pt x="325" y="970"/>
                  </a:cubicBezTo>
                  <a:cubicBezTo>
                    <a:pt x="335" y="993"/>
                    <a:pt x="348" y="1016"/>
                    <a:pt x="368" y="1036"/>
                  </a:cubicBezTo>
                  <a:cubicBezTo>
                    <a:pt x="496" y="1164"/>
                    <a:pt x="651" y="1230"/>
                    <a:pt x="809" y="1240"/>
                  </a:cubicBezTo>
                  <a:cubicBezTo>
                    <a:pt x="819" y="1243"/>
                    <a:pt x="829" y="1247"/>
                    <a:pt x="839" y="1247"/>
                  </a:cubicBezTo>
                  <a:cubicBezTo>
                    <a:pt x="847" y="1248"/>
                    <a:pt x="855" y="1249"/>
                    <a:pt x="862" y="1249"/>
                  </a:cubicBezTo>
                  <a:cubicBezTo>
                    <a:pt x="882" y="1249"/>
                    <a:pt x="901" y="1244"/>
                    <a:pt x="918" y="1236"/>
                  </a:cubicBezTo>
                  <a:cubicBezTo>
                    <a:pt x="1059" y="1224"/>
                    <a:pt x="1201" y="1171"/>
                    <a:pt x="1323" y="1075"/>
                  </a:cubicBezTo>
                  <a:cubicBezTo>
                    <a:pt x="1405" y="1013"/>
                    <a:pt x="1418" y="855"/>
                    <a:pt x="1362" y="772"/>
                  </a:cubicBezTo>
                  <a:cubicBezTo>
                    <a:pt x="1108" y="400"/>
                    <a:pt x="746" y="127"/>
                    <a:pt x="309" y="8"/>
                  </a:cubicBezTo>
                  <a:cubicBezTo>
                    <a:pt x="289" y="3"/>
                    <a:pt x="269" y="0"/>
                    <a:pt x="25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3"/>
            <p:cNvSpPr/>
            <p:nvPr/>
          </p:nvSpPr>
          <p:spPr>
            <a:xfrm>
              <a:off x="5865650" y="2677875"/>
              <a:ext cx="59725" cy="36825"/>
            </a:xfrm>
            <a:custGeom>
              <a:avLst/>
              <a:gdLst/>
              <a:ahLst/>
              <a:cxnLst/>
              <a:rect l="l" t="t" r="r" b="b"/>
              <a:pathLst>
                <a:path w="2389" h="1473" extrusionOk="0">
                  <a:moveTo>
                    <a:pt x="754" y="0"/>
                  </a:moveTo>
                  <a:cubicBezTo>
                    <a:pt x="730" y="0"/>
                    <a:pt x="706" y="1"/>
                    <a:pt x="682" y="3"/>
                  </a:cubicBezTo>
                  <a:cubicBezTo>
                    <a:pt x="340" y="29"/>
                    <a:pt x="1" y="309"/>
                    <a:pt x="120" y="681"/>
                  </a:cubicBezTo>
                  <a:cubicBezTo>
                    <a:pt x="172" y="836"/>
                    <a:pt x="284" y="961"/>
                    <a:pt x="410" y="1066"/>
                  </a:cubicBezTo>
                  <a:cubicBezTo>
                    <a:pt x="727" y="1331"/>
                    <a:pt x="1140" y="1473"/>
                    <a:pt x="1552" y="1473"/>
                  </a:cubicBezTo>
                  <a:cubicBezTo>
                    <a:pt x="1734" y="1473"/>
                    <a:pt x="1915" y="1445"/>
                    <a:pt x="2089" y="1389"/>
                  </a:cubicBezTo>
                  <a:cubicBezTo>
                    <a:pt x="2174" y="1359"/>
                    <a:pt x="2263" y="1320"/>
                    <a:pt x="2312" y="1244"/>
                  </a:cubicBezTo>
                  <a:cubicBezTo>
                    <a:pt x="2388" y="1132"/>
                    <a:pt x="2349" y="977"/>
                    <a:pt x="2282" y="858"/>
                  </a:cubicBezTo>
                  <a:cubicBezTo>
                    <a:pt x="2115" y="536"/>
                    <a:pt x="1805" y="316"/>
                    <a:pt x="1463" y="171"/>
                  </a:cubicBezTo>
                  <a:cubicBezTo>
                    <a:pt x="1381" y="135"/>
                    <a:pt x="1291" y="105"/>
                    <a:pt x="1206" y="79"/>
                  </a:cubicBezTo>
                  <a:cubicBezTo>
                    <a:pt x="1060" y="35"/>
                    <a:pt x="907" y="0"/>
                    <a:pt x="75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3"/>
            <p:cNvSpPr/>
            <p:nvPr/>
          </p:nvSpPr>
          <p:spPr>
            <a:xfrm>
              <a:off x="5898500" y="2737825"/>
              <a:ext cx="36250" cy="31150"/>
            </a:xfrm>
            <a:custGeom>
              <a:avLst/>
              <a:gdLst/>
              <a:ahLst/>
              <a:cxnLst/>
              <a:rect l="l" t="t" r="r" b="b"/>
              <a:pathLst>
                <a:path w="1450" h="1246" extrusionOk="0">
                  <a:moveTo>
                    <a:pt x="625" y="1"/>
                  </a:moveTo>
                  <a:cubicBezTo>
                    <a:pt x="294" y="1"/>
                    <a:pt x="0" y="297"/>
                    <a:pt x="86" y="644"/>
                  </a:cubicBezTo>
                  <a:cubicBezTo>
                    <a:pt x="126" y="802"/>
                    <a:pt x="228" y="934"/>
                    <a:pt x="356" y="1033"/>
                  </a:cubicBezTo>
                  <a:cubicBezTo>
                    <a:pt x="531" y="1171"/>
                    <a:pt x="754" y="1246"/>
                    <a:pt x="977" y="1246"/>
                  </a:cubicBezTo>
                  <a:cubicBezTo>
                    <a:pt x="1052" y="1246"/>
                    <a:pt x="1126" y="1237"/>
                    <a:pt x="1199" y="1220"/>
                  </a:cubicBezTo>
                  <a:cubicBezTo>
                    <a:pt x="1301" y="1197"/>
                    <a:pt x="1410" y="1144"/>
                    <a:pt x="1436" y="1045"/>
                  </a:cubicBezTo>
                  <a:cubicBezTo>
                    <a:pt x="1450" y="999"/>
                    <a:pt x="1442" y="947"/>
                    <a:pt x="1433" y="898"/>
                  </a:cubicBezTo>
                  <a:cubicBezTo>
                    <a:pt x="1433" y="894"/>
                    <a:pt x="1430" y="887"/>
                    <a:pt x="1430" y="884"/>
                  </a:cubicBezTo>
                  <a:cubicBezTo>
                    <a:pt x="1390" y="693"/>
                    <a:pt x="1324" y="506"/>
                    <a:pt x="1213" y="344"/>
                  </a:cubicBezTo>
                  <a:cubicBezTo>
                    <a:pt x="1100" y="179"/>
                    <a:pt x="929" y="48"/>
                    <a:pt x="735" y="12"/>
                  </a:cubicBezTo>
                  <a:cubicBezTo>
                    <a:pt x="698" y="4"/>
                    <a:pt x="661" y="1"/>
                    <a:pt x="62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3"/>
            <p:cNvSpPr/>
            <p:nvPr/>
          </p:nvSpPr>
          <p:spPr>
            <a:xfrm>
              <a:off x="5754850" y="2677550"/>
              <a:ext cx="33700" cy="27425"/>
            </a:xfrm>
            <a:custGeom>
              <a:avLst/>
              <a:gdLst/>
              <a:ahLst/>
              <a:cxnLst/>
              <a:rect l="l" t="t" r="r" b="b"/>
              <a:pathLst>
                <a:path w="1348" h="1097" extrusionOk="0">
                  <a:moveTo>
                    <a:pt x="616" y="341"/>
                  </a:moveTo>
                  <a:cubicBezTo>
                    <a:pt x="745" y="341"/>
                    <a:pt x="957" y="462"/>
                    <a:pt x="880" y="602"/>
                  </a:cubicBezTo>
                  <a:cubicBezTo>
                    <a:pt x="858" y="640"/>
                    <a:pt x="813" y="654"/>
                    <a:pt x="768" y="654"/>
                  </a:cubicBezTo>
                  <a:cubicBezTo>
                    <a:pt x="731" y="654"/>
                    <a:pt x="694" y="645"/>
                    <a:pt x="669" y="631"/>
                  </a:cubicBezTo>
                  <a:cubicBezTo>
                    <a:pt x="586" y="590"/>
                    <a:pt x="526" y="532"/>
                    <a:pt x="455" y="532"/>
                  </a:cubicBezTo>
                  <a:cubicBezTo>
                    <a:pt x="419" y="532"/>
                    <a:pt x="380" y="547"/>
                    <a:pt x="333" y="585"/>
                  </a:cubicBezTo>
                  <a:cubicBezTo>
                    <a:pt x="318" y="599"/>
                    <a:pt x="314" y="622"/>
                    <a:pt x="304" y="638"/>
                  </a:cubicBezTo>
                  <a:cubicBezTo>
                    <a:pt x="347" y="506"/>
                    <a:pt x="436" y="378"/>
                    <a:pt x="577" y="345"/>
                  </a:cubicBezTo>
                  <a:cubicBezTo>
                    <a:pt x="589" y="342"/>
                    <a:pt x="602" y="341"/>
                    <a:pt x="616" y="341"/>
                  </a:cubicBezTo>
                  <a:close/>
                  <a:moveTo>
                    <a:pt x="660" y="0"/>
                  </a:moveTo>
                  <a:cubicBezTo>
                    <a:pt x="604" y="0"/>
                    <a:pt x="547" y="8"/>
                    <a:pt x="491" y="26"/>
                  </a:cubicBezTo>
                  <a:cubicBezTo>
                    <a:pt x="192" y="118"/>
                    <a:pt x="21" y="414"/>
                    <a:pt x="5" y="710"/>
                  </a:cubicBezTo>
                  <a:cubicBezTo>
                    <a:pt x="1" y="795"/>
                    <a:pt x="79" y="845"/>
                    <a:pt x="153" y="845"/>
                  </a:cubicBezTo>
                  <a:cubicBezTo>
                    <a:pt x="211" y="845"/>
                    <a:pt x="266" y="815"/>
                    <a:pt x="278" y="747"/>
                  </a:cubicBezTo>
                  <a:cubicBezTo>
                    <a:pt x="278" y="737"/>
                    <a:pt x="281" y="727"/>
                    <a:pt x="284" y="713"/>
                  </a:cubicBezTo>
                  <a:lnTo>
                    <a:pt x="284" y="713"/>
                  </a:lnTo>
                  <a:cubicBezTo>
                    <a:pt x="284" y="733"/>
                    <a:pt x="281" y="757"/>
                    <a:pt x="284" y="773"/>
                  </a:cubicBezTo>
                  <a:cubicBezTo>
                    <a:pt x="325" y="993"/>
                    <a:pt x="535" y="1097"/>
                    <a:pt x="740" y="1097"/>
                  </a:cubicBezTo>
                  <a:cubicBezTo>
                    <a:pt x="802" y="1097"/>
                    <a:pt x="863" y="1087"/>
                    <a:pt x="920" y="1069"/>
                  </a:cubicBezTo>
                  <a:cubicBezTo>
                    <a:pt x="1213" y="974"/>
                    <a:pt x="1348" y="661"/>
                    <a:pt x="1226" y="378"/>
                  </a:cubicBezTo>
                  <a:cubicBezTo>
                    <a:pt x="1130" y="151"/>
                    <a:pt x="900" y="0"/>
                    <a:pt x="66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3"/>
            <p:cNvSpPr/>
            <p:nvPr/>
          </p:nvSpPr>
          <p:spPr>
            <a:xfrm>
              <a:off x="5794225" y="2774000"/>
              <a:ext cx="17200" cy="14725"/>
            </a:xfrm>
            <a:custGeom>
              <a:avLst/>
              <a:gdLst/>
              <a:ahLst/>
              <a:cxnLst/>
              <a:rect l="l" t="t" r="r" b="b"/>
              <a:pathLst>
                <a:path w="688" h="589" extrusionOk="0">
                  <a:moveTo>
                    <a:pt x="366" y="1"/>
                  </a:moveTo>
                  <a:cubicBezTo>
                    <a:pt x="289" y="1"/>
                    <a:pt x="213" y="26"/>
                    <a:pt x="158" y="80"/>
                  </a:cubicBezTo>
                  <a:cubicBezTo>
                    <a:pt x="0" y="237"/>
                    <a:pt x="93" y="588"/>
                    <a:pt x="336" y="588"/>
                  </a:cubicBezTo>
                  <a:cubicBezTo>
                    <a:pt x="347" y="588"/>
                    <a:pt x="358" y="587"/>
                    <a:pt x="369" y="586"/>
                  </a:cubicBezTo>
                  <a:cubicBezTo>
                    <a:pt x="411" y="580"/>
                    <a:pt x="451" y="573"/>
                    <a:pt x="494" y="569"/>
                  </a:cubicBezTo>
                  <a:cubicBezTo>
                    <a:pt x="586" y="557"/>
                    <a:pt x="639" y="507"/>
                    <a:pt x="649" y="411"/>
                  </a:cubicBezTo>
                  <a:cubicBezTo>
                    <a:pt x="655" y="372"/>
                    <a:pt x="662" y="329"/>
                    <a:pt x="665" y="290"/>
                  </a:cubicBezTo>
                  <a:cubicBezTo>
                    <a:pt x="687" y="108"/>
                    <a:pt x="526" y="1"/>
                    <a:pt x="36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3"/>
            <p:cNvSpPr/>
            <p:nvPr/>
          </p:nvSpPr>
          <p:spPr>
            <a:xfrm>
              <a:off x="5772725" y="2744575"/>
              <a:ext cx="17775" cy="17025"/>
            </a:xfrm>
            <a:custGeom>
              <a:avLst/>
              <a:gdLst/>
              <a:ahLst/>
              <a:cxnLst/>
              <a:rect l="l" t="t" r="r" b="b"/>
              <a:pathLst>
                <a:path w="711" h="681" extrusionOk="0">
                  <a:moveTo>
                    <a:pt x="385" y="1"/>
                  </a:moveTo>
                  <a:cubicBezTo>
                    <a:pt x="375" y="1"/>
                    <a:pt x="364" y="4"/>
                    <a:pt x="353" y="12"/>
                  </a:cubicBezTo>
                  <a:cubicBezTo>
                    <a:pt x="310" y="44"/>
                    <a:pt x="264" y="67"/>
                    <a:pt x="221" y="100"/>
                  </a:cubicBezTo>
                  <a:cubicBezTo>
                    <a:pt x="205" y="116"/>
                    <a:pt x="151" y="183"/>
                    <a:pt x="155" y="183"/>
                  </a:cubicBezTo>
                  <a:cubicBezTo>
                    <a:pt x="155" y="183"/>
                    <a:pt x="155" y="183"/>
                    <a:pt x="155" y="183"/>
                  </a:cubicBezTo>
                  <a:lnTo>
                    <a:pt x="155" y="183"/>
                  </a:lnTo>
                  <a:cubicBezTo>
                    <a:pt x="49" y="240"/>
                    <a:pt x="1" y="403"/>
                    <a:pt x="70" y="502"/>
                  </a:cubicBezTo>
                  <a:cubicBezTo>
                    <a:pt x="152" y="618"/>
                    <a:pt x="280" y="680"/>
                    <a:pt x="398" y="680"/>
                  </a:cubicBezTo>
                  <a:cubicBezTo>
                    <a:pt x="539" y="680"/>
                    <a:pt x="667" y="593"/>
                    <a:pt x="692" y="403"/>
                  </a:cubicBezTo>
                  <a:cubicBezTo>
                    <a:pt x="710" y="270"/>
                    <a:pt x="588" y="200"/>
                    <a:pt x="472" y="200"/>
                  </a:cubicBezTo>
                  <a:cubicBezTo>
                    <a:pt x="460" y="200"/>
                    <a:pt x="447" y="201"/>
                    <a:pt x="435" y="202"/>
                  </a:cubicBezTo>
                  <a:cubicBezTo>
                    <a:pt x="439" y="201"/>
                    <a:pt x="438" y="200"/>
                    <a:pt x="434" y="200"/>
                  </a:cubicBezTo>
                  <a:cubicBezTo>
                    <a:pt x="430" y="200"/>
                    <a:pt x="422" y="201"/>
                    <a:pt x="412" y="202"/>
                  </a:cubicBezTo>
                  <a:cubicBezTo>
                    <a:pt x="416" y="170"/>
                    <a:pt x="422" y="134"/>
                    <a:pt x="442" y="100"/>
                  </a:cubicBezTo>
                  <a:cubicBezTo>
                    <a:pt x="460" y="58"/>
                    <a:pt x="427" y="1"/>
                    <a:pt x="38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3"/>
            <p:cNvSpPr/>
            <p:nvPr/>
          </p:nvSpPr>
          <p:spPr>
            <a:xfrm>
              <a:off x="5881200" y="2828400"/>
              <a:ext cx="26950" cy="20725"/>
            </a:xfrm>
            <a:custGeom>
              <a:avLst/>
              <a:gdLst/>
              <a:ahLst/>
              <a:cxnLst/>
              <a:rect l="l" t="t" r="r" b="b"/>
              <a:pathLst>
                <a:path w="1078" h="829" extrusionOk="0">
                  <a:moveTo>
                    <a:pt x="547" y="1"/>
                  </a:moveTo>
                  <a:cubicBezTo>
                    <a:pt x="462" y="1"/>
                    <a:pt x="375" y="23"/>
                    <a:pt x="294" y="73"/>
                  </a:cubicBezTo>
                  <a:cubicBezTo>
                    <a:pt x="44" y="228"/>
                    <a:pt x="1" y="531"/>
                    <a:pt x="146" y="768"/>
                  </a:cubicBezTo>
                  <a:cubicBezTo>
                    <a:pt x="171" y="810"/>
                    <a:pt x="211" y="828"/>
                    <a:pt x="251" y="828"/>
                  </a:cubicBezTo>
                  <a:cubicBezTo>
                    <a:pt x="328" y="828"/>
                    <a:pt x="406" y="762"/>
                    <a:pt x="380" y="669"/>
                  </a:cubicBezTo>
                  <a:cubicBezTo>
                    <a:pt x="376" y="662"/>
                    <a:pt x="376" y="656"/>
                    <a:pt x="376" y="650"/>
                  </a:cubicBezTo>
                  <a:lnTo>
                    <a:pt x="376" y="650"/>
                  </a:lnTo>
                  <a:cubicBezTo>
                    <a:pt x="435" y="676"/>
                    <a:pt x="497" y="687"/>
                    <a:pt x="559" y="687"/>
                  </a:cubicBezTo>
                  <a:cubicBezTo>
                    <a:pt x="717" y="687"/>
                    <a:pt x="879" y="614"/>
                    <a:pt x="999" y="507"/>
                  </a:cubicBezTo>
                  <a:cubicBezTo>
                    <a:pt x="1058" y="452"/>
                    <a:pt x="1078" y="330"/>
                    <a:pt x="1028" y="264"/>
                  </a:cubicBezTo>
                  <a:cubicBezTo>
                    <a:pt x="916" y="106"/>
                    <a:pt x="733" y="1"/>
                    <a:pt x="54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3"/>
            <p:cNvSpPr/>
            <p:nvPr/>
          </p:nvSpPr>
          <p:spPr>
            <a:xfrm>
              <a:off x="5940975" y="2854775"/>
              <a:ext cx="11775" cy="10000"/>
            </a:xfrm>
            <a:custGeom>
              <a:avLst/>
              <a:gdLst/>
              <a:ahLst/>
              <a:cxnLst/>
              <a:rect l="l" t="t" r="r" b="b"/>
              <a:pathLst>
                <a:path w="471" h="400" extrusionOk="0">
                  <a:moveTo>
                    <a:pt x="239" y="0"/>
                  </a:moveTo>
                  <a:cubicBezTo>
                    <a:pt x="206" y="0"/>
                    <a:pt x="172" y="7"/>
                    <a:pt x="139" y="22"/>
                  </a:cubicBezTo>
                  <a:cubicBezTo>
                    <a:pt x="103" y="36"/>
                    <a:pt x="79" y="62"/>
                    <a:pt x="64" y="95"/>
                  </a:cubicBezTo>
                  <a:cubicBezTo>
                    <a:pt x="1" y="241"/>
                    <a:pt x="89" y="400"/>
                    <a:pt x="243" y="400"/>
                  </a:cubicBezTo>
                  <a:cubicBezTo>
                    <a:pt x="259" y="400"/>
                    <a:pt x="276" y="398"/>
                    <a:pt x="293" y="394"/>
                  </a:cubicBezTo>
                  <a:lnTo>
                    <a:pt x="353" y="381"/>
                  </a:lnTo>
                  <a:cubicBezTo>
                    <a:pt x="386" y="375"/>
                    <a:pt x="419" y="341"/>
                    <a:pt x="425" y="309"/>
                  </a:cubicBezTo>
                  <a:lnTo>
                    <a:pt x="439" y="253"/>
                  </a:lnTo>
                  <a:cubicBezTo>
                    <a:pt x="470" y="103"/>
                    <a:pt x="365" y="0"/>
                    <a:pt x="23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3"/>
            <p:cNvSpPr/>
            <p:nvPr/>
          </p:nvSpPr>
          <p:spPr>
            <a:xfrm>
              <a:off x="5799725" y="2817725"/>
              <a:ext cx="30250" cy="27150"/>
            </a:xfrm>
            <a:custGeom>
              <a:avLst/>
              <a:gdLst/>
              <a:ahLst/>
              <a:cxnLst/>
              <a:rect l="l" t="t" r="r" b="b"/>
              <a:pathLst>
                <a:path w="1210" h="1086" extrusionOk="0">
                  <a:moveTo>
                    <a:pt x="561" y="0"/>
                  </a:moveTo>
                  <a:cubicBezTo>
                    <a:pt x="1" y="0"/>
                    <a:pt x="278" y="1085"/>
                    <a:pt x="691" y="1085"/>
                  </a:cubicBezTo>
                  <a:cubicBezTo>
                    <a:pt x="775" y="1085"/>
                    <a:pt x="864" y="1041"/>
                    <a:pt x="952" y="934"/>
                  </a:cubicBezTo>
                  <a:cubicBezTo>
                    <a:pt x="1209" y="632"/>
                    <a:pt x="1137" y="138"/>
                    <a:pt x="711" y="22"/>
                  </a:cubicBezTo>
                  <a:cubicBezTo>
                    <a:pt x="656" y="7"/>
                    <a:pt x="605" y="0"/>
                    <a:pt x="56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3"/>
            <p:cNvSpPr/>
            <p:nvPr/>
          </p:nvSpPr>
          <p:spPr>
            <a:xfrm>
              <a:off x="5841150" y="2850725"/>
              <a:ext cx="16875" cy="14125"/>
            </a:xfrm>
            <a:custGeom>
              <a:avLst/>
              <a:gdLst/>
              <a:ahLst/>
              <a:cxnLst/>
              <a:rect l="l" t="t" r="r" b="b"/>
              <a:pathLst>
                <a:path w="675" h="565" extrusionOk="0">
                  <a:moveTo>
                    <a:pt x="352" y="1"/>
                  </a:moveTo>
                  <a:cubicBezTo>
                    <a:pt x="169" y="1"/>
                    <a:pt x="0" y="174"/>
                    <a:pt x="13" y="369"/>
                  </a:cubicBezTo>
                  <a:cubicBezTo>
                    <a:pt x="16" y="444"/>
                    <a:pt x="59" y="497"/>
                    <a:pt x="128" y="523"/>
                  </a:cubicBezTo>
                  <a:cubicBezTo>
                    <a:pt x="131" y="527"/>
                    <a:pt x="135" y="530"/>
                    <a:pt x="135" y="533"/>
                  </a:cubicBezTo>
                  <a:cubicBezTo>
                    <a:pt x="153" y="555"/>
                    <a:pt x="175" y="565"/>
                    <a:pt x="197" y="565"/>
                  </a:cubicBezTo>
                  <a:cubicBezTo>
                    <a:pt x="252" y="565"/>
                    <a:pt x="306" y="509"/>
                    <a:pt x="299" y="451"/>
                  </a:cubicBezTo>
                  <a:cubicBezTo>
                    <a:pt x="331" y="413"/>
                    <a:pt x="363" y="365"/>
                    <a:pt x="374" y="365"/>
                  </a:cubicBezTo>
                  <a:cubicBezTo>
                    <a:pt x="374" y="365"/>
                    <a:pt x="375" y="365"/>
                    <a:pt x="375" y="365"/>
                  </a:cubicBezTo>
                  <a:cubicBezTo>
                    <a:pt x="385" y="366"/>
                    <a:pt x="395" y="367"/>
                    <a:pt x="404" y="367"/>
                  </a:cubicBezTo>
                  <a:cubicBezTo>
                    <a:pt x="572" y="367"/>
                    <a:pt x="675" y="155"/>
                    <a:pt x="507" y="46"/>
                  </a:cubicBezTo>
                  <a:cubicBezTo>
                    <a:pt x="457" y="15"/>
                    <a:pt x="404" y="1"/>
                    <a:pt x="352"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3"/>
            <p:cNvSpPr/>
            <p:nvPr/>
          </p:nvSpPr>
          <p:spPr>
            <a:xfrm>
              <a:off x="5967775" y="2879700"/>
              <a:ext cx="17025" cy="13475"/>
            </a:xfrm>
            <a:custGeom>
              <a:avLst/>
              <a:gdLst/>
              <a:ahLst/>
              <a:cxnLst/>
              <a:rect l="l" t="t" r="r" b="b"/>
              <a:pathLst>
                <a:path w="681" h="539" extrusionOk="0">
                  <a:moveTo>
                    <a:pt x="491" y="0"/>
                  </a:moveTo>
                  <a:cubicBezTo>
                    <a:pt x="466" y="0"/>
                    <a:pt x="440" y="6"/>
                    <a:pt x="414" y="20"/>
                  </a:cubicBezTo>
                  <a:cubicBezTo>
                    <a:pt x="403" y="19"/>
                    <a:pt x="393" y="18"/>
                    <a:pt x="382" y="18"/>
                  </a:cubicBezTo>
                  <a:cubicBezTo>
                    <a:pt x="161" y="18"/>
                    <a:pt x="0" y="281"/>
                    <a:pt x="180" y="461"/>
                  </a:cubicBezTo>
                  <a:cubicBezTo>
                    <a:pt x="234" y="515"/>
                    <a:pt x="296" y="538"/>
                    <a:pt x="356" y="538"/>
                  </a:cubicBezTo>
                  <a:cubicBezTo>
                    <a:pt x="504" y="538"/>
                    <a:pt x="640" y="398"/>
                    <a:pt x="621" y="227"/>
                  </a:cubicBezTo>
                  <a:cubicBezTo>
                    <a:pt x="680" y="115"/>
                    <a:pt x="598" y="0"/>
                    <a:pt x="49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2" name="Google Shape;742;p33"/>
          <p:cNvSpPr/>
          <p:nvPr/>
        </p:nvSpPr>
        <p:spPr>
          <a:xfrm rot="5400000">
            <a:off x="9103535" y="2503312"/>
            <a:ext cx="40800" cy="408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3"/>
          <p:cNvSpPr/>
          <p:nvPr/>
        </p:nvSpPr>
        <p:spPr>
          <a:xfrm rot="5400000">
            <a:off x="9054018" y="3864864"/>
            <a:ext cx="40800" cy="408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3"/>
          <p:cNvSpPr/>
          <p:nvPr/>
        </p:nvSpPr>
        <p:spPr>
          <a:xfrm rot="5400000">
            <a:off x="9124159" y="4434243"/>
            <a:ext cx="40800" cy="408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3"/>
          <p:cNvSpPr/>
          <p:nvPr/>
        </p:nvSpPr>
        <p:spPr>
          <a:xfrm rot="5400000">
            <a:off x="8876606" y="4982982"/>
            <a:ext cx="40800" cy="408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3"/>
          <p:cNvSpPr/>
          <p:nvPr/>
        </p:nvSpPr>
        <p:spPr>
          <a:xfrm rot="-9900146">
            <a:off x="8962873" y="4243351"/>
            <a:ext cx="25212" cy="24041"/>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3"/>
          <p:cNvSpPr/>
          <p:nvPr/>
        </p:nvSpPr>
        <p:spPr>
          <a:xfrm rot="10800000">
            <a:off x="-494863" y="-223541"/>
            <a:ext cx="2609917" cy="1035968"/>
          </a:xfrm>
          <a:custGeom>
            <a:avLst/>
            <a:gdLst/>
            <a:ahLst/>
            <a:cxnLst/>
            <a:rect l="l" t="t" r="r" b="b"/>
            <a:pathLst>
              <a:path w="44409" h="17629" extrusionOk="0">
                <a:moveTo>
                  <a:pt x="32328" y="0"/>
                </a:moveTo>
                <a:cubicBezTo>
                  <a:pt x="28975" y="0"/>
                  <a:pt x="26273" y="2132"/>
                  <a:pt x="24131" y="4587"/>
                </a:cubicBezTo>
                <a:cubicBezTo>
                  <a:pt x="22572" y="6372"/>
                  <a:pt x="21242" y="8129"/>
                  <a:pt x="19220" y="9420"/>
                </a:cubicBezTo>
                <a:cubicBezTo>
                  <a:pt x="17769" y="10351"/>
                  <a:pt x="15920" y="10754"/>
                  <a:pt x="14213" y="10754"/>
                </a:cubicBezTo>
                <a:cubicBezTo>
                  <a:pt x="13446" y="10754"/>
                  <a:pt x="12707" y="10673"/>
                  <a:pt x="12046" y="10521"/>
                </a:cubicBezTo>
                <a:cubicBezTo>
                  <a:pt x="10841" y="10245"/>
                  <a:pt x="9600" y="10035"/>
                  <a:pt x="8361" y="10035"/>
                </a:cubicBezTo>
                <a:cubicBezTo>
                  <a:pt x="7716" y="10035"/>
                  <a:pt x="7073" y="10092"/>
                  <a:pt x="6436" y="10225"/>
                </a:cubicBezTo>
                <a:cubicBezTo>
                  <a:pt x="4822" y="10563"/>
                  <a:pt x="3259" y="11645"/>
                  <a:pt x="2197" y="12916"/>
                </a:cubicBezTo>
                <a:cubicBezTo>
                  <a:pt x="1100" y="14222"/>
                  <a:pt x="354" y="15964"/>
                  <a:pt x="0" y="17628"/>
                </a:cubicBezTo>
                <a:lnTo>
                  <a:pt x="43387" y="17570"/>
                </a:lnTo>
                <a:cubicBezTo>
                  <a:pt x="43387" y="17570"/>
                  <a:pt x="44409" y="15451"/>
                  <a:pt x="42262" y="9047"/>
                </a:cubicBezTo>
                <a:cubicBezTo>
                  <a:pt x="41695" y="7356"/>
                  <a:pt x="40932" y="5719"/>
                  <a:pt x="39887" y="4268"/>
                </a:cubicBezTo>
                <a:cubicBezTo>
                  <a:pt x="38235" y="1982"/>
                  <a:pt x="35796" y="232"/>
                  <a:pt x="32919" y="22"/>
                </a:cubicBezTo>
                <a:cubicBezTo>
                  <a:pt x="32720" y="8"/>
                  <a:pt x="32523" y="0"/>
                  <a:pt x="32328" y="0"/>
                </a:cubicBezTo>
                <a:close/>
              </a:path>
            </a:pathLst>
          </a:custGeom>
          <a:gradFill>
            <a:gsLst>
              <a:gs pos="0">
                <a:schemeClr val="accent3"/>
              </a:gs>
              <a:gs pos="33000">
                <a:schemeClr val="accent6"/>
              </a:gs>
              <a:gs pos="57000">
                <a:schemeClr val="accent4"/>
              </a:gs>
              <a:gs pos="77000">
                <a:srgbClr val="FFD966">
                  <a:alpha val="10196"/>
                </a:srgbClr>
              </a:gs>
              <a:gs pos="100000">
                <a:srgbClr val="4949E7">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3"/>
          <p:cNvSpPr/>
          <p:nvPr/>
        </p:nvSpPr>
        <p:spPr>
          <a:xfrm rot="10800000">
            <a:off x="-464922" y="-220409"/>
            <a:ext cx="2304383" cy="784975"/>
          </a:xfrm>
          <a:custGeom>
            <a:avLst/>
            <a:gdLst/>
            <a:ahLst/>
            <a:cxnLst/>
            <a:rect l="l" t="t" r="r" b="b"/>
            <a:pathLst>
              <a:path w="44409" h="17629" extrusionOk="0">
                <a:moveTo>
                  <a:pt x="32328" y="0"/>
                </a:moveTo>
                <a:cubicBezTo>
                  <a:pt x="28975" y="0"/>
                  <a:pt x="26273" y="2132"/>
                  <a:pt x="24131" y="4587"/>
                </a:cubicBezTo>
                <a:cubicBezTo>
                  <a:pt x="22572" y="6372"/>
                  <a:pt x="21242" y="8129"/>
                  <a:pt x="19220" y="9420"/>
                </a:cubicBezTo>
                <a:cubicBezTo>
                  <a:pt x="17769" y="10351"/>
                  <a:pt x="15920" y="10754"/>
                  <a:pt x="14213" y="10754"/>
                </a:cubicBezTo>
                <a:cubicBezTo>
                  <a:pt x="13446" y="10754"/>
                  <a:pt x="12707" y="10673"/>
                  <a:pt x="12046" y="10521"/>
                </a:cubicBezTo>
                <a:cubicBezTo>
                  <a:pt x="10841" y="10245"/>
                  <a:pt x="9600" y="10035"/>
                  <a:pt x="8361" y="10035"/>
                </a:cubicBezTo>
                <a:cubicBezTo>
                  <a:pt x="7716" y="10035"/>
                  <a:pt x="7073" y="10092"/>
                  <a:pt x="6436" y="10225"/>
                </a:cubicBezTo>
                <a:cubicBezTo>
                  <a:pt x="4822" y="10563"/>
                  <a:pt x="3259" y="11645"/>
                  <a:pt x="2197" y="12916"/>
                </a:cubicBezTo>
                <a:cubicBezTo>
                  <a:pt x="1100" y="14222"/>
                  <a:pt x="354" y="15964"/>
                  <a:pt x="0" y="17628"/>
                </a:cubicBezTo>
                <a:lnTo>
                  <a:pt x="43387" y="17570"/>
                </a:lnTo>
                <a:cubicBezTo>
                  <a:pt x="43387" y="17570"/>
                  <a:pt x="44409" y="15451"/>
                  <a:pt x="42262" y="9047"/>
                </a:cubicBezTo>
                <a:cubicBezTo>
                  <a:pt x="41695" y="7356"/>
                  <a:pt x="40932" y="5719"/>
                  <a:pt x="39887" y="4268"/>
                </a:cubicBezTo>
                <a:cubicBezTo>
                  <a:pt x="38235" y="1982"/>
                  <a:pt x="35796" y="232"/>
                  <a:pt x="32919" y="22"/>
                </a:cubicBezTo>
                <a:cubicBezTo>
                  <a:pt x="32720" y="8"/>
                  <a:pt x="32523" y="0"/>
                  <a:pt x="32328" y="0"/>
                </a:cubicBezTo>
                <a:close/>
              </a:path>
            </a:pathLst>
          </a:custGeom>
          <a:gradFill>
            <a:gsLst>
              <a:gs pos="0">
                <a:srgbClr val="4949E7">
                  <a:alpha val="0"/>
                  <a:alpha val="40180"/>
                </a:srgbClr>
              </a:gs>
              <a:gs pos="28000">
                <a:srgbClr val="4949E7">
                  <a:alpha val="0"/>
                  <a:alpha val="40180"/>
                </a:srgbClr>
              </a:gs>
              <a:gs pos="57000">
                <a:schemeClr val="lt2">
                  <a:alpha val="40180"/>
                </a:schemeClr>
              </a:gs>
              <a:gs pos="100000">
                <a:srgbClr val="050A10">
                  <a:alpha val="40180"/>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9" name="Google Shape;749;p33"/>
          <p:cNvGrpSpPr/>
          <p:nvPr/>
        </p:nvGrpSpPr>
        <p:grpSpPr>
          <a:xfrm rot="2700000">
            <a:off x="481734" y="-2765"/>
            <a:ext cx="570302" cy="349700"/>
            <a:chOff x="5586400" y="3049600"/>
            <a:chExt cx="691350" cy="423925"/>
          </a:xfrm>
        </p:grpSpPr>
        <p:sp>
          <p:nvSpPr>
            <p:cNvPr id="750" name="Google Shape;750;p33"/>
            <p:cNvSpPr/>
            <p:nvPr/>
          </p:nvSpPr>
          <p:spPr>
            <a:xfrm>
              <a:off x="5586400" y="3049600"/>
              <a:ext cx="691350" cy="423925"/>
            </a:xfrm>
            <a:custGeom>
              <a:avLst/>
              <a:gdLst/>
              <a:ahLst/>
              <a:cxnLst/>
              <a:rect l="l" t="t" r="r" b="b"/>
              <a:pathLst>
                <a:path w="27654" h="16957" extrusionOk="0">
                  <a:moveTo>
                    <a:pt x="26560" y="1"/>
                  </a:moveTo>
                  <a:cubicBezTo>
                    <a:pt x="25465" y="1"/>
                    <a:pt x="23862" y="807"/>
                    <a:pt x="23360" y="1020"/>
                  </a:cubicBezTo>
                  <a:cubicBezTo>
                    <a:pt x="21161" y="1956"/>
                    <a:pt x="18961" y="2891"/>
                    <a:pt x="16759" y="3826"/>
                  </a:cubicBezTo>
                  <a:cubicBezTo>
                    <a:pt x="16627" y="3882"/>
                    <a:pt x="16488" y="3941"/>
                    <a:pt x="16386" y="4040"/>
                  </a:cubicBezTo>
                  <a:cubicBezTo>
                    <a:pt x="16154" y="4263"/>
                    <a:pt x="16248" y="4574"/>
                    <a:pt x="16575" y="4574"/>
                  </a:cubicBezTo>
                  <a:cubicBezTo>
                    <a:pt x="16586" y="4574"/>
                    <a:pt x="16598" y="4574"/>
                    <a:pt x="16610" y="4573"/>
                  </a:cubicBezTo>
                  <a:cubicBezTo>
                    <a:pt x="16762" y="4564"/>
                    <a:pt x="16900" y="4481"/>
                    <a:pt x="17032" y="4402"/>
                  </a:cubicBezTo>
                  <a:cubicBezTo>
                    <a:pt x="18217" y="3698"/>
                    <a:pt x="19363" y="3058"/>
                    <a:pt x="20611" y="2505"/>
                  </a:cubicBezTo>
                  <a:cubicBezTo>
                    <a:pt x="21954" y="1912"/>
                    <a:pt x="23291" y="1307"/>
                    <a:pt x="24631" y="707"/>
                  </a:cubicBezTo>
                  <a:cubicBezTo>
                    <a:pt x="24958" y="561"/>
                    <a:pt x="25311" y="412"/>
                    <a:pt x="25662" y="412"/>
                  </a:cubicBezTo>
                  <a:cubicBezTo>
                    <a:pt x="25752" y="412"/>
                    <a:pt x="25842" y="422"/>
                    <a:pt x="25932" y="444"/>
                  </a:cubicBezTo>
                  <a:cubicBezTo>
                    <a:pt x="27631" y="865"/>
                    <a:pt x="25319" y="2779"/>
                    <a:pt x="24828" y="3167"/>
                  </a:cubicBezTo>
                  <a:cubicBezTo>
                    <a:pt x="24532" y="3434"/>
                    <a:pt x="24207" y="3675"/>
                    <a:pt x="23894" y="3921"/>
                  </a:cubicBezTo>
                  <a:cubicBezTo>
                    <a:pt x="21029" y="6180"/>
                    <a:pt x="18043" y="8287"/>
                    <a:pt x="14958" y="10234"/>
                  </a:cubicBezTo>
                  <a:cubicBezTo>
                    <a:pt x="11358" y="12501"/>
                    <a:pt x="7720" y="14662"/>
                    <a:pt x="3579" y="15682"/>
                  </a:cubicBezTo>
                  <a:cubicBezTo>
                    <a:pt x="3317" y="15747"/>
                    <a:pt x="2854" y="15929"/>
                    <a:pt x="2478" y="15929"/>
                  </a:cubicBezTo>
                  <a:cubicBezTo>
                    <a:pt x="2244" y="15929"/>
                    <a:pt x="2043" y="15858"/>
                    <a:pt x="1948" y="15643"/>
                  </a:cubicBezTo>
                  <a:cubicBezTo>
                    <a:pt x="1616" y="14886"/>
                    <a:pt x="3068" y="13971"/>
                    <a:pt x="3529" y="13638"/>
                  </a:cubicBezTo>
                  <a:cubicBezTo>
                    <a:pt x="4460" y="12963"/>
                    <a:pt x="5386" y="12284"/>
                    <a:pt x="6325" y="11623"/>
                  </a:cubicBezTo>
                  <a:cubicBezTo>
                    <a:pt x="8168" y="10319"/>
                    <a:pt x="10062" y="9071"/>
                    <a:pt x="12069" y="8034"/>
                  </a:cubicBezTo>
                  <a:cubicBezTo>
                    <a:pt x="12175" y="7978"/>
                    <a:pt x="12118" y="7809"/>
                    <a:pt x="12016" y="7809"/>
                  </a:cubicBezTo>
                  <a:cubicBezTo>
                    <a:pt x="12004" y="7809"/>
                    <a:pt x="11991" y="7811"/>
                    <a:pt x="11978" y="7816"/>
                  </a:cubicBezTo>
                  <a:cubicBezTo>
                    <a:pt x="9788" y="8633"/>
                    <a:pt x="7802" y="9819"/>
                    <a:pt x="5925" y="11194"/>
                  </a:cubicBezTo>
                  <a:cubicBezTo>
                    <a:pt x="4112" y="12528"/>
                    <a:pt x="2330" y="13937"/>
                    <a:pt x="872" y="15666"/>
                  </a:cubicBezTo>
                  <a:cubicBezTo>
                    <a:pt x="1" y="16698"/>
                    <a:pt x="876" y="16957"/>
                    <a:pt x="1854" y="16957"/>
                  </a:cubicBezTo>
                  <a:cubicBezTo>
                    <a:pt x="2440" y="16957"/>
                    <a:pt x="3062" y="16864"/>
                    <a:pt x="3368" y="16788"/>
                  </a:cubicBezTo>
                  <a:cubicBezTo>
                    <a:pt x="4184" y="16585"/>
                    <a:pt x="5017" y="16393"/>
                    <a:pt x="5824" y="16173"/>
                  </a:cubicBezTo>
                  <a:cubicBezTo>
                    <a:pt x="12215" y="14434"/>
                    <a:pt x="18154" y="10691"/>
                    <a:pt x="23140" y="6410"/>
                  </a:cubicBezTo>
                  <a:cubicBezTo>
                    <a:pt x="24365" y="5360"/>
                    <a:pt x="25612" y="4316"/>
                    <a:pt x="26623" y="3049"/>
                  </a:cubicBezTo>
                  <a:cubicBezTo>
                    <a:pt x="27061" y="2502"/>
                    <a:pt x="27653" y="1751"/>
                    <a:pt x="27641" y="1008"/>
                  </a:cubicBezTo>
                  <a:cubicBezTo>
                    <a:pt x="27629" y="254"/>
                    <a:pt x="27174" y="1"/>
                    <a:pt x="2656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3"/>
            <p:cNvSpPr/>
            <p:nvPr/>
          </p:nvSpPr>
          <p:spPr>
            <a:xfrm>
              <a:off x="5775850" y="3064800"/>
              <a:ext cx="343925" cy="343875"/>
            </a:xfrm>
            <a:custGeom>
              <a:avLst/>
              <a:gdLst/>
              <a:ahLst/>
              <a:cxnLst/>
              <a:rect l="l" t="t" r="r" b="b"/>
              <a:pathLst>
                <a:path w="13757" h="13755" extrusionOk="0">
                  <a:moveTo>
                    <a:pt x="6879" y="1"/>
                  </a:moveTo>
                  <a:cubicBezTo>
                    <a:pt x="3079" y="1"/>
                    <a:pt x="1" y="3079"/>
                    <a:pt x="1" y="6880"/>
                  </a:cubicBezTo>
                  <a:cubicBezTo>
                    <a:pt x="1" y="10676"/>
                    <a:pt x="3079" y="13754"/>
                    <a:pt x="6879" y="13754"/>
                  </a:cubicBezTo>
                  <a:cubicBezTo>
                    <a:pt x="10675" y="13754"/>
                    <a:pt x="13757" y="10676"/>
                    <a:pt x="13757" y="6880"/>
                  </a:cubicBezTo>
                  <a:cubicBezTo>
                    <a:pt x="13757" y="3079"/>
                    <a:pt x="10675" y="1"/>
                    <a:pt x="6879" y="1"/>
                  </a:cubicBezTo>
                  <a:close/>
                </a:path>
              </a:pathLst>
            </a:custGeom>
            <a:solidFill>
              <a:srgbClr val="2C8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3"/>
            <p:cNvSpPr/>
            <p:nvPr/>
          </p:nvSpPr>
          <p:spPr>
            <a:xfrm>
              <a:off x="5843850" y="3235200"/>
              <a:ext cx="103175" cy="29150"/>
            </a:xfrm>
            <a:custGeom>
              <a:avLst/>
              <a:gdLst/>
              <a:ahLst/>
              <a:cxnLst/>
              <a:rect l="l" t="t" r="r" b="b"/>
              <a:pathLst>
                <a:path w="4127" h="1166" extrusionOk="0">
                  <a:moveTo>
                    <a:pt x="4126" y="0"/>
                  </a:moveTo>
                  <a:lnTo>
                    <a:pt x="4126" y="0"/>
                  </a:lnTo>
                  <a:cubicBezTo>
                    <a:pt x="3128" y="79"/>
                    <a:pt x="2124" y="109"/>
                    <a:pt x="1127" y="139"/>
                  </a:cubicBezTo>
                  <a:cubicBezTo>
                    <a:pt x="616" y="415"/>
                    <a:pt x="116" y="682"/>
                    <a:pt x="1" y="1166"/>
                  </a:cubicBezTo>
                  <a:cubicBezTo>
                    <a:pt x="234" y="1123"/>
                    <a:pt x="464" y="1077"/>
                    <a:pt x="698" y="1024"/>
                  </a:cubicBezTo>
                  <a:cubicBezTo>
                    <a:pt x="1406" y="866"/>
                    <a:pt x="2118" y="689"/>
                    <a:pt x="2819" y="498"/>
                  </a:cubicBezTo>
                  <a:cubicBezTo>
                    <a:pt x="3267" y="376"/>
                    <a:pt x="3721" y="228"/>
                    <a:pt x="4126"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3"/>
            <p:cNvSpPr/>
            <p:nvPr/>
          </p:nvSpPr>
          <p:spPr>
            <a:xfrm>
              <a:off x="5957800" y="3088425"/>
              <a:ext cx="149325" cy="172975"/>
            </a:xfrm>
            <a:custGeom>
              <a:avLst/>
              <a:gdLst/>
              <a:ahLst/>
              <a:cxnLst/>
              <a:rect l="l" t="t" r="r" b="b"/>
              <a:pathLst>
                <a:path w="5973" h="6919" extrusionOk="0">
                  <a:moveTo>
                    <a:pt x="3068" y="1"/>
                  </a:moveTo>
                  <a:cubicBezTo>
                    <a:pt x="3006" y="63"/>
                    <a:pt x="2950" y="139"/>
                    <a:pt x="2907" y="235"/>
                  </a:cubicBezTo>
                  <a:cubicBezTo>
                    <a:pt x="2693" y="692"/>
                    <a:pt x="2982" y="827"/>
                    <a:pt x="3022" y="1233"/>
                  </a:cubicBezTo>
                  <a:cubicBezTo>
                    <a:pt x="3078" y="1838"/>
                    <a:pt x="2416" y="1690"/>
                    <a:pt x="2235" y="2128"/>
                  </a:cubicBezTo>
                  <a:cubicBezTo>
                    <a:pt x="2192" y="2230"/>
                    <a:pt x="2189" y="2329"/>
                    <a:pt x="2205" y="2418"/>
                  </a:cubicBezTo>
                  <a:cubicBezTo>
                    <a:pt x="2175" y="2421"/>
                    <a:pt x="2145" y="2422"/>
                    <a:pt x="2114" y="2422"/>
                  </a:cubicBezTo>
                  <a:cubicBezTo>
                    <a:pt x="1763" y="2422"/>
                    <a:pt x="1401" y="2242"/>
                    <a:pt x="1031" y="2242"/>
                  </a:cubicBezTo>
                  <a:cubicBezTo>
                    <a:pt x="936" y="2242"/>
                    <a:pt x="842" y="2253"/>
                    <a:pt x="747" y="2283"/>
                  </a:cubicBezTo>
                  <a:cubicBezTo>
                    <a:pt x="351" y="2405"/>
                    <a:pt x="88" y="2642"/>
                    <a:pt x="29" y="3053"/>
                  </a:cubicBezTo>
                  <a:cubicBezTo>
                    <a:pt x="0" y="3244"/>
                    <a:pt x="123" y="3387"/>
                    <a:pt x="288" y="3387"/>
                  </a:cubicBezTo>
                  <a:cubicBezTo>
                    <a:pt x="331" y="3387"/>
                    <a:pt x="377" y="3377"/>
                    <a:pt x="424" y="3356"/>
                  </a:cubicBezTo>
                  <a:cubicBezTo>
                    <a:pt x="507" y="3319"/>
                    <a:pt x="587" y="3303"/>
                    <a:pt x="662" y="3303"/>
                  </a:cubicBezTo>
                  <a:cubicBezTo>
                    <a:pt x="1275" y="3303"/>
                    <a:pt x="1619" y="4381"/>
                    <a:pt x="977" y="4634"/>
                  </a:cubicBezTo>
                  <a:cubicBezTo>
                    <a:pt x="862" y="4680"/>
                    <a:pt x="727" y="4650"/>
                    <a:pt x="611" y="4710"/>
                  </a:cubicBezTo>
                  <a:cubicBezTo>
                    <a:pt x="283" y="4874"/>
                    <a:pt x="187" y="5200"/>
                    <a:pt x="213" y="5535"/>
                  </a:cubicBezTo>
                  <a:cubicBezTo>
                    <a:pt x="226" y="5682"/>
                    <a:pt x="332" y="5829"/>
                    <a:pt x="490" y="5829"/>
                  </a:cubicBezTo>
                  <a:cubicBezTo>
                    <a:pt x="496" y="5829"/>
                    <a:pt x="501" y="5829"/>
                    <a:pt x="506" y="5829"/>
                  </a:cubicBezTo>
                  <a:cubicBezTo>
                    <a:pt x="533" y="5827"/>
                    <a:pt x="559" y="5827"/>
                    <a:pt x="583" y="5827"/>
                  </a:cubicBezTo>
                  <a:cubicBezTo>
                    <a:pt x="1238" y="5827"/>
                    <a:pt x="889" y="6295"/>
                    <a:pt x="543" y="6695"/>
                  </a:cubicBezTo>
                  <a:cubicBezTo>
                    <a:pt x="480" y="6771"/>
                    <a:pt x="477" y="6853"/>
                    <a:pt x="509" y="6918"/>
                  </a:cubicBezTo>
                  <a:cubicBezTo>
                    <a:pt x="1178" y="6731"/>
                    <a:pt x="1678" y="6435"/>
                    <a:pt x="2107" y="6089"/>
                  </a:cubicBezTo>
                  <a:cubicBezTo>
                    <a:pt x="2344" y="5740"/>
                    <a:pt x="2518" y="5338"/>
                    <a:pt x="2640" y="4947"/>
                  </a:cubicBezTo>
                  <a:cubicBezTo>
                    <a:pt x="2686" y="4808"/>
                    <a:pt x="3275" y="3636"/>
                    <a:pt x="3467" y="3524"/>
                  </a:cubicBezTo>
                  <a:cubicBezTo>
                    <a:pt x="3604" y="3445"/>
                    <a:pt x="3774" y="3418"/>
                    <a:pt x="3960" y="3418"/>
                  </a:cubicBezTo>
                  <a:cubicBezTo>
                    <a:pt x="4208" y="3418"/>
                    <a:pt x="4486" y="3467"/>
                    <a:pt x="4757" y="3505"/>
                  </a:cubicBezTo>
                  <a:cubicBezTo>
                    <a:pt x="5064" y="3234"/>
                    <a:pt x="5360" y="2944"/>
                    <a:pt x="5623" y="2631"/>
                  </a:cubicBezTo>
                  <a:cubicBezTo>
                    <a:pt x="5752" y="2865"/>
                    <a:pt x="5863" y="3109"/>
                    <a:pt x="5965" y="3359"/>
                  </a:cubicBezTo>
                  <a:cubicBezTo>
                    <a:pt x="5969" y="3356"/>
                    <a:pt x="5972" y="3356"/>
                    <a:pt x="5972" y="3353"/>
                  </a:cubicBezTo>
                  <a:cubicBezTo>
                    <a:pt x="5403" y="1940"/>
                    <a:pt x="4372" y="765"/>
                    <a:pt x="3068"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3"/>
            <p:cNvSpPr/>
            <p:nvPr/>
          </p:nvSpPr>
          <p:spPr>
            <a:xfrm>
              <a:off x="5831925" y="3172400"/>
              <a:ext cx="287125" cy="132375"/>
            </a:xfrm>
            <a:custGeom>
              <a:avLst/>
              <a:gdLst/>
              <a:ahLst/>
              <a:cxnLst/>
              <a:rect l="l" t="t" r="r" b="b"/>
              <a:pathLst>
                <a:path w="11485" h="5295" extrusionOk="0">
                  <a:moveTo>
                    <a:pt x="11000" y="0"/>
                  </a:moveTo>
                  <a:cubicBezTo>
                    <a:pt x="10869" y="70"/>
                    <a:pt x="10728" y="126"/>
                    <a:pt x="10573" y="161"/>
                  </a:cubicBezTo>
                  <a:cubicBezTo>
                    <a:pt x="10485" y="181"/>
                    <a:pt x="10390" y="189"/>
                    <a:pt x="10290" y="189"/>
                  </a:cubicBezTo>
                  <a:cubicBezTo>
                    <a:pt x="10133" y="189"/>
                    <a:pt x="9965" y="170"/>
                    <a:pt x="9792" y="146"/>
                  </a:cubicBezTo>
                  <a:cubicBezTo>
                    <a:pt x="9654" y="267"/>
                    <a:pt x="9512" y="386"/>
                    <a:pt x="9368" y="501"/>
                  </a:cubicBezTo>
                  <a:cubicBezTo>
                    <a:pt x="8491" y="1199"/>
                    <a:pt x="7955" y="2062"/>
                    <a:pt x="7142" y="2730"/>
                  </a:cubicBezTo>
                  <a:cubicBezTo>
                    <a:pt x="6822" y="3197"/>
                    <a:pt x="6384" y="3570"/>
                    <a:pt x="5772" y="3668"/>
                  </a:cubicBezTo>
                  <a:cubicBezTo>
                    <a:pt x="5759" y="3670"/>
                    <a:pt x="5746" y="3671"/>
                    <a:pt x="5733" y="3671"/>
                  </a:cubicBezTo>
                  <a:cubicBezTo>
                    <a:pt x="5646" y="3671"/>
                    <a:pt x="5576" y="3623"/>
                    <a:pt x="5544" y="3559"/>
                  </a:cubicBezTo>
                  <a:cubicBezTo>
                    <a:pt x="5117" y="3678"/>
                    <a:pt x="4623" y="3757"/>
                    <a:pt x="4037" y="3773"/>
                  </a:cubicBezTo>
                  <a:cubicBezTo>
                    <a:pt x="2881" y="3813"/>
                    <a:pt x="1830" y="4485"/>
                    <a:pt x="724" y="4821"/>
                  </a:cubicBezTo>
                  <a:cubicBezTo>
                    <a:pt x="668" y="4837"/>
                    <a:pt x="613" y="4854"/>
                    <a:pt x="560" y="4873"/>
                  </a:cubicBezTo>
                  <a:cubicBezTo>
                    <a:pt x="504" y="4933"/>
                    <a:pt x="425" y="4975"/>
                    <a:pt x="320" y="4989"/>
                  </a:cubicBezTo>
                  <a:cubicBezTo>
                    <a:pt x="131" y="5009"/>
                    <a:pt x="40" y="5133"/>
                    <a:pt x="0" y="5295"/>
                  </a:cubicBezTo>
                  <a:cubicBezTo>
                    <a:pt x="797" y="5255"/>
                    <a:pt x="1590" y="5156"/>
                    <a:pt x="2374" y="5077"/>
                  </a:cubicBezTo>
                  <a:cubicBezTo>
                    <a:pt x="3230" y="4989"/>
                    <a:pt x="4070" y="4863"/>
                    <a:pt x="4912" y="4679"/>
                  </a:cubicBezTo>
                  <a:cubicBezTo>
                    <a:pt x="5696" y="4508"/>
                    <a:pt x="6674" y="4606"/>
                    <a:pt x="7441" y="4373"/>
                  </a:cubicBezTo>
                  <a:cubicBezTo>
                    <a:pt x="8933" y="3915"/>
                    <a:pt x="10111" y="2884"/>
                    <a:pt x="11412" y="2038"/>
                  </a:cubicBezTo>
                  <a:cubicBezTo>
                    <a:pt x="11435" y="2022"/>
                    <a:pt x="11459" y="2006"/>
                    <a:pt x="11485" y="1989"/>
                  </a:cubicBezTo>
                  <a:cubicBezTo>
                    <a:pt x="11425" y="1287"/>
                    <a:pt x="11254" y="623"/>
                    <a:pt x="11000"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3"/>
            <p:cNvSpPr/>
            <p:nvPr/>
          </p:nvSpPr>
          <p:spPr>
            <a:xfrm>
              <a:off x="5970525" y="3240625"/>
              <a:ext cx="39950" cy="23575"/>
            </a:xfrm>
            <a:custGeom>
              <a:avLst/>
              <a:gdLst/>
              <a:ahLst/>
              <a:cxnLst/>
              <a:rect l="l" t="t" r="r" b="b"/>
              <a:pathLst>
                <a:path w="1598" h="943" extrusionOk="0">
                  <a:moveTo>
                    <a:pt x="1598" y="1"/>
                  </a:moveTo>
                  <a:lnTo>
                    <a:pt x="1598" y="1"/>
                  </a:lnTo>
                  <a:cubicBezTo>
                    <a:pt x="1169" y="347"/>
                    <a:pt x="669" y="643"/>
                    <a:pt x="0" y="830"/>
                  </a:cubicBezTo>
                  <a:cubicBezTo>
                    <a:pt x="32" y="894"/>
                    <a:pt x="102" y="942"/>
                    <a:pt x="189" y="942"/>
                  </a:cubicBezTo>
                  <a:cubicBezTo>
                    <a:pt x="202" y="942"/>
                    <a:pt x="215" y="941"/>
                    <a:pt x="228" y="939"/>
                  </a:cubicBezTo>
                  <a:cubicBezTo>
                    <a:pt x="840" y="841"/>
                    <a:pt x="1278" y="468"/>
                    <a:pt x="1598"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3"/>
            <p:cNvSpPr/>
            <p:nvPr/>
          </p:nvSpPr>
          <p:spPr>
            <a:xfrm>
              <a:off x="6076700" y="3154200"/>
              <a:ext cx="30250" cy="22925"/>
            </a:xfrm>
            <a:custGeom>
              <a:avLst/>
              <a:gdLst/>
              <a:ahLst/>
              <a:cxnLst/>
              <a:rect l="l" t="t" r="r" b="b"/>
              <a:pathLst>
                <a:path w="1210" h="917" extrusionOk="0">
                  <a:moveTo>
                    <a:pt x="867" y="0"/>
                  </a:moveTo>
                  <a:cubicBezTo>
                    <a:pt x="604" y="313"/>
                    <a:pt x="308" y="603"/>
                    <a:pt x="1" y="874"/>
                  </a:cubicBezTo>
                  <a:cubicBezTo>
                    <a:pt x="174" y="898"/>
                    <a:pt x="342" y="917"/>
                    <a:pt x="499" y="917"/>
                  </a:cubicBezTo>
                  <a:cubicBezTo>
                    <a:pt x="599" y="917"/>
                    <a:pt x="694" y="909"/>
                    <a:pt x="782" y="889"/>
                  </a:cubicBezTo>
                  <a:cubicBezTo>
                    <a:pt x="937" y="854"/>
                    <a:pt x="1078" y="798"/>
                    <a:pt x="1209" y="728"/>
                  </a:cubicBezTo>
                  <a:cubicBezTo>
                    <a:pt x="1107" y="478"/>
                    <a:pt x="996" y="234"/>
                    <a:pt x="867"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3"/>
            <p:cNvSpPr/>
            <p:nvPr/>
          </p:nvSpPr>
          <p:spPr>
            <a:xfrm>
              <a:off x="5835775" y="3366925"/>
              <a:ext cx="6625" cy="5450"/>
            </a:xfrm>
            <a:custGeom>
              <a:avLst/>
              <a:gdLst/>
              <a:ahLst/>
              <a:cxnLst/>
              <a:rect l="l" t="t" r="r" b="b"/>
              <a:pathLst>
                <a:path w="265" h="218" extrusionOk="0">
                  <a:moveTo>
                    <a:pt x="1" y="0"/>
                  </a:moveTo>
                  <a:cubicBezTo>
                    <a:pt x="87" y="76"/>
                    <a:pt x="175" y="148"/>
                    <a:pt x="264" y="217"/>
                  </a:cubicBezTo>
                  <a:cubicBezTo>
                    <a:pt x="175" y="144"/>
                    <a:pt x="87" y="76"/>
                    <a:pt x="1"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3"/>
            <p:cNvSpPr/>
            <p:nvPr/>
          </p:nvSpPr>
          <p:spPr>
            <a:xfrm>
              <a:off x="5812175" y="3342125"/>
              <a:ext cx="1650" cy="2075"/>
            </a:xfrm>
            <a:custGeom>
              <a:avLst/>
              <a:gdLst/>
              <a:ahLst/>
              <a:cxnLst/>
              <a:rect l="l" t="t" r="r" b="b"/>
              <a:pathLst>
                <a:path w="66" h="83" extrusionOk="0">
                  <a:moveTo>
                    <a:pt x="66" y="83"/>
                  </a:moveTo>
                  <a:cubicBezTo>
                    <a:pt x="46" y="57"/>
                    <a:pt x="23" y="27"/>
                    <a:pt x="0" y="1"/>
                  </a:cubicBezTo>
                  <a:cubicBezTo>
                    <a:pt x="23" y="27"/>
                    <a:pt x="46" y="57"/>
                    <a:pt x="66" y="8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3"/>
            <p:cNvSpPr/>
            <p:nvPr/>
          </p:nvSpPr>
          <p:spPr>
            <a:xfrm>
              <a:off x="5932175" y="3407900"/>
              <a:ext cx="15650" cy="775"/>
            </a:xfrm>
            <a:custGeom>
              <a:avLst/>
              <a:gdLst/>
              <a:ahLst/>
              <a:cxnLst/>
              <a:rect l="l" t="t" r="r" b="b"/>
              <a:pathLst>
                <a:path w="626" h="31" extrusionOk="0">
                  <a:moveTo>
                    <a:pt x="626" y="30"/>
                  </a:moveTo>
                  <a:cubicBezTo>
                    <a:pt x="416" y="30"/>
                    <a:pt x="208" y="20"/>
                    <a:pt x="1" y="0"/>
                  </a:cubicBezTo>
                  <a:cubicBezTo>
                    <a:pt x="208" y="20"/>
                    <a:pt x="416" y="30"/>
                    <a:pt x="626" y="3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3"/>
            <p:cNvSpPr/>
            <p:nvPr/>
          </p:nvSpPr>
          <p:spPr>
            <a:xfrm>
              <a:off x="5832575" y="3232725"/>
              <a:ext cx="287200" cy="175950"/>
            </a:xfrm>
            <a:custGeom>
              <a:avLst/>
              <a:gdLst/>
              <a:ahLst/>
              <a:cxnLst/>
              <a:rect l="l" t="t" r="r" b="b"/>
              <a:pathLst>
                <a:path w="11488" h="7038" extrusionOk="0">
                  <a:moveTo>
                    <a:pt x="11478" y="1"/>
                  </a:moveTo>
                  <a:cubicBezTo>
                    <a:pt x="11320" y="103"/>
                    <a:pt x="11165" y="208"/>
                    <a:pt x="11007" y="307"/>
                  </a:cubicBezTo>
                  <a:cubicBezTo>
                    <a:pt x="9661" y="1143"/>
                    <a:pt x="8667" y="2398"/>
                    <a:pt x="7119" y="2773"/>
                  </a:cubicBezTo>
                  <a:cubicBezTo>
                    <a:pt x="6934" y="2819"/>
                    <a:pt x="6726" y="2835"/>
                    <a:pt x="6505" y="2835"/>
                  </a:cubicBezTo>
                  <a:cubicBezTo>
                    <a:pt x="5954" y="2835"/>
                    <a:pt x="5325" y="2733"/>
                    <a:pt x="4781" y="2733"/>
                  </a:cubicBezTo>
                  <a:cubicBezTo>
                    <a:pt x="4595" y="2733"/>
                    <a:pt x="4420" y="2745"/>
                    <a:pt x="4261" y="2777"/>
                  </a:cubicBezTo>
                  <a:cubicBezTo>
                    <a:pt x="3408" y="2944"/>
                    <a:pt x="2019" y="3422"/>
                    <a:pt x="1160" y="3521"/>
                  </a:cubicBezTo>
                  <a:cubicBezTo>
                    <a:pt x="995" y="3539"/>
                    <a:pt x="843" y="3547"/>
                    <a:pt x="698" y="3547"/>
                  </a:cubicBezTo>
                  <a:cubicBezTo>
                    <a:pt x="448" y="3547"/>
                    <a:pt x="222" y="3523"/>
                    <a:pt x="0" y="3488"/>
                  </a:cubicBezTo>
                  <a:lnTo>
                    <a:pt x="0" y="3488"/>
                  </a:lnTo>
                  <a:cubicBezTo>
                    <a:pt x="17" y="3550"/>
                    <a:pt x="34" y="3606"/>
                    <a:pt x="46" y="3646"/>
                  </a:cubicBezTo>
                  <a:cubicBezTo>
                    <a:pt x="128" y="3853"/>
                    <a:pt x="247" y="4041"/>
                    <a:pt x="343" y="4238"/>
                  </a:cubicBezTo>
                  <a:cubicBezTo>
                    <a:pt x="464" y="4485"/>
                    <a:pt x="606" y="4762"/>
                    <a:pt x="619" y="5042"/>
                  </a:cubicBezTo>
                  <a:cubicBezTo>
                    <a:pt x="629" y="5305"/>
                    <a:pt x="560" y="5483"/>
                    <a:pt x="425" y="5608"/>
                  </a:cubicBezTo>
                  <a:cubicBezTo>
                    <a:pt x="1251" y="6247"/>
                    <a:pt x="2226" y="6702"/>
                    <a:pt x="3293" y="6909"/>
                  </a:cubicBezTo>
                  <a:cubicBezTo>
                    <a:pt x="3286" y="6899"/>
                    <a:pt x="3277" y="6886"/>
                    <a:pt x="3270" y="6875"/>
                  </a:cubicBezTo>
                  <a:cubicBezTo>
                    <a:pt x="3247" y="6869"/>
                    <a:pt x="3207" y="6856"/>
                    <a:pt x="3151" y="6836"/>
                  </a:cubicBezTo>
                  <a:cubicBezTo>
                    <a:pt x="3145" y="6849"/>
                    <a:pt x="3138" y="6863"/>
                    <a:pt x="3135" y="6875"/>
                  </a:cubicBezTo>
                  <a:cubicBezTo>
                    <a:pt x="2891" y="6823"/>
                    <a:pt x="2651" y="6754"/>
                    <a:pt x="2417" y="6675"/>
                  </a:cubicBezTo>
                  <a:cubicBezTo>
                    <a:pt x="2417" y="6672"/>
                    <a:pt x="2414" y="6668"/>
                    <a:pt x="2414" y="6665"/>
                  </a:cubicBezTo>
                  <a:cubicBezTo>
                    <a:pt x="2417" y="6316"/>
                    <a:pt x="2479" y="5816"/>
                    <a:pt x="2795" y="5595"/>
                  </a:cubicBezTo>
                  <a:cubicBezTo>
                    <a:pt x="2889" y="5530"/>
                    <a:pt x="2977" y="5502"/>
                    <a:pt x="3062" y="5502"/>
                  </a:cubicBezTo>
                  <a:cubicBezTo>
                    <a:pt x="3277" y="5502"/>
                    <a:pt x="3467" y="5681"/>
                    <a:pt x="3652" y="5848"/>
                  </a:cubicBezTo>
                  <a:cubicBezTo>
                    <a:pt x="4079" y="6243"/>
                    <a:pt x="4419" y="6678"/>
                    <a:pt x="4870" y="7024"/>
                  </a:cubicBezTo>
                  <a:cubicBezTo>
                    <a:pt x="4784" y="7027"/>
                    <a:pt x="4699" y="7037"/>
                    <a:pt x="4610" y="7037"/>
                  </a:cubicBezTo>
                  <a:cubicBezTo>
                    <a:pt x="8410" y="7037"/>
                    <a:pt x="11488" y="3959"/>
                    <a:pt x="11488" y="163"/>
                  </a:cubicBezTo>
                  <a:cubicBezTo>
                    <a:pt x="11488" y="106"/>
                    <a:pt x="11482" y="53"/>
                    <a:pt x="11478"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3"/>
            <p:cNvSpPr/>
            <p:nvPr/>
          </p:nvSpPr>
          <p:spPr>
            <a:xfrm>
              <a:off x="5805900" y="3333575"/>
              <a:ext cx="600" cy="825"/>
            </a:xfrm>
            <a:custGeom>
              <a:avLst/>
              <a:gdLst/>
              <a:ahLst/>
              <a:cxnLst/>
              <a:rect l="l" t="t" r="r" b="b"/>
              <a:pathLst>
                <a:path w="24" h="33" extrusionOk="0">
                  <a:moveTo>
                    <a:pt x="23" y="33"/>
                  </a:moveTo>
                  <a:cubicBezTo>
                    <a:pt x="17" y="24"/>
                    <a:pt x="7" y="10"/>
                    <a:pt x="1" y="1"/>
                  </a:cubicBezTo>
                  <a:cubicBezTo>
                    <a:pt x="7" y="10"/>
                    <a:pt x="17" y="24"/>
                    <a:pt x="23" y="3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3"/>
            <p:cNvSpPr/>
            <p:nvPr/>
          </p:nvSpPr>
          <p:spPr>
            <a:xfrm>
              <a:off x="5818825" y="3350125"/>
              <a:ext cx="2500" cy="2900"/>
            </a:xfrm>
            <a:custGeom>
              <a:avLst/>
              <a:gdLst/>
              <a:ahLst/>
              <a:cxnLst/>
              <a:rect l="l" t="t" r="r" b="b"/>
              <a:pathLst>
                <a:path w="100" h="116" extrusionOk="0">
                  <a:moveTo>
                    <a:pt x="99" y="115"/>
                  </a:moveTo>
                  <a:cubicBezTo>
                    <a:pt x="66" y="76"/>
                    <a:pt x="34" y="40"/>
                    <a:pt x="0" y="0"/>
                  </a:cubicBezTo>
                  <a:cubicBezTo>
                    <a:pt x="34" y="40"/>
                    <a:pt x="66" y="76"/>
                    <a:pt x="99" y="115"/>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3"/>
            <p:cNvSpPr/>
            <p:nvPr/>
          </p:nvSpPr>
          <p:spPr>
            <a:xfrm>
              <a:off x="5915625" y="3405500"/>
              <a:ext cx="13925" cy="2075"/>
            </a:xfrm>
            <a:custGeom>
              <a:avLst/>
              <a:gdLst/>
              <a:ahLst/>
              <a:cxnLst/>
              <a:rect l="l" t="t" r="r" b="b"/>
              <a:pathLst>
                <a:path w="557" h="83" extrusionOk="0">
                  <a:moveTo>
                    <a:pt x="557" y="83"/>
                  </a:moveTo>
                  <a:cubicBezTo>
                    <a:pt x="369" y="63"/>
                    <a:pt x="181" y="37"/>
                    <a:pt x="0" y="1"/>
                  </a:cubicBezTo>
                  <a:cubicBezTo>
                    <a:pt x="181" y="37"/>
                    <a:pt x="369" y="63"/>
                    <a:pt x="557" y="8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3"/>
            <p:cNvSpPr/>
            <p:nvPr/>
          </p:nvSpPr>
          <p:spPr>
            <a:xfrm>
              <a:off x="5825525" y="3357300"/>
              <a:ext cx="9450" cy="8900"/>
            </a:xfrm>
            <a:custGeom>
              <a:avLst/>
              <a:gdLst/>
              <a:ahLst/>
              <a:cxnLst/>
              <a:rect l="l" t="t" r="r" b="b"/>
              <a:pathLst>
                <a:path w="378" h="356" extrusionOk="0">
                  <a:moveTo>
                    <a:pt x="0" y="0"/>
                  </a:moveTo>
                  <a:cubicBezTo>
                    <a:pt x="122" y="122"/>
                    <a:pt x="246" y="243"/>
                    <a:pt x="378" y="355"/>
                  </a:cubicBezTo>
                  <a:cubicBezTo>
                    <a:pt x="246" y="240"/>
                    <a:pt x="122" y="122"/>
                    <a:pt x="0"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3"/>
            <p:cNvSpPr/>
            <p:nvPr/>
          </p:nvSpPr>
          <p:spPr>
            <a:xfrm>
              <a:off x="5929525" y="3407575"/>
              <a:ext cx="2675" cy="350"/>
            </a:xfrm>
            <a:custGeom>
              <a:avLst/>
              <a:gdLst/>
              <a:ahLst/>
              <a:cxnLst/>
              <a:rect l="l" t="t" r="r" b="b"/>
              <a:pathLst>
                <a:path w="107" h="14" extrusionOk="0">
                  <a:moveTo>
                    <a:pt x="107" y="13"/>
                  </a:moveTo>
                  <a:cubicBezTo>
                    <a:pt x="70" y="10"/>
                    <a:pt x="37" y="7"/>
                    <a:pt x="1" y="0"/>
                  </a:cubicBezTo>
                  <a:cubicBezTo>
                    <a:pt x="37" y="7"/>
                    <a:pt x="70" y="10"/>
                    <a:pt x="107" y="13"/>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3"/>
            <p:cNvSpPr/>
            <p:nvPr/>
          </p:nvSpPr>
          <p:spPr>
            <a:xfrm>
              <a:off x="5914900" y="3405425"/>
              <a:ext cx="750" cy="100"/>
            </a:xfrm>
            <a:custGeom>
              <a:avLst/>
              <a:gdLst/>
              <a:ahLst/>
              <a:cxnLst/>
              <a:rect l="l" t="t" r="r" b="b"/>
              <a:pathLst>
                <a:path w="30" h="4" extrusionOk="0">
                  <a:moveTo>
                    <a:pt x="0" y="1"/>
                  </a:moveTo>
                  <a:cubicBezTo>
                    <a:pt x="10" y="4"/>
                    <a:pt x="20" y="4"/>
                    <a:pt x="29" y="4"/>
                  </a:cubicBezTo>
                  <a:cubicBezTo>
                    <a:pt x="20" y="4"/>
                    <a:pt x="10" y="1"/>
                    <a:pt x="0" y="1"/>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3"/>
            <p:cNvSpPr/>
            <p:nvPr/>
          </p:nvSpPr>
          <p:spPr>
            <a:xfrm>
              <a:off x="5892900" y="3370275"/>
              <a:ext cx="61425" cy="38400"/>
            </a:xfrm>
            <a:custGeom>
              <a:avLst/>
              <a:gdLst/>
              <a:ahLst/>
              <a:cxnLst/>
              <a:rect l="l" t="t" r="r" b="b"/>
              <a:pathLst>
                <a:path w="2457" h="1536" extrusionOk="0">
                  <a:moveTo>
                    <a:pt x="649" y="0"/>
                  </a:moveTo>
                  <a:cubicBezTo>
                    <a:pt x="564" y="0"/>
                    <a:pt x="476" y="28"/>
                    <a:pt x="382" y="93"/>
                  </a:cubicBezTo>
                  <a:cubicBezTo>
                    <a:pt x="66" y="314"/>
                    <a:pt x="4" y="814"/>
                    <a:pt x="1" y="1163"/>
                  </a:cubicBezTo>
                  <a:cubicBezTo>
                    <a:pt x="1" y="1166"/>
                    <a:pt x="4" y="1170"/>
                    <a:pt x="4" y="1173"/>
                  </a:cubicBezTo>
                  <a:cubicBezTo>
                    <a:pt x="238" y="1252"/>
                    <a:pt x="478" y="1321"/>
                    <a:pt x="722" y="1373"/>
                  </a:cubicBezTo>
                  <a:cubicBezTo>
                    <a:pt x="725" y="1361"/>
                    <a:pt x="732" y="1347"/>
                    <a:pt x="738" y="1334"/>
                  </a:cubicBezTo>
                  <a:cubicBezTo>
                    <a:pt x="794" y="1354"/>
                    <a:pt x="834" y="1367"/>
                    <a:pt x="857" y="1373"/>
                  </a:cubicBezTo>
                  <a:cubicBezTo>
                    <a:pt x="864" y="1384"/>
                    <a:pt x="873" y="1397"/>
                    <a:pt x="880" y="1407"/>
                  </a:cubicBezTo>
                  <a:cubicBezTo>
                    <a:pt x="890" y="1407"/>
                    <a:pt x="900" y="1410"/>
                    <a:pt x="909" y="1410"/>
                  </a:cubicBezTo>
                  <a:cubicBezTo>
                    <a:pt x="1090" y="1446"/>
                    <a:pt x="1278" y="1472"/>
                    <a:pt x="1466" y="1492"/>
                  </a:cubicBezTo>
                  <a:cubicBezTo>
                    <a:pt x="1502" y="1499"/>
                    <a:pt x="1535" y="1502"/>
                    <a:pt x="1572" y="1505"/>
                  </a:cubicBezTo>
                  <a:cubicBezTo>
                    <a:pt x="1779" y="1525"/>
                    <a:pt x="1987" y="1535"/>
                    <a:pt x="2197" y="1535"/>
                  </a:cubicBezTo>
                  <a:cubicBezTo>
                    <a:pt x="2286" y="1535"/>
                    <a:pt x="2371" y="1525"/>
                    <a:pt x="2457" y="1522"/>
                  </a:cubicBezTo>
                  <a:cubicBezTo>
                    <a:pt x="2006" y="1176"/>
                    <a:pt x="1666" y="741"/>
                    <a:pt x="1239" y="346"/>
                  </a:cubicBezTo>
                  <a:cubicBezTo>
                    <a:pt x="1054" y="179"/>
                    <a:pt x="864" y="0"/>
                    <a:pt x="649" y="0"/>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3"/>
            <p:cNvSpPr/>
            <p:nvPr/>
          </p:nvSpPr>
          <p:spPr>
            <a:xfrm>
              <a:off x="5834950" y="3366175"/>
              <a:ext cx="850" cy="750"/>
            </a:xfrm>
            <a:custGeom>
              <a:avLst/>
              <a:gdLst/>
              <a:ahLst/>
              <a:cxnLst/>
              <a:rect l="l" t="t" r="r" b="b"/>
              <a:pathLst>
                <a:path w="34" h="30" extrusionOk="0">
                  <a:moveTo>
                    <a:pt x="33" y="30"/>
                  </a:moveTo>
                  <a:cubicBezTo>
                    <a:pt x="21" y="20"/>
                    <a:pt x="10" y="10"/>
                    <a:pt x="1" y="0"/>
                  </a:cubicBezTo>
                  <a:cubicBezTo>
                    <a:pt x="10" y="10"/>
                    <a:pt x="21" y="20"/>
                    <a:pt x="33" y="3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3"/>
            <p:cNvSpPr/>
            <p:nvPr/>
          </p:nvSpPr>
          <p:spPr>
            <a:xfrm>
              <a:off x="5842375" y="3372350"/>
              <a:ext cx="825" cy="575"/>
            </a:xfrm>
            <a:custGeom>
              <a:avLst/>
              <a:gdLst/>
              <a:ahLst/>
              <a:cxnLst/>
              <a:rect l="l" t="t" r="r" b="b"/>
              <a:pathLst>
                <a:path w="33" h="23" extrusionOk="0">
                  <a:moveTo>
                    <a:pt x="1" y="0"/>
                  </a:moveTo>
                  <a:cubicBezTo>
                    <a:pt x="10" y="7"/>
                    <a:pt x="20" y="17"/>
                    <a:pt x="30" y="23"/>
                  </a:cubicBezTo>
                  <a:lnTo>
                    <a:pt x="33" y="23"/>
                  </a:lnTo>
                  <a:cubicBezTo>
                    <a:pt x="20" y="17"/>
                    <a:pt x="10" y="7"/>
                    <a:pt x="1"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3"/>
            <p:cNvSpPr/>
            <p:nvPr/>
          </p:nvSpPr>
          <p:spPr>
            <a:xfrm>
              <a:off x="5821300" y="3353000"/>
              <a:ext cx="4225" cy="4300"/>
            </a:xfrm>
            <a:custGeom>
              <a:avLst/>
              <a:gdLst/>
              <a:ahLst/>
              <a:cxnLst/>
              <a:rect l="l" t="t" r="r" b="b"/>
              <a:pathLst>
                <a:path w="169" h="172" extrusionOk="0">
                  <a:moveTo>
                    <a:pt x="0" y="0"/>
                  </a:moveTo>
                  <a:lnTo>
                    <a:pt x="0" y="0"/>
                  </a:lnTo>
                  <a:cubicBezTo>
                    <a:pt x="56" y="60"/>
                    <a:pt x="112" y="116"/>
                    <a:pt x="168" y="172"/>
                  </a:cubicBezTo>
                  <a:cubicBezTo>
                    <a:pt x="112" y="116"/>
                    <a:pt x="56" y="57"/>
                    <a:pt x="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3"/>
            <p:cNvSpPr/>
            <p:nvPr/>
          </p:nvSpPr>
          <p:spPr>
            <a:xfrm>
              <a:off x="5813800" y="3344175"/>
              <a:ext cx="5050" cy="5975"/>
            </a:xfrm>
            <a:custGeom>
              <a:avLst/>
              <a:gdLst/>
              <a:ahLst/>
              <a:cxnLst/>
              <a:rect l="l" t="t" r="r" b="b"/>
              <a:pathLst>
                <a:path w="202" h="239" extrusionOk="0">
                  <a:moveTo>
                    <a:pt x="201" y="238"/>
                  </a:moveTo>
                  <a:cubicBezTo>
                    <a:pt x="136" y="162"/>
                    <a:pt x="66" y="83"/>
                    <a:pt x="1" y="1"/>
                  </a:cubicBezTo>
                  <a:cubicBezTo>
                    <a:pt x="66" y="83"/>
                    <a:pt x="136" y="162"/>
                    <a:pt x="201" y="238"/>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3"/>
            <p:cNvSpPr/>
            <p:nvPr/>
          </p:nvSpPr>
          <p:spPr>
            <a:xfrm>
              <a:off x="5806475" y="3334400"/>
              <a:ext cx="5725" cy="7750"/>
            </a:xfrm>
            <a:custGeom>
              <a:avLst/>
              <a:gdLst/>
              <a:ahLst/>
              <a:cxnLst/>
              <a:rect l="l" t="t" r="r" b="b"/>
              <a:pathLst>
                <a:path w="229" h="310" extrusionOk="0">
                  <a:moveTo>
                    <a:pt x="0" y="0"/>
                  </a:moveTo>
                  <a:cubicBezTo>
                    <a:pt x="73" y="106"/>
                    <a:pt x="152" y="208"/>
                    <a:pt x="228" y="310"/>
                  </a:cubicBezTo>
                  <a:cubicBezTo>
                    <a:pt x="152" y="208"/>
                    <a:pt x="76" y="106"/>
                    <a:pt x="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3"/>
            <p:cNvSpPr/>
            <p:nvPr/>
          </p:nvSpPr>
          <p:spPr>
            <a:xfrm>
              <a:off x="5775850" y="3133425"/>
              <a:ext cx="129100" cy="200175"/>
            </a:xfrm>
            <a:custGeom>
              <a:avLst/>
              <a:gdLst/>
              <a:ahLst/>
              <a:cxnLst/>
              <a:rect l="l" t="t" r="r" b="b"/>
              <a:pathLst>
                <a:path w="5164" h="8007" extrusionOk="0">
                  <a:moveTo>
                    <a:pt x="2027" y="0"/>
                  </a:moveTo>
                  <a:cubicBezTo>
                    <a:pt x="1802" y="0"/>
                    <a:pt x="1580" y="35"/>
                    <a:pt x="1354" y="104"/>
                  </a:cubicBezTo>
                  <a:cubicBezTo>
                    <a:pt x="1350" y="88"/>
                    <a:pt x="1350" y="71"/>
                    <a:pt x="1347" y="58"/>
                  </a:cubicBezTo>
                  <a:cubicBezTo>
                    <a:pt x="505" y="1197"/>
                    <a:pt x="1" y="2606"/>
                    <a:pt x="1" y="4135"/>
                  </a:cubicBezTo>
                  <a:cubicBezTo>
                    <a:pt x="1" y="5520"/>
                    <a:pt x="415" y="6811"/>
                    <a:pt x="1125" y="7891"/>
                  </a:cubicBezTo>
                  <a:lnTo>
                    <a:pt x="1125" y="7891"/>
                  </a:lnTo>
                  <a:cubicBezTo>
                    <a:pt x="982" y="7672"/>
                    <a:pt x="852" y="7444"/>
                    <a:pt x="735" y="7209"/>
                  </a:cubicBezTo>
                  <a:lnTo>
                    <a:pt x="735" y="7209"/>
                  </a:lnTo>
                  <a:cubicBezTo>
                    <a:pt x="1347" y="7262"/>
                    <a:pt x="1798" y="7387"/>
                    <a:pt x="2269" y="7460"/>
                  </a:cubicBezTo>
                  <a:cubicBezTo>
                    <a:pt x="2227" y="7285"/>
                    <a:pt x="2197" y="7045"/>
                    <a:pt x="2243" y="6854"/>
                  </a:cubicBezTo>
                  <a:lnTo>
                    <a:pt x="2243" y="6854"/>
                  </a:lnTo>
                  <a:cubicBezTo>
                    <a:pt x="2015" y="6865"/>
                    <a:pt x="1787" y="6872"/>
                    <a:pt x="1559" y="6872"/>
                  </a:cubicBezTo>
                  <a:cubicBezTo>
                    <a:pt x="1378" y="6872"/>
                    <a:pt x="1197" y="6867"/>
                    <a:pt x="1018" y="6857"/>
                  </a:cubicBezTo>
                  <a:cubicBezTo>
                    <a:pt x="1621" y="6778"/>
                    <a:pt x="2216" y="6607"/>
                    <a:pt x="2803" y="6432"/>
                  </a:cubicBezTo>
                  <a:cubicBezTo>
                    <a:pt x="2882" y="6337"/>
                    <a:pt x="2905" y="6202"/>
                    <a:pt x="2842" y="6060"/>
                  </a:cubicBezTo>
                  <a:cubicBezTo>
                    <a:pt x="2694" y="5728"/>
                    <a:pt x="2668" y="5458"/>
                    <a:pt x="2721" y="5237"/>
                  </a:cubicBezTo>
                  <a:lnTo>
                    <a:pt x="2721" y="5237"/>
                  </a:lnTo>
                  <a:cubicBezTo>
                    <a:pt x="1874" y="5395"/>
                    <a:pt x="1022" y="5504"/>
                    <a:pt x="165" y="5577"/>
                  </a:cubicBezTo>
                  <a:cubicBezTo>
                    <a:pt x="76" y="5174"/>
                    <a:pt x="24" y="4760"/>
                    <a:pt x="11" y="4335"/>
                  </a:cubicBezTo>
                  <a:cubicBezTo>
                    <a:pt x="517" y="4285"/>
                    <a:pt x="1045" y="4302"/>
                    <a:pt x="1548" y="4282"/>
                  </a:cubicBezTo>
                  <a:cubicBezTo>
                    <a:pt x="2207" y="4259"/>
                    <a:pt x="2868" y="4240"/>
                    <a:pt x="3527" y="4220"/>
                  </a:cubicBezTo>
                  <a:cubicBezTo>
                    <a:pt x="3632" y="4217"/>
                    <a:pt x="3741" y="4214"/>
                    <a:pt x="3847" y="4210"/>
                  </a:cubicBezTo>
                  <a:cubicBezTo>
                    <a:pt x="4344" y="3943"/>
                    <a:pt x="4851" y="3667"/>
                    <a:pt x="5025" y="3176"/>
                  </a:cubicBezTo>
                  <a:cubicBezTo>
                    <a:pt x="5163" y="2778"/>
                    <a:pt x="5091" y="2155"/>
                    <a:pt x="4630" y="2096"/>
                  </a:cubicBezTo>
                  <a:cubicBezTo>
                    <a:pt x="4620" y="2017"/>
                    <a:pt x="4590" y="1935"/>
                    <a:pt x="4535" y="1863"/>
                  </a:cubicBezTo>
                  <a:cubicBezTo>
                    <a:pt x="4483" y="1793"/>
                    <a:pt x="4410" y="1749"/>
                    <a:pt x="4332" y="1749"/>
                  </a:cubicBezTo>
                  <a:cubicBezTo>
                    <a:pt x="4295" y="1749"/>
                    <a:pt x="4257" y="1759"/>
                    <a:pt x="4219" y="1780"/>
                  </a:cubicBezTo>
                  <a:cubicBezTo>
                    <a:pt x="3967" y="1919"/>
                    <a:pt x="3662" y="2033"/>
                    <a:pt x="3363" y="2033"/>
                  </a:cubicBezTo>
                  <a:cubicBezTo>
                    <a:pt x="3181" y="2033"/>
                    <a:pt x="3001" y="1990"/>
                    <a:pt x="2836" y="1886"/>
                  </a:cubicBezTo>
                  <a:cubicBezTo>
                    <a:pt x="2378" y="1599"/>
                    <a:pt x="2279" y="898"/>
                    <a:pt x="2780" y="588"/>
                  </a:cubicBezTo>
                  <a:cubicBezTo>
                    <a:pt x="2974" y="466"/>
                    <a:pt x="2941" y="164"/>
                    <a:pt x="2713" y="100"/>
                  </a:cubicBezTo>
                  <a:cubicBezTo>
                    <a:pt x="2477" y="34"/>
                    <a:pt x="2250" y="0"/>
                    <a:pt x="2027" y="0"/>
                  </a:cubicBezTo>
                  <a:close/>
                  <a:moveTo>
                    <a:pt x="1125" y="7891"/>
                  </a:moveTo>
                  <a:lnTo>
                    <a:pt x="1125" y="7891"/>
                  </a:lnTo>
                  <a:cubicBezTo>
                    <a:pt x="1150" y="7930"/>
                    <a:pt x="1176" y="7968"/>
                    <a:pt x="1203" y="8007"/>
                  </a:cubicBezTo>
                  <a:cubicBezTo>
                    <a:pt x="1176" y="7968"/>
                    <a:pt x="1150" y="7930"/>
                    <a:pt x="1125" y="789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3"/>
            <p:cNvSpPr/>
            <p:nvPr/>
          </p:nvSpPr>
          <p:spPr>
            <a:xfrm>
              <a:off x="5776100" y="3238650"/>
              <a:ext cx="95925" cy="34200"/>
            </a:xfrm>
            <a:custGeom>
              <a:avLst/>
              <a:gdLst/>
              <a:ahLst/>
              <a:cxnLst/>
              <a:rect l="l" t="t" r="r" b="b"/>
              <a:pathLst>
                <a:path w="3837" h="1368" extrusionOk="0">
                  <a:moveTo>
                    <a:pt x="3837" y="1"/>
                  </a:moveTo>
                  <a:lnTo>
                    <a:pt x="3837" y="1"/>
                  </a:lnTo>
                  <a:cubicBezTo>
                    <a:pt x="3731" y="5"/>
                    <a:pt x="3622" y="8"/>
                    <a:pt x="3517" y="11"/>
                  </a:cubicBezTo>
                  <a:cubicBezTo>
                    <a:pt x="2858" y="31"/>
                    <a:pt x="2197" y="50"/>
                    <a:pt x="1538" y="73"/>
                  </a:cubicBezTo>
                  <a:cubicBezTo>
                    <a:pt x="1035" y="93"/>
                    <a:pt x="507" y="76"/>
                    <a:pt x="1" y="126"/>
                  </a:cubicBezTo>
                  <a:cubicBezTo>
                    <a:pt x="14" y="551"/>
                    <a:pt x="66" y="965"/>
                    <a:pt x="155" y="1368"/>
                  </a:cubicBezTo>
                  <a:cubicBezTo>
                    <a:pt x="1012" y="1295"/>
                    <a:pt x="1864" y="1186"/>
                    <a:pt x="2711" y="1028"/>
                  </a:cubicBezTo>
                  <a:cubicBezTo>
                    <a:pt x="2826" y="544"/>
                    <a:pt x="3326" y="277"/>
                    <a:pt x="3837"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3"/>
            <p:cNvSpPr/>
            <p:nvPr/>
          </p:nvSpPr>
          <p:spPr>
            <a:xfrm>
              <a:off x="5801300" y="3294225"/>
              <a:ext cx="44625" cy="11000"/>
            </a:xfrm>
            <a:custGeom>
              <a:avLst/>
              <a:gdLst/>
              <a:ahLst/>
              <a:cxnLst/>
              <a:rect l="l" t="t" r="r" b="b"/>
              <a:pathLst>
                <a:path w="1785" h="440" extrusionOk="0">
                  <a:moveTo>
                    <a:pt x="1785" y="0"/>
                  </a:moveTo>
                  <a:cubicBezTo>
                    <a:pt x="1198" y="175"/>
                    <a:pt x="603" y="346"/>
                    <a:pt x="0" y="425"/>
                  </a:cubicBezTo>
                  <a:cubicBezTo>
                    <a:pt x="179" y="435"/>
                    <a:pt x="360" y="440"/>
                    <a:pt x="541" y="440"/>
                  </a:cubicBezTo>
                  <a:cubicBezTo>
                    <a:pt x="769" y="440"/>
                    <a:pt x="997" y="433"/>
                    <a:pt x="1225" y="422"/>
                  </a:cubicBezTo>
                  <a:cubicBezTo>
                    <a:pt x="1265" y="260"/>
                    <a:pt x="1356" y="136"/>
                    <a:pt x="1545" y="116"/>
                  </a:cubicBezTo>
                  <a:cubicBezTo>
                    <a:pt x="1650" y="102"/>
                    <a:pt x="1729" y="60"/>
                    <a:pt x="1785"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3"/>
            <p:cNvSpPr/>
            <p:nvPr/>
          </p:nvSpPr>
          <p:spPr>
            <a:xfrm>
              <a:off x="5794200" y="3313650"/>
              <a:ext cx="54125" cy="59275"/>
            </a:xfrm>
            <a:custGeom>
              <a:avLst/>
              <a:gdLst/>
              <a:ahLst/>
              <a:cxnLst/>
              <a:rect l="l" t="t" r="r" b="b"/>
              <a:pathLst>
                <a:path w="2165" h="2371" extrusionOk="0">
                  <a:moveTo>
                    <a:pt x="1" y="0"/>
                  </a:moveTo>
                  <a:lnTo>
                    <a:pt x="1" y="0"/>
                  </a:lnTo>
                  <a:cubicBezTo>
                    <a:pt x="139" y="277"/>
                    <a:pt x="294" y="544"/>
                    <a:pt x="469" y="798"/>
                  </a:cubicBezTo>
                  <a:cubicBezTo>
                    <a:pt x="475" y="807"/>
                    <a:pt x="485" y="821"/>
                    <a:pt x="491" y="830"/>
                  </a:cubicBezTo>
                  <a:cubicBezTo>
                    <a:pt x="564" y="936"/>
                    <a:pt x="643" y="1038"/>
                    <a:pt x="719" y="1140"/>
                  </a:cubicBezTo>
                  <a:cubicBezTo>
                    <a:pt x="742" y="1166"/>
                    <a:pt x="765" y="1196"/>
                    <a:pt x="785" y="1222"/>
                  </a:cubicBezTo>
                  <a:cubicBezTo>
                    <a:pt x="850" y="1304"/>
                    <a:pt x="920" y="1383"/>
                    <a:pt x="985" y="1459"/>
                  </a:cubicBezTo>
                  <a:cubicBezTo>
                    <a:pt x="1019" y="1499"/>
                    <a:pt x="1051" y="1535"/>
                    <a:pt x="1084" y="1574"/>
                  </a:cubicBezTo>
                  <a:cubicBezTo>
                    <a:pt x="1140" y="1634"/>
                    <a:pt x="1196" y="1690"/>
                    <a:pt x="1252" y="1746"/>
                  </a:cubicBezTo>
                  <a:cubicBezTo>
                    <a:pt x="1374" y="1868"/>
                    <a:pt x="1499" y="1989"/>
                    <a:pt x="1631" y="2101"/>
                  </a:cubicBezTo>
                  <a:cubicBezTo>
                    <a:pt x="1640" y="2111"/>
                    <a:pt x="1651" y="2121"/>
                    <a:pt x="1663" y="2131"/>
                  </a:cubicBezTo>
                  <a:cubicBezTo>
                    <a:pt x="1750" y="2207"/>
                    <a:pt x="1838" y="2279"/>
                    <a:pt x="1927" y="2348"/>
                  </a:cubicBezTo>
                  <a:cubicBezTo>
                    <a:pt x="1937" y="2354"/>
                    <a:pt x="1947" y="2365"/>
                    <a:pt x="1960" y="2371"/>
                  </a:cubicBezTo>
                  <a:cubicBezTo>
                    <a:pt x="2095" y="2246"/>
                    <a:pt x="2164" y="2068"/>
                    <a:pt x="2154" y="1805"/>
                  </a:cubicBezTo>
                  <a:cubicBezTo>
                    <a:pt x="2141" y="1525"/>
                    <a:pt x="1999" y="1248"/>
                    <a:pt x="1878" y="1001"/>
                  </a:cubicBezTo>
                  <a:cubicBezTo>
                    <a:pt x="1782" y="804"/>
                    <a:pt x="1663" y="616"/>
                    <a:pt x="1581" y="409"/>
                  </a:cubicBezTo>
                  <a:cubicBezTo>
                    <a:pt x="1569" y="369"/>
                    <a:pt x="1552" y="313"/>
                    <a:pt x="1535" y="251"/>
                  </a:cubicBezTo>
                  <a:cubicBezTo>
                    <a:pt x="1064" y="178"/>
                    <a:pt x="613" y="53"/>
                    <a:pt x="1"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3"/>
            <p:cNvSpPr/>
            <p:nvPr/>
          </p:nvSpPr>
          <p:spPr>
            <a:xfrm>
              <a:off x="5879650" y="3140875"/>
              <a:ext cx="44050" cy="32750"/>
            </a:xfrm>
            <a:custGeom>
              <a:avLst/>
              <a:gdLst/>
              <a:ahLst/>
              <a:cxnLst/>
              <a:rect l="l" t="t" r="r" b="b"/>
              <a:pathLst>
                <a:path w="1762" h="1310" extrusionOk="0">
                  <a:moveTo>
                    <a:pt x="1076" y="1"/>
                  </a:moveTo>
                  <a:cubicBezTo>
                    <a:pt x="1040" y="1"/>
                    <a:pt x="1003" y="4"/>
                    <a:pt x="965" y="10"/>
                  </a:cubicBezTo>
                  <a:cubicBezTo>
                    <a:pt x="564" y="76"/>
                    <a:pt x="297" y="422"/>
                    <a:pt x="76" y="735"/>
                  </a:cubicBezTo>
                  <a:cubicBezTo>
                    <a:pt x="0" y="837"/>
                    <a:pt x="63" y="972"/>
                    <a:pt x="155" y="1038"/>
                  </a:cubicBezTo>
                  <a:cubicBezTo>
                    <a:pt x="349" y="1171"/>
                    <a:pt x="676" y="1309"/>
                    <a:pt x="963" y="1309"/>
                  </a:cubicBezTo>
                  <a:cubicBezTo>
                    <a:pt x="1101" y="1309"/>
                    <a:pt x="1230" y="1278"/>
                    <a:pt x="1331" y="1199"/>
                  </a:cubicBezTo>
                  <a:cubicBezTo>
                    <a:pt x="1360" y="1179"/>
                    <a:pt x="1380" y="1150"/>
                    <a:pt x="1397" y="1117"/>
                  </a:cubicBezTo>
                  <a:cubicBezTo>
                    <a:pt x="1410" y="1113"/>
                    <a:pt x="1423" y="1113"/>
                    <a:pt x="1436" y="1110"/>
                  </a:cubicBezTo>
                  <a:cubicBezTo>
                    <a:pt x="1713" y="1008"/>
                    <a:pt x="1762" y="688"/>
                    <a:pt x="1673" y="439"/>
                  </a:cubicBezTo>
                  <a:cubicBezTo>
                    <a:pt x="1577" y="171"/>
                    <a:pt x="1348" y="1"/>
                    <a:pt x="1076"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3"/>
            <p:cNvSpPr/>
            <p:nvPr/>
          </p:nvSpPr>
          <p:spPr>
            <a:xfrm>
              <a:off x="5586400" y="3049600"/>
              <a:ext cx="691350" cy="423925"/>
            </a:xfrm>
            <a:custGeom>
              <a:avLst/>
              <a:gdLst/>
              <a:ahLst/>
              <a:cxnLst/>
              <a:rect l="l" t="t" r="r" b="b"/>
              <a:pathLst>
                <a:path w="27654" h="16957" extrusionOk="0">
                  <a:moveTo>
                    <a:pt x="26560" y="1"/>
                  </a:moveTo>
                  <a:cubicBezTo>
                    <a:pt x="25465" y="1"/>
                    <a:pt x="23862" y="807"/>
                    <a:pt x="23360" y="1020"/>
                  </a:cubicBezTo>
                  <a:cubicBezTo>
                    <a:pt x="23117" y="1126"/>
                    <a:pt x="22869" y="1228"/>
                    <a:pt x="22626" y="1333"/>
                  </a:cubicBezTo>
                  <a:cubicBezTo>
                    <a:pt x="22488" y="1488"/>
                    <a:pt x="22346" y="1643"/>
                    <a:pt x="22204" y="1794"/>
                  </a:cubicBezTo>
                  <a:cubicBezTo>
                    <a:pt x="23011" y="1432"/>
                    <a:pt x="23821" y="1070"/>
                    <a:pt x="24631" y="707"/>
                  </a:cubicBezTo>
                  <a:cubicBezTo>
                    <a:pt x="24958" y="561"/>
                    <a:pt x="25311" y="412"/>
                    <a:pt x="25662" y="412"/>
                  </a:cubicBezTo>
                  <a:cubicBezTo>
                    <a:pt x="25752" y="412"/>
                    <a:pt x="25842" y="422"/>
                    <a:pt x="25932" y="444"/>
                  </a:cubicBezTo>
                  <a:cubicBezTo>
                    <a:pt x="27631" y="865"/>
                    <a:pt x="25319" y="2779"/>
                    <a:pt x="24828" y="3167"/>
                  </a:cubicBezTo>
                  <a:cubicBezTo>
                    <a:pt x="24532" y="3434"/>
                    <a:pt x="24207" y="3675"/>
                    <a:pt x="23894" y="3921"/>
                  </a:cubicBezTo>
                  <a:cubicBezTo>
                    <a:pt x="21029" y="6180"/>
                    <a:pt x="18043" y="8287"/>
                    <a:pt x="14958" y="10234"/>
                  </a:cubicBezTo>
                  <a:cubicBezTo>
                    <a:pt x="11358" y="12501"/>
                    <a:pt x="7720" y="14662"/>
                    <a:pt x="3579" y="15682"/>
                  </a:cubicBezTo>
                  <a:cubicBezTo>
                    <a:pt x="3317" y="15747"/>
                    <a:pt x="2854" y="15929"/>
                    <a:pt x="2478" y="15929"/>
                  </a:cubicBezTo>
                  <a:cubicBezTo>
                    <a:pt x="2244" y="15929"/>
                    <a:pt x="2043" y="15858"/>
                    <a:pt x="1948" y="15643"/>
                  </a:cubicBezTo>
                  <a:cubicBezTo>
                    <a:pt x="1840" y="15396"/>
                    <a:pt x="1922" y="15133"/>
                    <a:pt x="2097" y="14879"/>
                  </a:cubicBezTo>
                  <a:lnTo>
                    <a:pt x="2097" y="14879"/>
                  </a:lnTo>
                  <a:cubicBezTo>
                    <a:pt x="1909" y="14896"/>
                    <a:pt x="1721" y="14912"/>
                    <a:pt x="1533" y="14928"/>
                  </a:cubicBezTo>
                  <a:cubicBezTo>
                    <a:pt x="1307" y="15168"/>
                    <a:pt x="1085" y="15413"/>
                    <a:pt x="872" y="15666"/>
                  </a:cubicBezTo>
                  <a:cubicBezTo>
                    <a:pt x="1" y="16698"/>
                    <a:pt x="876" y="16957"/>
                    <a:pt x="1854" y="16957"/>
                  </a:cubicBezTo>
                  <a:cubicBezTo>
                    <a:pt x="2440" y="16957"/>
                    <a:pt x="3062" y="16864"/>
                    <a:pt x="3368" y="16788"/>
                  </a:cubicBezTo>
                  <a:cubicBezTo>
                    <a:pt x="4184" y="16585"/>
                    <a:pt x="5017" y="16393"/>
                    <a:pt x="5824" y="16173"/>
                  </a:cubicBezTo>
                  <a:cubicBezTo>
                    <a:pt x="12215" y="14434"/>
                    <a:pt x="18154" y="10691"/>
                    <a:pt x="23140" y="6410"/>
                  </a:cubicBezTo>
                  <a:cubicBezTo>
                    <a:pt x="24365" y="5360"/>
                    <a:pt x="25612" y="4316"/>
                    <a:pt x="26623" y="3049"/>
                  </a:cubicBezTo>
                  <a:cubicBezTo>
                    <a:pt x="27061" y="2502"/>
                    <a:pt x="27653" y="1751"/>
                    <a:pt x="27641" y="1008"/>
                  </a:cubicBezTo>
                  <a:cubicBezTo>
                    <a:pt x="27629" y="254"/>
                    <a:pt x="27174" y="1"/>
                    <a:pt x="2656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3"/>
            <p:cNvSpPr/>
            <p:nvPr/>
          </p:nvSpPr>
          <p:spPr>
            <a:xfrm>
              <a:off x="5657950" y="3092825"/>
              <a:ext cx="592900" cy="359375"/>
            </a:xfrm>
            <a:custGeom>
              <a:avLst/>
              <a:gdLst/>
              <a:ahLst/>
              <a:cxnLst/>
              <a:rect l="l" t="t" r="r" b="b"/>
              <a:pathLst>
                <a:path w="23716" h="14375" extrusionOk="0">
                  <a:moveTo>
                    <a:pt x="23663" y="1"/>
                  </a:moveTo>
                  <a:cubicBezTo>
                    <a:pt x="23648" y="1"/>
                    <a:pt x="23634" y="7"/>
                    <a:pt x="23626" y="22"/>
                  </a:cubicBezTo>
                  <a:cubicBezTo>
                    <a:pt x="22490" y="1975"/>
                    <a:pt x="20456" y="3374"/>
                    <a:pt x="18710" y="4767"/>
                  </a:cubicBezTo>
                  <a:cubicBezTo>
                    <a:pt x="16863" y="6248"/>
                    <a:pt x="14894" y="7529"/>
                    <a:pt x="12873" y="8757"/>
                  </a:cubicBezTo>
                  <a:cubicBezTo>
                    <a:pt x="10847" y="9982"/>
                    <a:pt x="8797" y="11477"/>
                    <a:pt x="6570" y="12307"/>
                  </a:cubicBezTo>
                  <a:cubicBezTo>
                    <a:pt x="5543" y="12693"/>
                    <a:pt x="4470" y="12916"/>
                    <a:pt x="3426" y="13239"/>
                  </a:cubicBezTo>
                  <a:cubicBezTo>
                    <a:pt x="2416" y="13552"/>
                    <a:pt x="1440" y="14160"/>
                    <a:pt x="373" y="14160"/>
                  </a:cubicBezTo>
                  <a:cubicBezTo>
                    <a:pt x="285" y="14160"/>
                    <a:pt x="197" y="14156"/>
                    <a:pt x="107" y="14148"/>
                  </a:cubicBezTo>
                  <a:cubicBezTo>
                    <a:pt x="104" y="14147"/>
                    <a:pt x="101" y="14147"/>
                    <a:pt x="99" y="14147"/>
                  </a:cubicBezTo>
                  <a:cubicBezTo>
                    <a:pt x="11" y="14147"/>
                    <a:pt x="1" y="14287"/>
                    <a:pt x="84" y="14309"/>
                  </a:cubicBezTo>
                  <a:cubicBezTo>
                    <a:pt x="255" y="14354"/>
                    <a:pt x="426" y="14374"/>
                    <a:pt x="596" y="14374"/>
                  </a:cubicBezTo>
                  <a:cubicBezTo>
                    <a:pt x="1482" y="14374"/>
                    <a:pt x="2349" y="13832"/>
                    <a:pt x="3173" y="13558"/>
                  </a:cubicBezTo>
                  <a:cubicBezTo>
                    <a:pt x="4315" y="13176"/>
                    <a:pt x="5493" y="12916"/>
                    <a:pt x="6619" y="12488"/>
                  </a:cubicBezTo>
                  <a:cubicBezTo>
                    <a:pt x="8862" y="11632"/>
                    <a:pt x="10897" y="10114"/>
                    <a:pt x="12948" y="8886"/>
                  </a:cubicBezTo>
                  <a:cubicBezTo>
                    <a:pt x="15091" y="7599"/>
                    <a:pt x="17146" y="6242"/>
                    <a:pt x="19089" y="4665"/>
                  </a:cubicBezTo>
                  <a:cubicBezTo>
                    <a:pt x="20047" y="3891"/>
                    <a:pt x="20992" y="3098"/>
                    <a:pt x="21921" y="2288"/>
                  </a:cubicBezTo>
                  <a:cubicBezTo>
                    <a:pt x="22638" y="1659"/>
                    <a:pt x="23369" y="967"/>
                    <a:pt x="23705" y="52"/>
                  </a:cubicBezTo>
                  <a:cubicBezTo>
                    <a:pt x="23716" y="22"/>
                    <a:pt x="23689" y="1"/>
                    <a:pt x="23663"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0" name="Google Shape;780;p33"/>
          <p:cNvGrpSpPr/>
          <p:nvPr/>
        </p:nvGrpSpPr>
        <p:grpSpPr>
          <a:xfrm>
            <a:off x="82094" y="22991"/>
            <a:ext cx="80163" cy="211966"/>
            <a:chOff x="2581525" y="3787700"/>
            <a:chExt cx="105325" cy="278500"/>
          </a:xfrm>
        </p:grpSpPr>
        <p:sp>
          <p:nvSpPr>
            <p:cNvPr id="781" name="Google Shape;781;p33"/>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3"/>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3"/>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3"/>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 name="Google Shape;785;p33"/>
          <p:cNvGrpSpPr/>
          <p:nvPr/>
        </p:nvGrpSpPr>
        <p:grpSpPr>
          <a:xfrm rot="-4499867">
            <a:off x="839856" y="-204558"/>
            <a:ext cx="30194" cy="145701"/>
            <a:chOff x="2785650" y="3828250"/>
            <a:chExt cx="39675" cy="191450"/>
          </a:xfrm>
        </p:grpSpPr>
        <p:sp>
          <p:nvSpPr>
            <p:cNvPr id="786" name="Google Shape;786;p33"/>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3"/>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3"/>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9" name="Google Shape;789;p33"/>
          <p:cNvSpPr/>
          <p:nvPr/>
        </p:nvSpPr>
        <p:spPr>
          <a:xfrm rot="-4499867">
            <a:off x="329091" y="-130044"/>
            <a:ext cx="20110" cy="1917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3"/>
          <p:cNvSpPr/>
          <p:nvPr/>
        </p:nvSpPr>
        <p:spPr>
          <a:xfrm rot="-4499584">
            <a:off x="1528131" y="-18515"/>
            <a:ext cx="13430" cy="12807"/>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3"/>
          <p:cNvSpPr/>
          <p:nvPr/>
        </p:nvSpPr>
        <p:spPr>
          <a:xfrm>
            <a:off x="1661223" y="-156826"/>
            <a:ext cx="49800" cy="498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3"/>
          <p:cNvSpPr/>
          <p:nvPr/>
        </p:nvSpPr>
        <p:spPr>
          <a:xfrm>
            <a:off x="314266" y="301544"/>
            <a:ext cx="49800" cy="498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3"/>
          <p:cNvSpPr/>
          <p:nvPr/>
        </p:nvSpPr>
        <p:spPr>
          <a:xfrm>
            <a:off x="1169698" y="-173303"/>
            <a:ext cx="49800" cy="498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3"/>
          <p:cNvSpPr/>
          <p:nvPr/>
        </p:nvSpPr>
        <p:spPr>
          <a:xfrm rot="10800000" flipH="1">
            <a:off x="-78053" y="4736773"/>
            <a:ext cx="2419869" cy="488878"/>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rgbClr val="4949E7">
                  <a:alpha val="0"/>
                </a:srgbClr>
              </a:gs>
              <a:gs pos="41000">
                <a:srgbClr val="4949E7">
                  <a:alpha val="0"/>
                </a:srgbClr>
              </a:gs>
              <a:gs pos="66000">
                <a:schemeClr val="lt2"/>
              </a:gs>
              <a:gs pos="100000">
                <a:srgbClr val="050A10"/>
              </a:gs>
            </a:gsLst>
            <a:lin ang="1350003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5" name="Google Shape;795;p33"/>
          <p:cNvGrpSpPr/>
          <p:nvPr/>
        </p:nvGrpSpPr>
        <p:grpSpPr>
          <a:xfrm rot="3505157">
            <a:off x="176410" y="5029450"/>
            <a:ext cx="73810" cy="195168"/>
            <a:chOff x="2581525" y="3787700"/>
            <a:chExt cx="105325" cy="278500"/>
          </a:xfrm>
        </p:grpSpPr>
        <p:sp>
          <p:nvSpPr>
            <p:cNvPr id="796" name="Google Shape;796;p33"/>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3"/>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3"/>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3"/>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0" name="Google Shape;800;p33"/>
          <p:cNvSpPr/>
          <p:nvPr/>
        </p:nvSpPr>
        <p:spPr>
          <a:xfrm rot="-4499881">
            <a:off x="591437" y="5145281"/>
            <a:ext cx="18518" cy="1766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3"/>
          <p:cNvSpPr/>
          <p:nvPr/>
        </p:nvSpPr>
        <p:spPr>
          <a:xfrm rot="-4499881">
            <a:off x="1151859" y="5118242"/>
            <a:ext cx="18518" cy="1766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2" name="Google Shape;802;p33"/>
          <p:cNvGrpSpPr/>
          <p:nvPr/>
        </p:nvGrpSpPr>
        <p:grpSpPr>
          <a:xfrm rot="5110719">
            <a:off x="817888" y="4941693"/>
            <a:ext cx="27803" cy="134164"/>
            <a:chOff x="2785650" y="3828250"/>
            <a:chExt cx="39675" cy="191450"/>
          </a:xfrm>
        </p:grpSpPr>
        <p:sp>
          <p:nvSpPr>
            <p:cNvPr id="803" name="Google Shape;803;p33"/>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3"/>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3"/>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6" name="Google Shape;806;p33"/>
          <p:cNvSpPr/>
          <p:nvPr/>
        </p:nvSpPr>
        <p:spPr>
          <a:xfrm rot="6300119">
            <a:off x="1535847" y="5145284"/>
            <a:ext cx="18518" cy="1766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3"/>
          <p:cNvSpPr/>
          <p:nvPr/>
        </p:nvSpPr>
        <p:spPr>
          <a:xfrm>
            <a:off x="1946903" y="4920054"/>
            <a:ext cx="36600" cy="36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3"/>
          <p:cNvSpPr/>
          <p:nvPr/>
        </p:nvSpPr>
        <p:spPr>
          <a:xfrm>
            <a:off x="1291945" y="5059061"/>
            <a:ext cx="36600" cy="36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3"/>
          <p:cNvSpPr/>
          <p:nvPr/>
        </p:nvSpPr>
        <p:spPr>
          <a:xfrm>
            <a:off x="11394" y="4920057"/>
            <a:ext cx="36600" cy="36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3"/>
          <p:cNvSpPr/>
          <p:nvPr/>
        </p:nvSpPr>
        <p:spPr>
          <a:xfrm>
            <a:off x="899659" y="5135814"/>
            <a:ext cx="36600" cy="36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3"/>
          <p:cNvSpPr/>
          <p:nvPr/>
        </p:nvSpPr>
        <p:spPr>
          <a:xfrm rot="-4499881">
            <a:off x="611602" y="4881265"/>
            <a:ext cx="18518" cy="1766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3"/>
          <p:cNvSpPr/>
          <p:nvPr/>
        </p:nvSpPr>
        <p:spPr>
          <a:xfrm>
            <a:off x="940996" y="4871800"/>
            <a:ext cx="36600" cy="36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3" name="Google Shape;813;p33"/>
          <p:cNvGrpSpPr/>
          <p:nvPr/>
        </p:nvGrpSpPr>
        <p:grpSpPr>
          <a:xfrm>
            <a:off x="359810" y="4956712"/>
            <a:ext cx="136050" cy="123380"/>
            <a:chOff x="4832775" y="4525200"/>
            <a:chExt cx="362125" cy="328400"/>
          </a:xfrm>
        </p:grpSpPr>
        <p:sp>
          <p:nvSpPr>
            <p:cNvPr id="814" name="Google Shape;814;p33"/>
            <p:cNvSpPr/>
            <p:nvPr/>
          </p:nvSpPr>
          <p:spPr>
            <a:xfrm>
              <a:off x="4832775" y="4525200"/>
              <a:ext cx="362125" cy="328400"/>
            </a:xfrm>
            <a:custGeom>
              <a:avLst/>
              <a:gdLst/>
              <a:ahLst/>
              <a:cxnLst/>
              <a:rect l="l" t="t" r="r" b="b"/>
              <a:pathLst>
                <a:path w="14485" h="13136" extrusionOk="0">
                  <a:moveTo>
                    <a:pt x="7242" y="0"/>
                  </a:moveTo>
                  <a:cubicBezTo>
                    <a:pt x="5597" y="0"/>
                    <a:pt x="3949" y="615"/>
                    <a:pt x="2674" y="1849"/>
                  </a:cubicBezTo>
                  <a:cubicBezTo>
                    <a:pt x="66" y="4375"/>
                    <a:pt x="1" y="8533"/>
                    <a:pt x="2526" y="11138"/>
                  </a:cubicBezTo>
                  <a:cubicBezTo>
                    <a:pt x="3813" y="12467"/>
                    <a:pt x="5527" y="13135"/>
                    <a:pt x="7243" y="13135"/>
                  </a:cubicBezTo>
                  <a:cubicBezTo>
                    <a:pt x="8889" y="13135"/>
                    <a:pt x="10536" y="12521"/>
                    <a:pt x="11811" y="11286"/>
                  </a:cubicBezTo>
                  <a:cubicBezTo>
                    <a:pt x="14418" y="8761"/>
                    <a:pt x="14485" y="4602"/>
                    <a:pt x="11959" y="1997"/>
                  </a:cubicBezTo>
                  <a:cubicBezTo>
                    <a:pt x="10672" y="668"/>
                    <a:pt x="8958" y="0"/>
                    <a:pt x="7242"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3"/>
            <p:cNvSpPr/>
            <p:nvPr/>
          </p:nvSpPr>
          <p:spPr>
            <a:xfrm>
              <a:off x="4832775" y="4543850"/>
              <a:ext cx="351275" cy="309750"/>
            </a:xfrm>
            <a:custGeom>
              <a:avLst/>
              <a:gdLst/>
              <a:ahLst/>
              <a:cxnLst/>
              <a:rect l="l" t="t" r="r" b="b"/>
              <a:pathLst>
                <a:path w="14051" h="12390" extrusionOk="0">
                  <a:moveTo>
                    <a:pt x="4202" y="0"/>
                  </a:moveTo>
                  <a:cubicBezTo>
                    <a:pt x="3656" y="287"/>
                    <a:pt x="3138" y="652"/>
                    <a:pt x="2674" y="1103"/>
                  </a:cubicBezTo>
                  <a:cubicBezTo>
                    <a:pt x="66" y="3629"/>
                    <a:pt x="1" y="7787"/>
                    <a:pt x="2526" y="10392"/>
                  </a:cubicBezTo>
                  <a:cubicBezTo>
                    <a:pt x="3813" y="11721"/>
                    <a:pt x="5527" y="12389"/>
                    <a:pt x="7243" y="12389"/>
                  </a:cubicBezTo>
                  <a:cubicBezTo>
                    <a:pt x="8889" y="12389"/>
                    <a:pt x="10536" y="11775"/>
                    <a:pt x="11811" y="10540"/>
                  </a:cubicBezTo>
                  <a:cubicBezTo>
                    <a:pt x="13411" y="8989"/>
                    <a:pt x="14050" y="6826"/>
                    <a:pt x="13724" y="4781"/>
                  </a:cubicBezTo>
                  <a:lnTo>
                    <a:pt x="13724" y="4781"/>
                  </a:lnTo>
                  <a:cubicBezTo>
                    <a:pt x="13731" y="6082"/>
                    <a:pt x="13401" y="7372"/>
                    <a:pt x="12124" y="7827"/>
                  </a:cubicBezTo>
                  <a:cubicBezTo>
                    <a:pt x="12106" y="7833"/>
                    <a:pt x="12088" y="7837"/>
                    <a:pt x="12070" y="7837"/>
                  </a:cubicBezTo>
                  <a:cubicBezTo>
                    <a:pt x="11958" y="7837"/>
                    <a:pt x="11860" y="7711"/>
                    <a:pt x="11897" y="7600"/>
                  </a:cubicBezTo>
                  <a:cubicBezTo>
                    <a:pt x="12087" y="7007"/>
                    <a:pt x="12002" y="6388"/>
                    <a:pt x="11607" y="5898"/>
                  </a:cubicBezTo>
                  <a:cubicBezTo>
                    <a:pt x="11081" y="5238"/>
                    <a:pt x="10304" y="5054"/>
                    <a:pt x="9510" y="5054"/>
                  </a:cubicBezTo>
                  <a:cubicBezTo>
                    <a:pt x="9440" y="5054"/>
                    <a:pt x="9369" y="5055"/>
                    <a:pt x="9299" y="5058"/>
                  </a:cubicBezTo>
                  <a:cubicBezTo>
                    <a:pt x="8861" y="5074"/>
                    <a:pt x="7853" y="5120"/>
                    <a:pt x="7622" y="5624"/>
                  </a:cubicBezTo>
                  <a:cubicBezTo>
                    <a:pt x="7667" y="5620"/>
                    <a:pt x="7712" y="5618"/>
                    <a:pt x="7756" y="5618"/>
                  </a:cubicBezTo>
                  <a:cubicBezTo>
                    <a:pt x="8010" y="5618"/>
                    <a:pt x="8258" y="5682"/>
                    <a:pt x="8502" y="5782"/>
                  </a:cubicBezTo>
                  <a:cubicBezTo>
                    <a:pt x="8831" y="5918"/>
                    <a:pt x="9160" y="6079"/>
                    <a:pt x="9430" y="6313"/>
                  </a:cubicBezTo>
                  <a:cubicBezTo>
                    <a:pt x="9815" y="6648"/>
                    <a:pt x="10052" y="7126"/>
                    <a:pt x="10086" y="7636"/>
                  </a:cubicBezTo>
                  <a:cubicBezTo>
                    <a:pt x="10161" y="8743"/>
                    <a:pt x="9295" y="9598"/>
                    <a:pt x="8239" y="9723"/>
                  </a:cubicBezTo>
                  <a:cubicBezTo>
                    <a:pt x="8233" y="9724"/>
                    <a:pt x="8227" y="9724"/>
                    <a:pt x="8221" y="9724"/>
                  </a:cubicBezTo>
                  <a:cubicBezTo>
                    <a:pt x="8089" y="9724"/>
                    <a:pt x="8011" y="9548"/>
                    <a:pt x="8077" y="9443"/>
                  </a:cubicBezTo>
                  <a:cubicBezTo>
                    <a:pt x="8397" y="8950"/>
                    <a:pt x="8061" y="8340"/>
                    <a:pt x="7705" y="7850"/>
                  </a:cubicBezTo>
                  <a:cubicBezTo>
                    <a:pt x="7675" y="8755"/>
                    <a:pt x="7238" y="9638"/>
                    <a:pt x="6263" y="9858"/>
                  </a:cubicBezTo>
                  <a:cubicBezTo>
                    <a:pt x="6153" y="9884"/>
                    <a:pt x="6046" y="9898"/>
                    <a:pt x="5945" y="9898"/>
                  </a:cubicBezTo>
                  <a:cubicBezTo>
                    <a:pt x="5618" y="9898"/>
                    <a:pt x="5355" y="9750"/>
                    <a:pt x="5242" y="9368"/>
                  </a:cubicBezTo>
                  <a:cubicBezTo>
                    <a:pt x="5101" y="8881"/>
                    <a:pt x="5150" y="8354"/>
                    <a:pt x="5098" y="7857"/>
                  </a:cubicBezTo>
                  <a:cubicBezTo>
                    <a:pt x="5028" y="7217"/>
                    <a:pt x="4745" y="6569"/>
                    <a:pt x="4455" y="6000"/>
                  </a:cubicBezTo>
                  <a:cubicBezTo>
                    <a:pt x="4156" y="5413"/>
                    <a:pt x="3764" y="4877"/>
                    <a:pt x="3513" y="4268"/>
                  </a:cubicBezTo>
                  <a:cubicBezTo>
                    <a:pt x="3063" y="3181"/>
                    <a:pt x="2951" y="1854"/>
                    <a:pt x="3557" y="804"/>
                  </a:cubicBezTo>
                  <a:cubicBezTo>
                    <a:pt x="3731" y="504"/>
                    <a:pt x="3955" y="237"/>
                    <a:pt x="420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3"/>
            <p:cNvSpPr/>
            <p:nvPr/>
          </p:nvSpPr>
          <p:spPr>
            <a:xfrm>
              <a:off x="4849650" y="4681075"/>
              <a:ext cx="13450" cy="37625"/>
            </a:xfrm>
            <a:custGeom>
              <a:avLst/>
              <a:gdLst/>
              <a:ahLst/>
              <a:cxnLst/>
              <a:rect l="l" t="t" r="r" b="b"/>
              <a:pathLst>
                <a:path w="538" h="1505" extrusionOk="0">
                  <a:moveTo>
                    <a:pt x="13" y="0"/>
                  </a:moveTo>
                  <a:cubicBezTo>
                    <a:pt x="10" y="69"/>
                    <a:pt x="4" y="138"/>
                    <a:pt x="1" y="207"/>
                  </a:cubicBezTo>
                  <a:cubicBezTo>
                    <a:pt x="109" y="286"/>
                    <a:pt x="201" y="382"/>
                    <a:pt x="247" y="543"/>
                  </a:cubicBezTo>
                  <a:cubicBezTo>
                    <a:pt x="326" y="827"/>
                    <a:pt x="231" y="1076"/>
                    <a:pt x="76" y="1301"/>
                  </a:cubicBezTo>
                  <a:cubicBezTo>
                    <a:pt x="86" y="1367"/>
                    <a:pt x="92" y="1436"/>
                    <a:pt x="106" y="1505"/>
                  </a:cubicBezTo>
                  <a:cubicBezTo>
                    <a:pt x="356" y="1192"/>
                    <a:pt x="537" y="827"/>
                    <a:pt x="402" y="418"/>
                  </a:cubicBezTo>
                  <a:cubicBezTo>
                    <a:pt x="317" y="161"/>
                    <a:pt x="178" y="108"/>
                    <a:pt x="13"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3"/>
            <p:cNvSpPr/>
            <p:nvPr/>
          </p:nvSpPr>
          <p:spPr>
            <a:xfrm>
              <a:off x="5058975" y="4531925"/>
              <a:ext cx="93525" cy="69500"/>
            </a:xfrm>
            <a:custGeom>
              <a:avLst/>
              <a:gdLst/>
              <a:ahLst/>
              <a:cxnLst/>
              <a:rect l="l" t="t" r="r" b="b"/>
              <a:pathLst>
                <a:path w="3741" h="2780" extrusionOk="0">
                  <a:moveTo>
                    <a:pt x="47" y="0"/>
                  </a:moveTo>
                  <a:cubicBezTo>
                    <a:pt x="1" y="494"/>
                    <a:pt x="10" y="968"/>
                    <a:pt x="392" y="1327"/>
                  </a:cubicBezTo>
                  <a:cubicBezTo>
                    <a:pt x="827" y="1732"/>
                    <a:pt x="1548" y="1821"/>
                    <a:pt x="2088" y="1998"/>
                  </a:cubicBezTo>
                  <a:cubicBezTo>
                    <a:pt x="2688" y="2193"/>
                    <a:pt x="3237" y="2436"/>
                    <a:pt x="3741" y="2779"/>
                  </a:cubicBezTo>
                  <a:cubicBezTo>
                    <a:pt x="3566" y="2506"/>
                    <a:pt x="3362" y="2246"/>
                    <a:pt x="3145" y="1995"/>
                  </a:cubicBezTo>
                  <a:cubicBezTo>
                    <a:pt x="2618" y="1693"/>
                    <a:pt x="2045" y="1459"/>
                    <a:pt x="1472" y="1211"/>
                  </a:cubicBezTo>
                  <a:cubicBezTo>
                    <a:pt x="791" y="918"/>
                    <a:pt x="702" y="616"/>
                    <a:pt x="715" y="234"/>
                  </a:cubicBezTo>
                  <a:cubicBezTo>
                    <a:pt x="495" y="145"/>
                    <a:pt x="273" y="66"/>
                    <a:pt x="4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3"/>
            <p:cNvSpPr/>
            <p:nvPr/>
          </p:nvSpPr>
          <p:spPr>
            <a:xfrm>
              <a:off x="5110100" y="4597125"/>
              <a:ext cx="22575" cy="21200"/>
            </a:xfrm>
            <a:custGeom>
              <a:avLst/>
              <a:gdLst/>
              <a:ahLst/>
              <a:cxnLst/>
              <a:rect l="l" t="t" r="r" b="b"/>
              <a:pathLst>
                <a:path w="903" h="848" extrusionOk="0">
                  <a:moveTo>
                    <a:pt x="405" y="1"/>
                  </a:moveTo>
                  <a:cubicBezTo>
                    <a:pt x="316" y="1"/>
                    <a:pt x="226" y="17"/>
                    <a:pt x="149" y="49"/>
                  </a:cubicBezTo>
                  <a:cubicBezTo>
                    <a:pt x="59" y="85"/>
                    <a:pt x="0" y="223"/>
                    <a:pt x="33" y="313"/>
                  </a:cubicBezTo>
                  <a:cubicBezTo>
                    <a:pt x="93" y="477"/>
                    <a:pt x="175" y="619"/>
                    <a:pt x="307" y="724"/>
                  </a:cubicBezTo>
                  <a:cubicBezTo>
                    <a:pt x="310" y="731"/>
                    <a:pt x="310" y="740"/>
                    <a:pt x="316" y="744"/>
                  </a:cubicBezTo>
                  <a:cubicBezTo>
                    <a:pt x="377" y="817"/>
                    <a:pt x="447" y="847"/>
                    <a:pt x="517" y="847"/>
                  </a:cubicBezTo>
                  <a:cubicBezTo>
                    <a:pt x="710" y="847"/>
                    <a:pt x="903" y="619"/>
                    <a:pt x="903" y="421"/>
                  </a:cubicBezTo>
                  <a:cubicBezTo>
                    <a:pt x="903" y="128"/>
                    <a:pt x="653" y="1"/>
                    <a:pt x="405"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3"/>
            <p:cNvSpPr/>
            <p:nvPr/>
          </p:nvSpPr>
          <p:spPr>
            <a:xfrm>
              <a:off x="5153225" y="4658675"/>
              <a:ext cx="24625" cy="78075"/>
            </a:xfrm>
            <a:custGeom>
              <a:avLst/>
              <a:gdLst/>
              <a:ahLst/>
              <a:cxnLst/>
              <a:rect l="l" t="t" r="r" b="b"/>
              <a:pathLst>
                <a:path w="985" h="3123" extrusionOk="0">
                  <a:moveTo>
                    <a:pt x="873" y="1"/>
                  </a:moveTo>
                  <a:cubicBezTo>
                    <a:pt x="797" y="451"/>
                    <a:pt x="603" y="873"/>
                    <a:pt x="323" y="1281"/>
                  </a:cubicBezTo>
                  <a:cubicBezTo>
                    <a:pt x="149" y="1532"/>
                    <a:pt x="0" y="1749"/>
                    <a:pt x="14" y="2065"/>
                  </a:cubicBezTo>
                  <a:cubicBezTo>
                    <a:pt x="20" y="2279"/>
                    <a:pt x="356" y="2717"/>
                    <a:pt x="711" y="3122"/>
                  </a:cubicBezTo>
                  <a:cubicBezTo>
                    <a:pt x="767" y="2937"/>
                    <a:pt x="817" y="2756"/>
                    <a:pt x="854" y="2572"/>
                  </a:cubicBezTo>
                  <a:cubicBezTo>
                    <a:pt x="639" y="2293"/>
                    <a:pt x="550" y="1966"/>
                    <a:pt x="794" y="1505"/>
                  </a:cubicBezTo>
                  <a:cubicBezTo>
                    <a:pt x="863" y="1374"/>
                    <a:pt x="926" y="1245"/>
                    <a:pt x="985" y="1120"/>
                  </a:cubicBezTo>
                  <a:cubicBezTo>
                    <a:pt x="978" y="744"/>
                    <a:pt x="945" y="369"/>
                    <a:pt x="873"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3"/>
            <p:cNvSpPr/>
            <p:nvPr/>
          </p:nvSpPr>
          <p:spPr>
            <a:xfrm>
              <a:off x="5053450" y="4699325"/>
              <a:ext cx="110650" cy="104225"/>
            </a:xfrm>
            <a:custGeom>
              <a:avLst/>
              <a:gdLst/>
              <a:ahLst/>
              <a:cxnLst/>
              <a:rect l="l" t="t" r="r" b="b"/>
              <a:pathLst>
                <a:path w="4426" h="4169" extrusionOk="0">
                  <a:moveTo>
                    <a:pt x="2484" y="1"/>
                  </a:moveTo>
                  <a:cubicBezTo>
                    <a:pt x="2454" y="1"/>
                    <a:pt x="2429" y="33"/>
                    <a:pt x="2444" y="67"/>
                  </a:cubicBezTo>
                  <a:cubicBezTo>
                    <a:pt x="2615" y="436"/>
                    <a:pt x="2793" y="808"/>
                    <a:pt x="3010" y="1153"/>
                  </a:cubicBezTo>
                  <a:cubicBezTo>
                    <a:pt x="3284" y="1595"/>
                    <a:pt x="3550" y="1980"/>
                    <a:pt x="3116" y="2445"/>
                  </a:cubicBezTo>
                  <a:cubicBezTo>
                    <a:pt x="2784" y="2798"/>
                    <a:pt x="2261" y="2975"/>
                    <a:pt x="1752" y="2975"/>
                  </a:cubicBezTo>
                  <a:cubicBezTo>
                    <a:pt x="1432" y="2975"/>
                    <a:pt x="1118" y="2905"/>
                    <a:pt x="860" y="2767"/>
                  </a:cubicBezTo>
                  <a:cubicBezTo>
                    <a:pt x="852" y="2762"/>
                    <a:pt x="843" y="2761"/>
                    <a:pt x="836" y="2761"/>
                  </a:cubicBezTo>
                  <a:cubicBezTo>
                    <a:pt x="826" y="2761"/>
                    <a:pt x="817" y="2763"/>
                    <a:pt x="807" y="2767"/>
                  </a:cubicBezTo>
                  <a:cubicBezTo>
                    <a:pt x="639" y="2664"/>
                    <a:pt x="458" y="2595"/>
                    <a:pt x="259" y="2595"/>
                  </a:cubicBezTo>
                  <a:cubicBezTo>
                    <a:pt x="198" y="2595"/>
                    <a:pt x="135" y="2601"/>
                    <a:pt x="70" y="2615"/>
                  </a:cubicBezTo>
                  <a:cubicBezTo>
                    <a:pt x="1" y="2632"/>
                    <a:pt x="1" y="2734"/>
                    <a:pt x="67" y="2750"/>
                  </a:cubicBezTo>
                  <a:cubicBezTo>
                    <a:pt x="929" y="2971"/>
                    <a:pt x="1255" y="3910"/>
                    <a:pt x="2095" y="4124"/>
                  </a:cubicBezTo>
                  <a:cubicBezTo>
                    <a:pt x="2213" y="4154"/>
                    <a:pt x="2341" y="4169"/>
                    <a:pt x="2474" y="4169"/>
                  </a:cubicBezTo>
                  <a:cubicBezTo>
                    <a:pt x="2738" y="4169"/>
                    <a:pt x="3020" y="4111"/>
                    <a:pt x="3274" y="4008"/>
                  </a:cubicBezTo>
                  <a:cubicBezTo>
                    <a:pt x="3402" y="3870"/>
                    <a:pt x="3521" y="3729"/>
                    <a:pt x="3629" y="3583"/>
                  </a:cubicBezTo>
                  <a:lnTo>
                    <a:pt x="3629" y="3583"/>
                  </a:lnTo>
                  <a:cubicBezTo>
                    <a:pt x="3293" y="3734"/>
                    <a:pt x="2855" y="3884"/>
                    <a:pt x="2496" y="3884"/>
                  </a:cubicBezTo>
                  <a:cubicBezTo>
                    <a:pt x="2462" y="3884"/>
                    <a:pt x="2428" y="3882"/>
                    <a:pt x="2395" y="3880"/>
                  </a:cubicBezTo>
                  <a:cubicBezTo>
                    <a:pt x="1871" y="3840"/>
                    <a:pt x="1575" y="3442"/>
                    <a:pt x="1229" y="3109"/>
                  </a:cubicBezTo>
                  <a:cubicBezTo>
                    <a:pt x="1210" y="3089"/>
                    <a:pt x="1190" y="3073"/>
                    <a:pt x="1170" y="3053"/>
                  </a:cubicBezTo>
                  <a:lnTo>
                    <a:pt x="1170" y="3053"/>
                  </a:lnTo>
                  <a:cubicBezTo>
                    <a:pt x="1434" y="3157"/>
                    <a:pt x="1722" y="3210"/>
                    <a:pt x="2010" y="3210"/>
                  </a:cubicBezTo>
                  <a:cubicBezTo>
                    <a:pt x="2560" y="3210"/>
                    <a:pt x="3112" y="3019"/>
                    <a:pt x="3508" y="2635"/>
                  </a:cubicBezTo>
                  <a:cubicBezTo>
                    <a:pt x="4426" y="1743"/>
                    <a:pt x="3146" y="620"/>
                    <a:pt x="2517" y="15"/>
                  </a:cubicBezTo>
                  <a:cubicBezTo>
                    <a:pt x="2506" y="5"/>
                    <a:pt x="2495" y="1"/>
                    <a:pt x="24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3"/>
            <p:cNvSpPr/>
            <p:nvPr/>
          </p:nvSpPr>
          <p:spPr>
            <a:xfrm>
              <a:off x="4882625" y="4525350"/>
              <a:ext cx="235400" cy="290975"/>
            </a:xfrm>
            <a:custGeom>
              <a:avLst/>
              <a:gdLst/>
              <a:ahLst/>
              <a:cxnLst/>
              <a:rect l="l" t="t" r="r" b="b"/>
              <a:pathLst>
                <a:path w="9416" h="11639" extrusionOk="0">
                  <a:moveTo>
                    <a:pt x="5284" y="1"/>
                  </a:moveTo>
                  <a:cubicBezTo>
                    <a:pt x="5225" y="1"/>
                    <a:pt x="5165" y="2"/>
                    <a:pt x="5105" y="3"/>
                  </a:cubicBezTo>
                  <a:cubicBezTo>
                    <a:pt x="5362" y="642"/>
                    <a:pt x="5270" y="1003"/>
                    <a:pt x="4818" y="1086"/>
                  </a:cubicBezTo>
                  <a:cubicBezTo>
                    <a:pt x="4420" y="1313"/>
                    <a:pt x="4111" y="1228"/>
                    <a:pt x="3946" y="1708"/>
                  </a:cubicBezTo>
                  <a:cubicBezTo>
                    <a:pt x="3910" y="1813"/>
                    <a:pt x="3949" y="1939"/>
                    <a:pt x="4025" y="2015"/>
                  </a:cubicBezTo>
                  <a:cubicBezTo>
                    <a:pt x="4121" y="2117"/>
                    <a:pt x="4219" y="2166"/>
                    <a:pt x="4325" y="2202"/>
                  </a:cubicBezTo>
                  <a:cubicBezTo>
                    <a:pt x="3850" y="2360"/>
                    <a:pt x="3403" y="2608"/>
                    <a:pt x="2995" y="2900"/>
                  </a:cubicBezTo>
                  <a:cubicBezTo>
                    <a:pt x="2709" y="3111"/>
                    <a:pt x="2405" y="3339"/>
                    <a:pt x="2125" y="3591"/>
                  </a:cubicBezTo>
                  <a:lnTo>
                    <a:pt x="2125" y="3588"/>
                  </a:lnTo>
                  <a:cubicBezTo>
                    <a:pt x="2577" y="2529"/>
                    <a:pt x="3104" y="1448"/>
                    <a:pt x="4078" y="783"/>
                  </a:cubicBezTo>
                  <a:cubicBezTo>
                    <a:pt x="4147" y="738"/>
                    <a:pt x="4120" y="629"/>
                    <a:pt x="4042" y="629"/>
                  </a:cubicBezTo>
                  <a:cubicBezTo>
                    <a:pt x="4035" y="629"/>
                    <a:pt x="4027" y="630"/>
                    <a:pt x="4019" y="632"/>
                  </a:cubicBezTo>
                  <a:cubicBezTo>
                    <a:pt x="2712" y="918"/>
                    <a:pt x="1931" y="2499"/>
                    <a:pt x="1437" y="3605"/>
                  </a:cubicBezTo>
                  <a:cubicBezTo>
                    <a:pt x="1197" y="4145"/>
                    <a:pt x="828" y="4863"/>
                    <a:pt x="861" y="5478"/>
                  </a:cubicBezTo>
                  <a:cubicBezTo>
                    <a:pt x="867" y="5630"/>
                    <a:pt x="907" y="5765"/>
                    <a:pt x="966" y="5883"/>
                  </a:cubicBezTo>
                  <a:cubicBezTo>
                    <a:pt x="1013" y="7023"/>
                    <a:pt x="1753" y="8073"/>
                    <a:pt x="2603" y="8781"/>
                  </a:cubicBezTo>
                  <a:cubicBezTo>
                    <a:pt x="2619" y="8794"/>
                    <a:pt x="2639" y="8801"/>
                    <a:pt x="2656" y="8811"/>
                  </a:cubicBezTo>
                  <a:cubicBezTo>
                    <a:pt x="2527" y="8945"/>
                    <a:pt x="2349" y="9028"/>
                    <a:pt x="2053" y="9031"/>
                  </a:cubicBezTo>
                  <a:cubicBezTo>
                    <a:pt x="2051" y="9031"/>
                    <a:pt x="2049" y="9031"/>
                    <a:pt x="2047" y="9031"/>
                  </a:cubicBezTo>
                  <a:cubicBezTo>
                    <a:pt x="1445" y="9031"/>
                    <a:pt x="485" y="8499"/>
                    <a:pt x="341" y="7869"/>
                  </a:cubicBezTo>
                  <a:cubicBezTo>
                    <a:pt x="327" y="7811"/>
                    <a:pt x="284" y="7786"/>
                    <a:pt x="240" y="7786"/>
                  </a:cubicBezTo>
                  <a:cubicBezTo>
                    <a:pt x="201" y="7786"/>
                    <a:pt x="162" y="7805"/>
                    <a:pt x="140" y="7839"/>
                  </a:cubicBezTo>
                  <a:cubicBezTo>
                    <a:pt x="132" y="7837"/>
                    <a:pt x="123" y="7836"/>
                    <a:pt x="114" y="7836"/>
                  </a:cubicBezTo>
                  <a:cubicBezTo>
                    <a:pt x="56" y="7836"/>
                    <a:pt x="0" y="7881"/>
                    <a:pt x="15" y="7957"/>
                  </a:cubicBezTo>
                  <a:cubicBezTo>
                    <a:pt x="235" y="9110"/>
                    <a:pt x="1270" y="10236"/>
                    <a:pt x="2441" y="10556"/>
                  </a:cubicBezTo>
                  <a:cubicBezTo>
                    <a:pt x="2433" y="10555"/>
                    <a:pt x="2424" y="10555"/>
                    <a:pt x="2415" y="10555"/>
                  </a:cubicBezTo>
                  <a:cubicBezTo>
                    <a:pt x="2399" y="10555"/>
                    <a:pt x="2383" y="10555"/>
                    <a:pt x="2367" y="10555"/>
                  </a:cubicBezTo>
                  <a:cubicBezTo>
                    <a:pt x="2352" y="10555"/>
                    <a:pt x="2338" y="10555"/>
                    <a:pt x="2323" y="10553"/>
                  </a:cubicBezTo>
                  <a:cubicBezTo>
                    <a:pt x="1329" y="10394"/>
                    <a:pt x="726" y="9700"/>
                    <a:pt x="136" y="8955"/>
                  </a:cubicBezTo>
                  <a:cubicBezTo>
                    <a:pt x="127" y="8944"/>
                    <a:pt x="114" y="8939"/>
                    <a:pt x="101" y="8939"/>
                  </a:cubicBezTo>
                  <a:cubicBezTo>
                    <a:pt x="69" y="8939"/>
                    <a:pt x="35" y="8972"/>
                    <a:pt x="45" y="9008"/>
                  </a:cubicBezTo>
                  <a:cubicBezTo>
                    <a:pt x="311" y="10059"/>
                    <a:pt x="1431" y="10839"/>
                    <a:pt x="2487" y="10948"/>
                  </a:cubicBezTo>
                  <a:cubicBezTo>
                    <a:pt x="2542" y="10953"/>
                    <a:pt x="2599" y="10956"/>
                    <a:pt x="2656" y="10956"/>
                  </a:cubicBezTo>
                  <a:cubicBezTo>
                    <a:pt x="3188" y="10956"/>
                    <a:pt x="3792" y="10725"/>
                    <a:pt x="4289" y="10372"/>
                  </a:cubicBezTo>
                  <a:cubicBezTo>
                    <a:pt x="4378" y="10332"/>
                    <a:pt x="4467" y="10285"/>
                    <a:pt x="4552" y="10240"/>
                  </a:cubicBezTo>
                  <a:lnTo>
                    <a:pt x="4552" y="10240"/>
                  </a:lnTo>
                  <a:cubicBezTo>
                    <a:pt x="4549" y="10243"/>
                    <a:pt x="4549" y="10246"/>
                    <a:pt x="4546" y="10246"/>
                  </a:cubicBezTo>
                  <a:cubicBezTo>
                    <a:pt x="4182" y="10570"/>
                    <a:pt x="3429" y="11361"/>
                    <a:pt x="2878" y="11361"/>
                  </a:cubicBezTo>
                  <a:cubicBezTo>
                    <a:pt x="2840" y="11361"/>
                    <a:pt x="2803" y="11357"/>
                    <a:pt x="2768" y="11349"/>
                  </a:cubicBezTo>
                  <a:cubicBezTo>
                    <a:pt x="2762" y="11348"/>
                    <a:pt x="2756" y="11347"/>
                    <a:pt x="2750" y="11347"/>
                  </a:cubicBezTo>
                  <a:cubicBezTo>
                    <a:pt x="2686" y="11347"/>
                    <a:pt x="2641" y="11426"/>
                    <a:pt x="2692" y="11478"/>
                  </a:cubicBezTo>
                  <a:cubicBezTo>
                    <a:pt x="2809" y="11596"/>
                    <a:pt x="2936" y="11639"/>
                    <a:pt x="3069" y="11639"/>
                  </a:cubicBezTo>
                  <a:cubicBezTo>
                    <a:pt x="3295" y="11639"/>
                    <a:pt x="3536" y="11514"/>
                    <a:pt x="3768" y="11425"/>
                  </a:cubicBezTo>
                  <a:cubicBezTo>
                    <a:pt x="4305" y="11217"/>
                    <a:pt x="4842" y="10964"/>
                    <a:pt x="5250" y="10542"/>
                  </a:cubicBezTo>
                  <a:cubicBezTo>
                    <a:pt x="5613" y="10170"/>
                    <a:pt x="5692" y="9703"/>
                    <a:pt x="5586" y="9265"/>
                  </a:cubicBezTo>
                  <a:cubicBezTo>
                    <a:pt x="5774" y="8794"/>
                    <a:pt x="5586" y="8313"/>
                    <a:pt x="5438" y="7823"/>
                  </a:cubicBezTo>
                  <a:cubicBezTo>
                    <a:pt x="5418" y="7760"/>
                    <a:pt x="5379" y="7717"/>
                    <a:pt x="5332" y="7691"/>
                  </a:cubicBezTo>
                  <a:cubicBezTo>
                    <a:pt x="5336" y="7645"/>
                    <a:pt x="5336" y="7596"/>
                    <a:pt x="5336" y="7543"/>
                  </a:cubicBezTo>
                  <a:cubicBezTo>
                    <a:pt x="5332" y="7495"/>
                    <a:pt x="5292" y="7467"/>
                    <a:pt x="5253" y="7467"/>
                  </a:cubicBezTo>
                  <a:cubicBezTo>
                    <a:pt x="5223" y="7467"/>
                    <a:pt x="5193" y="7484"/>
                    <a:pt x="5181" y="7523"/>
                  </a:cubicBezTo>
                  <a:cubicBezTo>
                    <a:pt x="5161" y="7579"/>
                    <a:pt x="5139" y="7629"/>
                    <a:pt x="5112" y="7675"/>
                  </a:cubicBezTo>
                  <a:cubicBezTo>
                    <a:pt x="5059" y="7701"/>
                    <a:pt x="5013" y="7744"/>
                    <a:pt x="4993" y="7816"/>
                  </a:cubicBezTo>
                  <a:cubicBezTo>
                    <a:pt x="4990" y="7826"/>
                    <a:pt x="4990" y="7836"/>
                    <a:pt x="4987" y="7846"/>
                  </a:cubicBezTo>
                  <a:cubicBezTo>
                    <a:pt x="4879" y="7947"/>
                    <a:pt x="4746" y="7991"/>
                    <a:pt x="4598" y="7991"/>
                  </a:cubicBezTo>
                  <a:cubicBezTo>
                    <a:pt x="3738" y="7991"/>
                    <a:pt x="2376" y="6479"/>
                    <a:pt x="2649" y="5580"/>
                  </a:cubicBezTo>
                  <a:cubicBezTo>
                    <a:pt x="2837" y="4959"/>
                    <a:pt x="3432" y="4418"/>
                    <a:pt x="4025" y="4198"/>
                  </a:cubicBezTo>
                  <a:cubicBezTo>
                    <a:pt x="4170" y="4145"/>
                    <a:pt x="4305" y="4115"/>
                    <a:pt x="4437" y="4099"/>
                  </a:cubicBezTo>
                  <a:cubicBezTo>
                    <a:pt x="4888" y="4267"/>
                    <a:pt x="5309" y="4497"/>
                    <a:pt x="5662" y="4869"/>
                  </a:cubicBezTo>
                  <a:cubicBezTo>
                    <a:pt x="6399" y="5646"/>
                    <a:pt x="6383" y="6450"/>
                    <a:pt x="6547" y="7418"/>
                  </a:cubicBezTo>
                  <a:cubicBezTo>
                    <a:pt x="6686" y="8221"/>
                    <a:pt x="7219" y="8880"/>
                    <a:pt x="8052" y="9031"/>
                  </a:cubicBezTo>
                  <a:cubicBezTo>
                    <a:pt x="8154" y="9050"/>
                    <a:pt x="8246" y="9058"/>
                    <a:pt x="8329" y="9058"/>
                  </a:cubicBezTo>
                  <a:cubicBezTo>
                    <a:pt x="9416" y="9058"/>
                    <a:pt x="8911" y="7582"/>
                    <a:pt x="8234" y="7582"/>
                  </a:cubicBezTo>
                  <a:cubicBezTo>
                    <a:pt x="8099" y="7582"/>
                    <a:pt x="7958" y="7640"/>
                    <a:pt x="7821" y="7780"/>
                  </a:cubicBezTo>
                  <a:cubicBezTo>
                    <a:pt x="7788" y="7813"/>
                    <a:pt x="7817" y="7862"/>
                    <a:pt x="7856" y="7862"/>
                  </a:cubicBezTo>
                  <a:cubicBezTo>
                    <a:pt x="7864" y="7862"/>
                    <a:pt x="7872" y="7860"/>
                    <a:pt x="7881" y="7855"/>
                  </a:cubicBezTo>
                  <a:cubicBezTo>
                    <a:pt x="8138" y="8465"/>
                    <a:pt x="8168" y="8769"/>
                    <a:pt x="7973" y="8769"/>
                  </a:cubicBezTo>
                  <a:cubicBezTo>
                    <a:pt x="7883" y="8769"/>
                    <a:pt x="7746" y="8705"/>
                    <a:pt x="7561" y="8577"/>
                  </a:cubicBezTo>
                  <a:cubicBezTo>
                    <a:pt x="7219" y="8363"/>
                    <a:pt x="6992" y="8060"/>
                    <a:pt x="6873" y="7665"/>
                  </a:cubicBezTo>
                  <a:cubicBezTo>
                    <a:pt x="6771" y="7299"/>
                    <a:pt x="6841" y="6898"/>
                    <a:pt x="6801" y="6526"/>
                  </a:cubicBezTo>
                  <a:cubicBezTo>
                    <a:pt x="6739" y="5923"/>
                    <a:pt x="6554" y="5330"/>
                    <a:pt x="6201" y="4836"/>
                  </a:cubicBezTo>
                  <a:cubicBezTo>
                    <a:pt x="6166" y="4787"/>
                    <a:pt x="6122" y="4741"/>
                    <a:pt x="6087" y="4695"/>
                  </a:cubicBezTo>
                  <a:cubicBezTo>
                    <a:pt x="6152" y="4669"/>
                    <a:pt x="6198" y="4599"/>
                    <a:pt x="6156" y="4517"/>
                  </a:cubicBezTo>
                  <a:cubicBezTo>
                    <a:pt x="5912" y="4056"/>
                    <a:pt x="5543" y="3799"/>
                    <a:pt x="5128" y="3700"/>
                  </a:cubicBezTo>
                  <a:cubicBezTo>
                    <a:pt x="5275" y="3677"/>
                    <a:pt x="5422" y="3665"/>
                    <a:pt x="5568" y="3665"/>
                  </a:cubicBezTo>
                  <a:cubicBezTo>
                    <a:pt x="6285" y="3665"/>
                    <a:pt x="6979" y="3948"/>
                    <a:pt x="7545" y="4454"/>
                  </a:cubicBezTo>
                  <a:cubicBezTo>
                    <a:pt x="7552" y="4468"/>
                    <a:pt x="7558" y="4480"/>
                    <a:pt x="7564" y="4494"/>
                  </a:cubicBezTo>
                  <a:cubicBezTo>
                    <a:pt x="7588" y="4530"/>
                    <a:pt x="7621" y="4547"/>
                    <a:pt x="7657" y="4550"/>
                  </a:cubicBezTo>
                  <a:cubicBezTo>
                    <a:pt x="7660" y="4553"/>
                    <a:pt x="7663" y="4556"/>
                    <a:pt x="7667" y="4559"/>
                  </a:cubicBezTo>
                  <a:cubicBezTo>
                    <a:pt x="7683" y="4575"/>
                    <a:pt x="7701" y="4581"/>
                    <a:pt x="7720" y="4581"/>
                  </a:cubicBezTo>
                  <a:cubicBezTo>
                    <a:pt x="7772" y="4581"/>
                    <a:pt x="7824" y="4528"/>
                    <a:pt x="7792" y="4474"/>
                  </a:cubicBezTo>
                  <a:cubicBezTo>
                    <a:pt x="7792" y="4471"/>
                    <a:pt x="7795" y="4471"/>
                    <a:pt x="7798" y="4468"/>
                  </a:cubicBezTo>
                  <a:cubicBezTo>
                    <a:pt x="7868" y="4240"/>
                    <a:pt x="7798" y="4006"/>
                    <a:pt x="7716" y="3793"/>
                  </a:cubicBezTo>
                  <a:cubicBezTo>
                    <a:pt x="7703" y="3757"/>
                    <a:pt x="7687" y="3720"/>
                    <a:pt x="7670" y="3684"/>
                  </a:cubicBezTo>
                  <a:cubicBezTo>
                    <a:pt x="7519" y="2959"/>
                    <a:pt x="6906" y="2430"/>
                    <a:pt x="6201" y="2176"/>
                  </a:cubicBezTo>
                  <a:cubicBezTo>
                    <a:pt x="5981" y="2100"/>
                    <a:pt x="5764" y="2061"/>
                    <a:pt x="5546" y="2044"/>
                  </a:cubicBezTo>
                  <a:cubicBezTo>
                    <a:pt x="5329" y="1959"/>
                    <a:pt x="5023" y="1847"/>
                    <a:pt x="4822" y="1764"/>
                  </a:cubicBezTo>
                  <a:cubicBezTo>
                    <a:pt x="5218" y="1742"/>
                    <a:pt x="5971" y="1060"/>
                    <a:pt x="6060" y="842"/>
                  </a:cubicBezTo>
                  <a:cubicBezTo>
                    <a:pt x="6169" y="573"/>
                    <a:pt x="6136" y="289"/>
                    <a:pt x="6024" y="43"/>
                  </a:cubicBezTo>
                  <a:cubicBezTo>
                    <a:pt x="5777" y="13"/>
                    <a:pt x="5531" y="1"/>
                    <a:pt x="52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3"/>
            <p:cNvSpPr/>
            <p:nvPr/>
          </p:nvSpPr>
          <p:spPr>
            <a:xfrm>
              <a:off x="4949725" y="4541075"/>
              <a:ext cx="36600" cy="21575"/>
            </a:xfrm>
            <a:custGeom>
              <a:avLst/>
              <a:gdLst/>
              <a:ahLst/>
              <a:cxnLst/>
              <a:rect l="l" t="t" r="r" b="b"/>
              <a:pathLst>
                <a:path w="1464" h="863" extrusionOk="0">
                  <a:moveTo>
                    <a:pt x="1358" y="0"/>
                  </a:moveTo>
                  <a:cubicBezTo>
                    <a:pt x="1351" y="0"/>
                    <a:pt x="1343" y="1"/>
                    <a:pt x="1335" y="3"/>
                  </a:cubicBezTo>
                  <a:cubicBezTo>
                    <a:pt x="808" y="118"/>
                    <a:pt x="370" y="444"/>
                    <a:pt x="1" y="862"/>
                  </a:cubicBezTo>
                  <a:cubicBezTo>
                    <a:pt x="198" y="704"/>
                    <a:pt x="420" y="572"/>
                    <a:pt x="666" y="473"/>
                  </a:cubicBezTo>
                  <a:cubicBezTo>
                    <a:pt x="681" y="467"/>
                    <a:pt x="697" y="464"/>
                    <a:pt x="712" y="464"/>
                  </a:cubicBezTo>
                  <a:cubicBezTo>
                    <a:pt x="795" y="464"/>
                    <a:pt x="875" y="546"/>
                    <a:pt x="847" y="622"/>
                  </a:cubicBezTo>
                  <a:cubicBezTo>
                    <a:pt x="1016" y="450"/>
                    <a:pt x="1193" y="292"/>
                    <a:pt x="1394" y="154"/>
                  </a:cubicBezTo>
                  <a:cubicBezTo>
                    <a:pt x="1463" y="109"/>
                    <a:pt x="1436" y="0"/>
                    <a:pt x="1358"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3"/>
            <p:cNvSpPr/>
            <p:nvPr/>
          </p:nvSpPr>
          <p:spPr>
            <a:xfrm>
              <a:off x="4882625" y="4608475"/>
              <a:ext cx="127650" cy="205625"/>
            </a:xfrm>
            <a:custGeom>
              <a:avLst/>
              <a:gdLst/>
              <a:ahLst/>
              <a:cxnLst/>
              <a:rect l="l" t="t" r="r" b="b"/>
              <a:pathLst>
                <a:path w="5106" h="8225" extrusionOk="0">
                  <a:moveTo>
                    <a:pt x="1566" y="0"/>
                  </a:moveTo>
                  <a:lnTo>
                    <a:pt x="1566" y="0"/>
                  </a:lnTo>
                  <a:cubicBezTo>
                    <a:pt x="1519" y="96"/>
                    <a:pt x="1477" y="191"/>
                    <a:pt x="1437" y="280"/>
                  </a:cubicBezTo>
                  <a:cubicBezTo>
                    <a:pt x="1197" y="820"/>
                    <a:pt x="828" y="1538"/>
                    <a:pt x="861" y="2153"/>
                  </a:cubicBezTo>
                  <a:cubicBezTo>
                    <a:pt x="867" y="2305"/>
                    <a:pt x="907" y="2440"/>
                    <a:pt x="966" y="2558"/>
                  </a:cubicBezTo>
                  <a:cubicBezTo>
                    <a:pt x="1013" y="3698"/>
                    <a:pt x="1753" y="4748"/>
                    <a:pt x="2603" y="5456"/>
                  </a:cubicBezTo>
                  <a:cubicBezTo>
                    <a:pt x="2619" y="5469"/>
                    <a:pt x="2639" y="5476"/>
                    <a:pt x="2656" y="5486"/>
                  </a:cubicBezTo>
                  <a:cubicBezTo>
                    <a:pt x="2527" y="5620"/>
                    <a:pt x="2349" y="5703"/>
                    <a:pt x="2053" y="5706"/>
                  </a:cubicBezTo>
                  <a:cubicBezTo>
                    <a:pt x="2051" y="5706"/>
                    <a:pt x="2049" y="5706"/>
                    <a:pt x="2047" y="5706"/>
                  </a:cubicBezTo>
                  <a:cubicBezTo>
                    <a:pt x="1445" y="5706"/>
                    <a:pt x="485" y="5174"/>
                    <a:pt x="341" y="4544"/>
                  </a:cubicBezTo>
                  <a:cubicBezTo>
                    <a:pt x="327" y="4486"/>
                    <a:pt x="284" y="4461"/>
                    <a:pt x="240" y="4461"/>
                  </a:cubicBezTo>
                  <a:cubicBezTo>
                    <a:pt x="201" y="4461"/>
                    <a:pt x="162" y="4480"/>
                    <a:pt x="140" y="4514"/>
                  </a:cubicBezTo>
                  <a:cubicBezTo>
                    <a:pt x="132" y="4512"/>
                    <a:pt x="123" y="4511"/>
                    <a:pt x="114" y="4511"/>
                  </a:cubicBezTo>
                  <a:cubicBezTo>
                    <a:pt x="56" y="4511"/>
                    <a:pt x="0" y="4556"/>
                    <a:pt x="15" y="4632"/>
                  </a:cubicBezTo>
                  <a:cubicBezTo>
                    <a:pt x="235" y="5785"/>
                    <a:pt x="1270" y="6911"/>
                    <a:pt x="2441" y="7231"/>
                  </a:cubicBezTo>
                  <a:cubicBezTo>
                    <a:pt x="2433" y="7230"/>
                    <a:pt x="2424" y="7230"/>
                    <a:pt x="2415" y="7230"/>
                  </a:cubicBezTo>
                  <a:cubicBezTo>
                    <a:pt x="2399" y="7230"/>
                    <a:pt x="2383" y="7230"/>
                    <a:pt x="2367" y="7230"/>
                  </a:cubicBezTo>
                  <a:cubicBezTo>
                    <a:pt x="2352" y="7230"/>
                    <a:pt x="2338" y="7230"/>
                    <a:pt x="2323" y="7228"/>
                  </a:cubicBezTo>
                  <a:cubicBezTo>
                    <a:pt x="1329" y="7069"/>
                    <a:pt x="726" y="6375"/>
                    <a:pt x="136" y="5630"/>
                  </a:cubicBezTo>
                  <a:cubicBezTo>
                    <a:pt x="127" y="5619"/>
                    <a:pt x="114" y="5614"/>
                    <a:pt x="101" y="5614"/>
                  </a:cubicBezTo>
                  <a:cubicBezTo>
                    <a:pt x="69" y="5614"/>
                    <a:pt x="35" y="5647"/>
                    <a:pt x="45" y="5683"/>
                  </a:cubicBezTo>
                  <a:cubicBezTo>
                    <a:pt x="311" y="6734"/>
                    <a:pt x="1431" y="7514"/>
                    <a:pt x="2487" y="7623"/>
                  </a:cubicBezTo>
                  <a:cubicBezTo>
                    <a:pt x="2542" y="7628"/>
                    <a:pt x="2599" y="7631"/>
                    <a:pt x="2656" y="7631"/>
                  </a:cubicBezTo>
                  <a:cubicBezTo>
                    <a:pt x="3188" y="7631"/>
                    <a:pt x="3792" y="7400"/>
                    <a:pt x="4289" y="7047"/>
                  </a:cubicBezTo>
                  <a:cubicBezTo>
                    <a:pt x="4378" y="7007"/>
                    <a:pt x="4467" y="6960"/>
                    <a:pt x="4552" y="6915"/>
                  </a:cubicBezTo>
                  <a:lnTo>
                    <a:pt x="4552" y="6915"/>
                  </a:lnTo>
                  <a:cubicBezTo>
                    <a:pt x="4549" y="6918"/>
                    <a:pt x="4549" y="6921"/>
                    <a:pt x="4546" y="6921"/>
                  </a:cubicBezTo>
                  <a:cubicBezTo>
                    <a:pt x="4182" y="7245"/>
                    <a:pt x="3429" y="8036"/>
                    <a:pt x="2878" y="8036"/>
                  </a:cubicBezTo>
                  <a:cubicBezTo>
                    <a:pt x="2840" y="8036"/>
                    <a:pt x="2803" y="8032"/>
                    <a:pt x="2768" y="8024"/>
                  </a:cubicBezTo>
                  <a:cubicBezTo>
                    <a:pt x="2762" y="8023"/>
                    <a:pt x="2756" y="8022"/>
                    <a:pt x="2750" y="8022"/>
                  </a:cubicBezTo>
                  <a:cubicBezTo>
                    <a:pt x="2686" y="8022"/>
                    <a:pt x="2641" y="8101"/>
                    <a:pt x="2692" y="8153"/>
                  </a:cubicBezTo>
                  <a:cubicBezTo>
                    <a:pt x="2721" y="8182"/>
                    <a:pt x="2751" y="8202"/>
                    <a:pt x="2780" y="8225"/>
                  </a:cubicBezTo>
                  <a:cubicBezTo>
                    <a:pt x="3884" y="8103"/>
                    <a:pt x="4750" y="6928"/>
                    <a:pt x="5010" y="5920"/>
                  </a:cubicBezTo>
                  <a:cubicBezTo>
                    <a:pt x="5049" y="5778"/>
                    <a:pt x="5075" y="5634"/>
                    <a:pt x="5086" y="5486"/>
                  </a:cubicBezTo>
                  <a:cubicBezTo>
                    <a:pt x="5102" y="5368"/>
                    <a:pt x="5105" y="5310"/>
                    <a:pt x="5094" y="5310"/>
                  </a:cubicBezTo>
                  <a:cubicBezTo>
                    <a:pt x="5085" y="5310"/>
                    <a:pt x="5068" y="5342"/>
                    <a:pt x="5043" y="5407"/>
                  </a:cubicBezTo>
                  <a:cubicBezTo>
                    <a:pt x="5041" y="5407"/>
                    <a:pt x="5040" y="5407"/>
                    <a:pt x="5038" y="5407"/>
                  </a:cubicBezTo>
                  <a:cubicBezTo>
                    <a:pt x="4877" y="5407"/>
                    <a:pt x="4481" y="5750"/>
                    <a:pt x="4344" y="5818"/>
                  </a:cubicBezTo>
                  <a:cubicBezTo>
                    <a:pt x="3910" y="6022"/>
                    <a:pt x="3459" y="6134"/>
                    <a:pt x="2981" y="6170"/>
                  </a:cubicBezTo>
                  <a:cubicBezTo>
                    <a:pt x="2978" y="6171"/>
                    <a:pt x="2975" y="6171"/>
                    <a:pt x="2972" y="6171"/>
                  </a:cubicBezTo>
                  <a:cubicBezTo>
                    <a:pt x="2871" y="6171"/>
                    <a:pt x="2836" y="6008"/>
                    <a:pt x="2929" y="5966"/>
                  </a:cubicBezTo>
                  <a:cubicBezTo>
                    <a:pt x="3265" y="5811"/>
                    <a:pt x="3551" y="5617"/>
                    <a:pt x="3824" y="5380"/>
                  </a:cubicBezTo>
                  <a:cubicBezTo>
                    <a:pt x="1888" y="4764"/>
                    <a:pt x="1036" y="2058"/>
                    <a:pt x="156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3"/>
            <p:cNvSpPr/>
            <p:nvPr/>
          </p:nvSpPr>
          <p:spPr>
            <a:xfrm>
              <a:off x="4905700" y="4543850"/>
              <a:ext cx="32300" cy="29000"/>
            </a:xfrm>
            <a:custGeom>
              <a:avLst/>
              <a:gdLst/>
              <a:ahLst/>
              <a:cxnLst/>
              <a:rect l="l" t="t" r="r" b="b"/>
              <a:pathLst>
                <a:path w="1292" h="1160" extrusionOk="0">
                  <a:moveTo>
                    <a:pt x="1292" y="0"/>
                  </a:moveTo>
                  <a:lnTo>
                    <a:pt x="1292" y="0"/>
                  </a:lnTo>
                  <a:cubicBezTo>
                    <a:pt x="833" y="237"/>
                    <a:pt x="403" y="537"/>
                    <a:pt x="0" y="889"/>
                  </a:cubicBezTo>
                  <a:cubicBezTo>
                    <a:pt x="75" y="1049"/>
                    <a:pt x="241" y="1160"/>
                    <a:pt x="418" y="1160"/>
                  </a:cubicBezTo>
                  <a:cubicBezTo>
                    <a:pt x="516" y="1160"/>
                    <a:pt x="617" y="1126"/>
                    <a:pt x="708" y="1047"/>
                  </a:cubicBezTo>
                  <a:cubicBezTo>
                    <a:pt x="810" y="959"/>
                    <a:pt x="807" y="787"/>
                    <a:pt x="847" y="672"/>
                  </a:cubicBezTo>
                  <a:cubicBezTo>
                    <a:pt x="939" y="406"/>
                    <a:pt x="1097" y="198"/>
                    <a:pt x="1292"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3"/>
            <p:cNvSpPr/>
            <p:nvPr/>
          </p:nvSpPr>
          <p:spPr>
            <a:xfrm>
              <a:off x="5107275" y="4653350"/>
              <a:ext cx="55125" cy="33700"/>
            </a:xfrm>
            <a:custGeom>
              <a:avLst/>
              <a:gdLst/>
              <a:ahLst/>
              <a:cxnLst/>
              <a:rect l="l" t="t" r="r" b="b"/>
              <a:pathLst>
                <a:path w="2205" h="1348" extrusionOk="0">
                  <a:moveTo>
                    <a:pt x="851" y="0"/>
                  </a:moveTo>
                  <a:cubicBezTo>
                    <a:pt x="456" y="0"/>
                    <a:pt x="1" y="242"/>
                    <a:pt x="37" y="684"/>
                  </a:cubicBezTo>
                  <a:cubicBezTo>
                    <a:pt x="60" y="921"/>
                    <a:pt x="258" y="991"/>
                    <a:pt x="472" y="994"/>
                  </a:cubicBezTo>
                  <a:cubicBezTo>
                    <a:pt x="534" y="994"/>
                    <a:pt x="627" y="984"/>
                    <a:pt x="726" y="974"/>
                  </a:cubicBezTo>
                  <a:cubicBezTo>
                    <a:pt x="798" y="1017"/>
                    <a:pt x="877" y="1056"/>
                    <a:pt x="953" y="1083"/>
                  </a:cubicBezTo>
                  <a:cubicBezTo>
                    <a:pt x="1065" y="1165"/>
                    <a:pt x="1186" y="1231"/>
                    <a:pt x="1315" y="1277"/>
                  </a:cubicBezTo>
                  <a:cubicBezTo>
                    <a:pt x="1341" y="1287"/>
                    <a:pt x="1371" y="1293"/>
                    <a:pt x="1400" y="1304"/>
                  </a:cubicBezTo>
                  <a:cubicBezTo>
                    <a:pt x="1425" y="1333"/>
                    <a:pt x="1461" y="1347"/>
                    <a:pt x="1497" y="1347"/>
                  </a:cubicBezTo>
                  <a:cubicBezTo>
                    <a:pt x="1517" y="1347"/>
                    <a:pt x="1537" y="1343"/>
                    <a:pt x="1555" y="1333"/>
                  </a:cubicBezTo>
                  <a:cubicBezTo>
                    <a:pt x="1591" y="1337"/>
                    <a:pt x="1626" y="1340"/>
                    <a:pt x="1662" y="1340"/>
                  </a:cubicBezTo>
                  <a:cubicBezTo>
                    <a:pt x="1815" y="1340"/>
                    <a:pt x="1964" y="1294"/>
                    <a:pt x="2049" y="1152"/>
                  </a:cubicBezTo>
                  <a:cubicBezTo>
                    <a:pt x="2204" y="889"/>
                    <a:pt x="1934" y="641"/>
                    <a:pt x="1759" y="471"/>
                  </a:cubicBezTo>
                  <a:cubicBezTo>
                    <a:pt x="1558" y="269"/>
                    <a:pt x="1318" y="85"/>
                    <a:pt x="1035" y="19"/>
                  </a:cubicBezTo>
                  <a:cubicBezTo>
                    <a:pt x="977" y="7"/>
                    <a:pt x="915" y="0"/>
                    <a:pt x="851"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3"/>
            <p:cNvSpPr/>
            <p:nvPr/>
          </p:nvSpPr>
          <p:spPr>
            <a:xfrm>
              <a:off x="4854600" y="4594800"/>
              <a:ext cx="46025" cy="72625"/>
            </a:xfrm>
            <a:custGeom>
              <a:avLst/>
              <a:gdLst/>
              <a:ahLst/>
              <a:cxnLst/>
              <a:rect l="l" t="t" r="r" b="b"/>
              <a:pathLst>
                <a:path w="1841" h="2905" extrusionOk="0">
                  <a:moveTo>
                    <a:pt x="1005" y="0"/>
                  </a:moveTo>
                  <a:cubicBezTo>
                    <a:pt x="915" y="129"/>
                    <a:pt x="833" y="260"/>
                    <a:pt x="754" y="392"/>
                  </a:cubicBezTo>
                  <a:lnTo>
                    <a:pt x="754" y="395"/>
                  </a:lnTo>
                  <a:cubicBezTo>
                    <a:pt x="774" y="531"/>
                    <a:pt x="771" y="672"/>
                    <a:pt x="843" y="794"/>
                  </a:cubicBezTo>
                  <a:cubicBezTo>
                    <a:pt x="889" y="870"/>
                    <a:pt x="945" y="916"/>
                    <a:pt x="1008" y="949"/>
                  </a:cubicBezTo>
                  <a:cubicBezTo>
                    <a:pt x="1076" y="1284"/>
                    <a:pt x="899" y="1676"/>
                    <a:pt x="869" y="2019"/>
                  </a:cubicBezTo>
                  <a:cubicBezTo>
                    <a:pt x="869" y="2124"/>
                    <a:pt x="856" y="2226"/>
                    <a:pt x="833" y="2328"/>
                  </a:cubicBezTo>
                  <a:cubicBezTo>
                    <a:pt x="665" y="2371"/>
                    <a:pt x="497" y="2414"/>
                    <a:pt x="329" y="2457"/>
                  </a:cubicBezTo>
                  <a:cubicBezTo>
                    <a:pt x="260" y="2421"/>
                    <a:pt x="240" y="2150"/>
                    <a:pt x="224" y="2071"/>
                  </a:cubicBezTo>
                  <a:cubicBezTo>
                    <a:pt x="198" y="1940"/>
                    <a:pt x="178" y="1811"/>
                    <a:pt x="151" y="1683"/>
                  </a:cubicBezTo>
                  <a:cubicBezTo>
                    <a:pt x="92" y="1857"/>
                    <a:pt x="43" y="2035"/>
                    <a:pt x="0" y="2213"/>
                  </a:cubicBezTo>
                  <a:cubicBezTo>
                    <a:pt x="91" y="2572"/>
                    <a:pt x="255" y="2905"/>
                    <a:pt x="528" y="2905"/>
                  </a:cubicBezTo>
                  <a:cubicBezTo>
                    <a:pt x="621" y="2905"/>
                    <a:pt x="727" y="2866"/>
                    <a:pt x="846" y="2776"/>
                  </a:cubicBezTo>
                  <a:cubicBezTo>
                    <a:pt x="1222" y="2497"/>
                    <a:pt x="1070" y="1891"/>
                    <a:pt x="1324" y="1532"/>
                  </a:cubicBezTo>
                  <a:cubicBezTo>
                    <a:pt x="1577" y="1173"/>
                    <a:pt x="1841" y="949"/>
                    <a:pt x="1528" y="494"/>
                  </a:cubicBezTo>
                  <a:cubicBezTo>
                    <a:pt x="1457" y="394"/>
                    <a:pt x="1338" y="331"/>
                    <a:pt x="1223" y="331"/>
                  </a:cubicBezTo>
                  <a:cubicBezTo>
                    <a:pt x="1188" y="331"/>
                    <a:pt x="1152" y="337"/>
                    <a:pt x="1119" y="350"/>
                  </a:cubicBezTo>
                  <a:cubicBezTo>
                    <a:pt x="1087" y="228"/>
                    <a:pt x="1067" y="119"/>
                    <a:pt x="1005"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3"/>
            <p:cNvSpPr/>
            <p:nvPr/>
          </p:nvSpPr>
          <p:spPr>
            <a:xfrm>
              <a:off x="5020550" y="4770825"/>
              <a:ext cx="76875" cy="81400"/>
            </a:xfrm>
            <a:custGeom>
              <a:avLst/>
              <a:gdLst/>
              <a:ahLst/>
              <a:cxnLst/>
              <a:rect l="l" t="t" r="r" b="b"/>
              <a:pathLst>
                <a:path w="3075" h="3256" extrusionOk="0">
                  <a:moveTo>
                    <a:pt x="717" y="0"/>
                  </a:moveTo>
                  <a:cubicBezTo>
                    <a:pt x="669" y="0"/>
                    <a:pt x="623" y="22"/>
                    <a:pt x="599" y="74"/>
                  </a:cubicBezTo>
                  <a:cubicBezTo>
                    <a:pt x="546" y="197"/>
                    <a:pt x="517" y="322"/>
                    <a:pt x="500" y="447"/>
                  </a:cubicBezTo>
                  <a:cubicBezTo>
                    <a:pt x="0" y="1231"/>
                    <a:pt x="82" y="2353"/>
                    <a:pt x="537" y="3255"/>
                  </a:cubicBezTo>
                  <a:cubicBezTo>
                    <a:pt x="1419" y="3147"/>
                    <a:pt x="2285" y="2857"/>
                    <a:pt x="3075" y="2390"/>
                  </a:cubicBezTo>
                  <a:cubicBezTo>
                    <a:pt x="2857" y="2363"/>
                    <a:pt x="2644" y="2327"/>
                    <a:pt x="2433" y="2274"/>
                  </a:cubicBezTo>
                  <a:cubicBezTo>
                    <a:pt x="1277" y="1978"/>
                    <a:pt x="1132" y="1095"/>
                    <a:pt x="879" y="114"/>
                  </a:cubicBezTo>
                  <a:cubicBezTo>
                    <a:pt x="860" y="46"/>
                    <a:pt x="786" y="0"/>
                    <a:pt x="7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3"/>
            <p:cNvSpPr/>
            <p:nvPr/>
          </p:nvSpPr>
          <p:spPr>
            <a:xfrm>
              <a:off x="4958475" y="4807575"/>
              <a:ext cx="58200" cy="45550"/>
            </a:xfrm>
            <a:custGeom>
              <a:avLst/>
              <a:gdLst/>
              <a:ahLst/>
              <a:cxnLst/>
              <a:rect l="l" t="t" r="r" b="b"/>
              <a:pathLst>
                <a:path w="2328" h="1822" extrusionOk="0">
                  <a:moveTo>
                    <a:pt x="2065" y="1"/>
                  </a:moveTo>
                  <a:cubicBezTo>
                    <a:pt x="2064" y="1"/>
                    <a:pt x="2063" y="1"/>
                    <a:pt x="2061" y="1"/>
                  </a:cubicBezTo>
                  <a:cubicBezTo>
                    <a:pt x="1528" y="14"/>
                    <a:pt x="1307" y="537"/>
                    <a:pt x="869" y="768"/>
                  </a:cubicBezTo>
                  <a:cubicBezTo>
                    <a:pt x="564" y="926"/>
                    <a:pt x="109" y="1008"/>
                    <a:pt x="155" y="1420"/>
                  </a:cubicBezTo>
                  <a:cubicBezTo>
                    <a:pt x="105" y="1430"/>
                    <a:pt x="53" y="1440"/>
                    <a:pt x="0" y="1449"/>
                  </a:cubicBezTo>
                  <a:cubicBezTo>
                    <a:pt x="583" y="1657"/>
                    <a:pt x="1185" y="1782"/>
                    <a:pt x="1798" y="1821"/>
                  </a:cubicBezTo>
                  <a:cubicBezTo>
                    <a:pt x="2140" y="1463"/>
                    <a:pt x="2269" y="607"/>
                    <a:pt x="2312" y="261"/>
                  </a:cubicBezTo>
                  <a:cubicBezTo>
                    <a:pt x="2328" y="131"/>
                    <a:pt x="2190" y="1"/>
                    <a:pt x="206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9" name="Google Shape;829;p33"/>
          <p:cNvSpPr/>
          <p:nvPr/>
        </p:nvSpPr>
        <p:spPr>
          <a:xfrm rot="-4499881">
            <a:off x="1685778" y="5032847"/>
            <a:ext cx="18518" cy="1766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3"/>
          <p:cNvSpPr/>
          <p:nvPr/>
        </p:nvSpPr>
        <p:spPr>
          <a:xfrm>
            <a:off x="1760403" y="5119025"/>
            <a:ext cx="36600" cy="366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3"/>
          <p:cNvSpPr/>
          <p:nvPr/>
        </p:nvSpPr>
        <p:spPr>
          <a:xfrm rot="-4499881">
            <a:off x="194176" y="4961649"/>
            <a:ext cx="18518" cy="1766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2" name="Google Shape;832;p33"/>
          <p:cNvPicPr preferRelativeResize="0"/>
          <p:nvPr/>
        </p:nvPicPr>
        <p:blipFill>
          <a:blip r:embed="rId2">
            <a:alphaModFix amt="25000"/>
          </a:blip>
          <a:stretch>
            <a:fillRect/>
          </a:stretch>
        </p:blipFill>
        <p:spPr>
          <a:xfrm>
            <a:off x="0" y="0"/>
            <a:ext cx="9144000" cy="5182801"/>
          </a:xfrm>
          <a:prstGeom prst="rect">
            <a:avLst/>
          </a:prstGeom>
          <a:noFill/>
          <a:ln>
            <a:noFill/>
          </a:ln>
        </p:spPr>
      </p:pic>
      <p:sp>
        <p:nvSpPr>
          <p:cNvPr id="833" name="Google Shape;833;p33"/>
          <p:cNvSpPr txBox="1">
            <a:spLocks noGrp="1"/>
          </p:cNvSpPr>
          <p:nvPr>
            <p:ph type="title"/>
          </p:nvPr>
        </p:nvSpPr>
        <p:spPr>
          <a:xfrm>
            <a:off x="730650" y="383250"/>
            <a:ext cx="77043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34" name="Google Shape;834;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gradFill>
          <a:gsLst>
            <a:gs pos="0">
              <a:srgbClr val="B3CFFF"/>
            </a:gs>
            <a:gs pos="47000">
              <a:srgbClr val="CDBAFF"/>
            </a:gs>
            <a:gs pos="100000">
              <a:srgbClr val="FDADBC"/>
            </a:gs>
          </a:gsLst>
          <a:lin ang="8100019" scaled="0"/>
        </a:gradFill>
        <a:effectLst/>
      </p:bgPr>
    </p:bg>
    <p:spTree>
      <p:nvGrpSpPr>
        <p:cNvPr id="1" name="Shape 86"/>
        <p:cNvGrpSpPr/>
        <p:nvPr/>
      </p:nvGrpSpPr>
      <p:grpSpPr>
        <a:xfrm>
          <a:off x="0" y="0"/>
          <a:ext cx="0" cy="0"/>
          <a:chOff x="0" y="0"/>
          <a:chExt cx="0" cy="0"/>
        </a:xfrm>
      </p:grpSpPr>
      <p:pic>
        <p:nvPicPr>
          <p:cNvPr id="87" name="Google Shape;87;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88" name="Google Shape;88;p4"/>
          <p:cNvSpPr txBox="1">
            <a:spLocks noGrp="1"/>
          </p:cNvSpPr>
          <p:nvPr>
            <p:ph type="body" idx="1"/>
          </p:nvPr>
        </p:nvSpPr>
        <p:spPr>
          <a:xfrm>
            <a:off x="740100" y="1049050"/>
            <a:ext cx="7771800" cy="3830400"/>
          </a:xfrm>
          <a:prstGeom prst="rect">
            <a:avLst/>
          </a:prstGeom>
          <a:noFill/>
          <a:ln>
            <a:noFill/>
          </a:ln>
        </p:spPr>
        <p:txBody>
          <a:bodyPr spcFirstLastPara="1" wrap="square" lIns="91425" tIns="91425" rIns="91425" bIns="91425" anchor="t" anchorCtr="0">
            <a:noAutofit/>
          </a:bodyPr>
          <a:lstStyle>
            <a:lvl1pPr marL="457200" lvl="0" indent="-304800" rtl="0">
              <a:spcBef>
                <a:spcPts val="0"/>
              </a:spcBef>
              <a:spcAft>
                <a:spcPts val="0"/>
              </a:spcAft>
              <a:buClr>
                <a:schemeClr val="dk1"/>
              </a:buClr>
              <a:buSzPts val="1200"/>
              <a:buFont typeface="Open Sans"/>
              <a:buAutoNum type="arabicPeriod"/>
              <a:defRPr sz="1200">
                <a:solidFill>
                  <a:schemeClr val="dk1"/>
                </a:solidFill>
                <a:latin typeface="Open Sans"/>
                <a:ea typeface="Open Sans"/>
                <a:cs typeface="Open Sans"/>
                <a:sym typeface="Open Sans"/>
              </a:defRPr>
            </a:lvl1pPr>
            <a:lvl2pPr marL="914400" lvl="1" indent="-304800" rtl="0">
              <a:spcBef>
                <a:spcPts val="0"/>
              </a:spcBef>
              <a:spcAft>
                <a:spcPts val="0"/>
              </a:spcAft>
              <a:buClr>
                <a:schemeClr val="dk1"/>
              </a:buClr>
              <a:buSzPts val="1200"/>
              <a:buFont typeface="Open Sans"/>
              <a:buAutoNum type="alphaLcPeriod"/>
              <a:defRPr>
                <a:solidFill>
                  <a:schemeClr val="dk1"/>
                </a:solidFill>
                <a:latin typeface="Open Sans"/>
                <a:ea typeface="Open Sans"/>
                <a:cs typeface="Open Sans"/>
                <a:sym typeface="Open Sans"/>
              </a:defRPr>
            </a:lvl2pPr>
            <a:lvl3pPr marL="1371600" lvl="2" indent="-304800" rtl="0">
              <a:spcBef>
                <a:spcPts val="0"/>
              </a:spcBef>
              <a:spcAft>
                <a:spcPts val="0"/>
              </a:spcAft>
              <a:buClr>
                <a:schemeClr val="dk1"/>
              </a:buClr>
              <a:buSzPts val="1200"/>
              <a:buFont typeface="Open Sans"/>
              <a:buAutoNum type="romanLcPeriod"/>
              <a:defRPr>
                <a:solidFill>
                  <a:schemeClr val="dk1"/>
                </a:solidFill>
                <a:latin typeface="Open Sans"/>
                <a:ea typeface="Open Sans"/>
                <a:cs typeface="Open Sans"/>
                <a:sym typeface="Open Sans"/>
              </a:defRPr>
            </a:lvl3pPr>
            <a:lvl4pPr marL="1828800" lvl="3" indent="-304800" rtl="0">
              <a:spcBef>
                <a:spcPts val="0"/>
              </a:spcBef>
              <a:spcAft>
                <a:spcPts val="0"/>
              </a:spcAft>
              <a:buClr>
                <a:schemeClr val="dk1"/>
              </a:buClr>
              <a:buSzPts val="1200"/>
              <a:buFont typeface="Open Sans"/>
              <a:buAutoNum type="arabicPeriod"/>
              <a:defRPr>
                <a:solidFill>
                  <a:schemeClr val="dk1"/>
                </a:solidFill>
                <a:latin typeface="Open Sans"/>
                <a:ea typeface="Open Sans"/>
                <a:cs typeface="Open Sans"/>
                <a:sym typeface="Open Sans"/>
              </a:defRPr>
            </a:lvl4pPr>
            <a:lvl5pPr marL="2286000" lvl="4" indent="-304800" rtl="0">
              <a:spcBef>
                <a:spcPts val="0"/>
              </a:spcBef>
              <a:spcAft>
                <a:spcPts val="0"/>
              </a:spcAft>
              <a:buClr>
                <a:schemeClr val="dk1"/>
              </a:buClr>
              <a:buSzPts val="1200"/>
              <a:buFont typeface="Open Sans"/>
              <a:buAutoNum type="alphaLcPeriod"/>
              <a:defRPr>
                <a:solidFill>
                  <a:schemeClr val="dk1"/>
                </a:solidFill>
                <a:latin typeface="Open Sans"/>
                <a:ea typeface="Open Sans"/>
                <a:cs typeface="Open Sans"/>
                <a:sym typeface="Open Sans"/>
              </a:defRPr>
            </a:lvl5pPr>
            <a:lvl6pPr marL="2743200" lvl="5" indent="-304800" rtl="0">
              <a:spcBef>
                <a:spcPts val="0"/>
              </a:spcBef>
              <a:spcAft>
                <a:spcPts val="0"/>
              </a:spcAft>
              <a:buClr>
                <a:schemeClr val="dk1"/>
              </a:buClr>
              <a:buSzPts val="1200"/>
              <a:buFont typeface="Open Sans"/>
              <a:buAutoNum type="romanLcPeriod"/>
              <a:defRPr>
                <a:solidFill>
                  <a:schemeClr val="dk1"/>
                </a:solidFill>
                <a:latin typeface="Open Sans"/>
                <a:ea typeface="Open Sans"/>
                <a:cs typeface="Open Sans"/>
                <a:sym typeface="Open Sans"/>
              </a:defRPr>
            </a:lvl6pPr>
            <a:lvl7pPr marL="3200400" lvl="6" indent="-304800" rtl="0">
              <a:spcBef>
                <a:spcPts val="0"/>
              </a:spcBef>
              <a:spcAft>
                <a:spcPts val="0"/>
              </a:spcAft>
              <a:buClr>
                <a:schemeClr val="dk1"/>
              </a:buClr>
              <a:buSzPts val="1200"/>
              <a:buFont typeface="Open Sans"/>
              <a:buAutoNum type="arabicPeriod"/>
              <a:defRPr>
                <a:solidFill>
                  <a:schemeClr val="dk1"/>
                </a:solidFill>
                <a:latin typeface="Open Sans"/>
                <a:ea typeface="Open Sans"/>
                <a:cs typeface="Open Sans"/>
                <a:sym typeface="Open Sans"/>
              </a:defRPr>
            </a:lvl7pPr>
            <a:lvl8pPr marL="3657600" lvl="7" indent="-304800" rtl="0">
              <a:spcBef>
                <a:spcPts val="0"/>
              </a:spcBef>
              <a:spcAft>
                <a:spcPts val="0"/>
              </a:spcAft>
              <a:buClr>
                <a:schemeClr val="dk1"/>
              </a:buClr>
              <a:buSzPts val="1200"/>
              <a:buFont typeface="Open Sans"/>
              <a:buAutoNum type="alphaLcPeriod"/>
              <a:defRPr>
                <a:solidFill>
                  <a:schemeClr val="dk1"/>
                </a:solidFill>
                <a:latin typeface="Open Sans"/>
                <a:ea typeface="Open Sans"/>
                <a:cs typeface="Open Sans"/>
                <a:sym typeface="Open Sans"/>
              </a:defRPr>
            </a:lvl8pPr>
            <a:lvl9pPr marL="4114800" lvl="8" indent="-304800" rtl="0">
              <a:spcBef>
                <a:spcPts val="0"/>
              </a:spcBef>
              <a:spcAft>
                <a:spcPts val="0"/>
              </a:spcAft>
              <a:buClr>
                <a:schemeClr val="dk1"/>
              </a:buClr>
              <a:buSzPts val="1200"/>
              <a:buFont typeface="Open Sans"/>
              <a:buAutoNum type="romanLcPeriod"/>
              <a:defRPr>
                <a:solidFill>
                  <a:schemeClr val="dk1"/>
                </a:solidFill>
                <a:latin typeface="Open Sans"/>
                <a:ea typeface="Open Sans"/>
                <a:cs typeface="Open Sans"/>
                <a:sym typeface="Open Sans"/>
              </a:defRPr>
            </a:lvl9pPr>
          </a:lstStyle>
          <a:p>
            <a:endParaRPr/>
          </a:p>
        </p:txBody>
      </p:sp>
      <p:sp>
        <p:nvSpPr>
          <p:cNvPr id="89" name="Google Shape;89;p4"/>
          <p:cNvSpPr txBox="1">
            <a:spLocks noGrp="1"/>
          </p:cNvSpPr>
          <p:nvPr>
            <p:ph type="title"/>
          </p:nvPr>
        </p:nvSpPr>
        <p:spPr>
          <a:xfrm>
            <a:off x="629875" y="330225"/>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3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90" name="Google Shape;90;p4"/>
          <p:cNvGrpSpPr/>
          <p:nvPr/>
        </p:nvGrpSpPr>
        <p:grpSpPr>
          <a:xfrm>
            <a:off x="188488" y="3380013"/>
            <a:ext cx="684016" cy="848772"/>
            <a:chOff x="6024563" y="1363363"/>
            <a:chExt cx="684016" cy="848772"/>
          </a:xfrm>
        </p:grpSpPr>
        <p:sp>
          <p:nvSpPr>
            <p:cNvPr id="91" name="Google Shape;91;p4"/>
            <p:cNvSpPr/>
            <p:nvPr/>
          </p:nvSpPr>
          <p:spPr>
            <a:xfrm>
              <a:off x="6159867" y="1531164"/>
              <a:ext cx="412344" cy="512982"/>
            </a:xfrm>
            <a:custGeom>
              <a:avLst/>
              <a:gdLst/>
              <a:ahLst/>
              <a:cxnLst/>
              <a:rect l="l" t="t" r="r" b="b"/>
              <a:pathLst>
                <a:path w="23576" h="29330" extrusionOk="0">
                  <a:moveTo>
                    <a:pt x="11788" y="0"/>
                  </a:moveTo>
                  <a:cubicBezTo>
                    <a:pt x="11788" y="14626"/>
                    <a:pt x="0" y="14800"/>
                    <a:pt x="0" y="14800"/>
                  </a:cubicBezTo>
                  <a:cubicBezTo>
                    <a:pt x="70" y="14799"/>
                    <a:pt x="139" y="14799"/>
                    <a:pt x="208" y="14799"/>
                  </a:cubicBezTo>
                  <a:cubicBezTo>
                    <a:pt x="11794" y="14799"/>
                    <a:pt x="12338" y="29330"/>
                    <a:pt x="12338" y="29330"/>
                  </a:cubicBezTo>
                  <a:cubicBezTo>
                    <a:pt x="11788" y="14630"/>
                    <a:pt x="23569" y="14259"/>
                    <a:pt x="23576" y="14259"/>
                  </a:cubicBezTo>
                  <a:lnTo>
                    <a:pt x="23576" y="14259"/>
                  </a:lnTo>
                  <a:cubicBezTo>
                    <a:pt x="23430" y="14264"/>
                    <a:pt x="23285" y="14266"/>
                    <a:pt x="23143" y="14266"/>
                  </a:cubicBezTo>
                  <a:cubicBezTo>
                    <a:pt x="11788" y="14266"/>
                    <a:pt x="11788" y="0"/>
                    <a:pt x="11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6024563" y="1363363"/>
              <a:ext cx="684016" cy="848772"/>
            </a:xfrm>
            <a:custGeom>
              <a:avLst/>
              <a:gdLst/>
              <a:ahLst/>
              <a:cxnLst/>
              <a:rect l="l" t="t" r="r" b="b"/>
              <a:pathLst>
                <a:path w="39109" h="48529" extrusionOk="0">
                  <a:moveTo>
                    <a:pt x="19585" y="3211"/>
                  </a:moveTo>
                  <a:cubicBezTo>
                    <a:pt x="19777" y="4949"/>
                    <a:pt x="20100" y="6669"/>
                    <a:pt x="20537" y="8354"/>
                  </a:cubicBezTo>
                  <a:cubicBezTo>
                    <a:pt x="21174" y="10756"/>
                    <a:pt x="22056" y="13104"/>
                    <a:pt x="23313" y="15252"/>
                  </a:cubicBezTo>
                  <a:cubicBezTo>
                    <a:pt x="24667" y="17558"/>
                    <a:pt x="26457" y="19618"/>
                    <a:pt x="28692" y="21103"/>
                  </a:cubicBezTo>
                  <a:cubicBezTo>
                    <a:pt x="31093" y="22692"/>
                    <a:pt x="33887" y="23504"/>
                    <a:pt x="36734" y="23705"/>
                  </a:cubicBezTo>
                  <a:cubicBezTo>
                    <a:pt x="35206" y="24010"/>
                    <a:pt x="33721" y="24473"/>
                    <a:pt x="32298" y="25102"/>
                  </a:cubicBezTo>
                  <a:cubicBezTo>
                    <a:pt x="30272" y="25984"/>
                    <a:pt x="28413" y="27206"/>
                    <a:pt x="26806" y="28725"/>
                  </a:cubicBezTo>
                  <a:cubicBezTo>
                    <a:pt x="24780" y="30637"/>
                    <a:pt x="23235" y="33004"/>
                    <a:pt x="22187" y="35580"/>
                  </a:cubicBezTo>
                  <a:cubicBezTo>
                    <a:pt x="20930" y="38653"/>
                    <a:pt x="20380" y="41980"/>
                    <a:pt x="20257" y="45289"/>
                  </a:cubicBezTo>
                  <a:cubicBezTo>
                    <a:pt x="19995" y="43534"/>
                    <a:pt x="19611" y="41805"/>
                    <a:pt x="19114" y="40111"/>
                  </a:cubicBezTo>
                  <a:cubicBezTo>
                    <a:pt x="18389" y="37675"/>
                    <a:pt x="17411" y="35309"/>
                    <a:pt x="16084" y="33135"/>
                  </a:cubicBezTo>
                  <a:cubicBezTo>
                    <a:pt x="14643" y="30777"/>
                    <a:pt x="12774" y="28682"/>
                    <a:pt x="10469" y="27145"/>
                  </a:cubicBezTo>
                  <a:cubicBezTo>
                    <a:pt x="8042" y="25538"/>
                    <a:pt x="5222" y="24656"/>
                    <a:pt x="2331" y="24403"/>
                  </a:cubicBezTo>
                  <a:cubicBezTo>
                    <a:pt x="3868" y="24132"/>
                    <a:pt x="5361" y="23687"/>
                    <a:pt x="6802" y="23093"/>
                  </a:cubicBezTo>
                  <a:cubicBezTo>
                    <a:pt x="8871" y="22246"/>
                    <a:pt x="10775" y="21050"/>
                    <a:pt x="12443" y="19575"/>
                  </a:cubicBezTo>
                  <a:cubicBezTo>
                    <a:pt x="14512" y="17688"/>
                    <a:pt x="16171" y="15401"/>
                    <a:pt x="17297" y="12842"/>
                  </a:cubicBezTo>
                  <a:cubicBezTo>
                    <a:pt x="18659" y="9804"/>
                    <a:pt x="19332" y="6521"/>
                    <a:pt x="19585" y="3211"/>
                  </a:cubicBezTo>
                  <a:close/>
                  <a:moveTo>
                    <a:pt x="19528" y="0"/>
                  </a:moveTo>
                  <a:cubicBezTo>
                    <a:pt x="19448" y="0"/>
                    <a:pt x="19367" y="55"/>
                    <a:pt x="19367" y="164"/>
                  </a:cubicBezTo>
                  <a:cubicBezTo>
                    <a:pt x="19367" y="4067"/>
                    <a:pt x="18860" y="8023"/>
                    <a:pt x="17437" y="11672"/>
                  </a:cubicBezTo>
                  <a:cubicBezTo>
                    <a:pt x="16407" y="14318"/>
                    <a:pt x="14870" y="16763"/>
                    <a:pt x="12836" y="18762"/>
                  </a:cubicBezTo>
                  <a:cubicBezTo>
                    <a:pt x="11220" y="20334"/>
                    <a:pt x="9343" y="21609"/>
                    <a:pt x="7291" y="22535"/>
                  </a:cubicBezTo>
                  <a:cubicBezTo>
                    <a:pt x="5754" y="23224"/>
                    <a:pt x="4139" y="23731"/>
                    <a:pt x="2489" y="24045"/>
                  </a:cubicBezTo>
                  <a:cubicBezTo>
                    <a:pt x="1711" y="24194"/>
                    <a:pt x="987" y="24246"/>
                    <a:pt x="192" y="24325"/>
                  </a:cubicBezTo>
                  <a:lnTo>
                    <a:pt x="157" y="24325"/>
                  </a:lnTo>
                  <a:cubicBezTo>
                    <a:pt x="70" y="24325"/>
                    <a:pt x="0" y="24403"/>
                    <a:pt x="0" y="24490"/>
                  </a:cubicBezTo>
                  <a:cubicBezTo>
                    <a:pt x="0" y="24573"/>
                    <a:pt x="63" y="24648"/>
                    <a:pt x="144" y="24648"/>
                  </a:cubicBezTo>
                  <a:cubicBezTo>
                    <a:pt x="148" y="24648"/>
                    <a:pt x="153" y="24648"/>
                    <a:pt x="157" y="24648"/>
                  </a:cubicBezTo>
                  <a:cubicBezTo>
                    <a:pt x="256" y="24646"/>
                    <a:pt x="354" y="24646"/>
                    <a:pt x="453" y="24646"/>
                  </a:cubicBezTo>
                  <a:cubicBezTo>
                    <a:pt x="3602" y="24646"/>
                    <a:pt x="6739" y="25326"/>
                    <a:pt x="9474" y="26909"/>
                  </a:cubicBezTo>
                  <a:cubicBezTo>
                    <a:pt x="11858" y="28297"/>
                    <a:pt x="13831" y="30297"/>
                    <a:pt x="15350" y="32576"/>
                  </a:cubicBezTo>
                  <a:cubicBezTo>
                    <a:pt x="16756" y="34698"/>
                    <a:pt x="17804" y="37055"/>
                    <a:pt x="18581" y="39474"/>
                  </a:cubicBezTo>
                  <a:cubicBezTo>
                    <a:pt x="19201" y="41421"/>
                    <a:pt x="19664" y="43421"/>
                    <a:pt x="19960" y="45446"/>
                  </a:cubicBezTo>
                  <a:cubicBezTo>
                    <a:pt x="20109" y="46407"/>
                    <a:pt x="20170" y="47367"/>
                    <a:pt x="20266" y="48328"/>
                  </a:cubicBezTo>
                  <a:lnTo>
                    <a:pt x="20266" y="48371"/>
                  </a:lnTo>
                  <a:cubicBezTo>
                    <a:pt x="20270" y="48476"/>
                    <a:pt x="20356" y="48529"/>
                    <a:pt x="20439" y="48529"/>
                  </a:cubicBezTo>
                  <a:cubicBezTo>
                    <a:pt x="20521" y="48529"/>
                    <a:pt x="20602" y="48476"/>
                    <a:pt x="20598" y="48371"/>
                  </a:cubicBezTo>
                  <a:cubicBezTo>
                    <a:pt x="20458" y="44468"/>
                    <a:pt x="20799" y="40495"/>
                    <a:pt x="22082" y="36785"/>
                  </a:cubicBezTo>
                  <a:cubicBezTo>
                    <a:pt x="23008" y="34113"/>
                    <a:pt x="24457" y="31615"/>
                    <a:pt x="26422" y="29563"/>
                  </a:cubicBezTo>
                  <a:cubicBezTo>
                    <a:pt x="27985" y="27948"/>
                    <a:pt x="29818" y="26630"/>
                    <a:pt x="31844" y="25669"/>
                  </a:cubicBezTo>
                  <a:cubicBezTo>
                    <a:pt x="33355" y="24944"/>
                    <a:pt x="34944" y="24412"/>
                    <a:pt x="36585" y="24071"/>
                  </a:cubicBezTo>
                  <a:cubicBezTo>
                    <a:pt x="37336" y="23923"/>
                    <a:pt x="38105" y="23818"/>
                    <a:pt x="38873" y="23748"/>
                  </a:cubicBezTo>
                  <a:lnTo>
                    <a:pt x="38908" y="23748"/>
                  </a:lnTo>
                  <a:cubicBezTo>
                    <a:pt x="39106" y="23748"/>
                    <a:pt x="39109" y="23425"/>
                    <a:pt x="38907" y="23425"/>
                  </a:cubicBezTo>
                  <a:cubicBezTo>
                    <a:pt x="38905" y="23425"/>
                    <a:pt x="38902" y="23425"/>
                    <a:pt x="38899" y="23425"/>
                  </a:cubicBezTo>
                  <a:cubicBezTo>
                    <a:pt x="38680" y="23432"/>
                    <a:pt x="38460" y="23435"/>
                    <a:pt x="38240" y="23435"/>
                  </a:cubicBezTo>
                  <a:cubicBezTo>
                    <a:pt x="35254" y="23435"/>
                    <a:pt x="32271" y="22817"/>
                    <a:pt x="29653" y="21321"/>
                  </a:cubicBezTo>
                  <a:cubicBezTo>
                    <a:pt x="27339" y="19985"/>
                    <a:pt x="25444" y="18029"/>
                    <a:pt x="24021" y="15785"/>
                  </a:cubicBezTo>
                  <a:cubicBezTo>
                    <a:pt x="22685" y="13689"/>
                    <a:pt x="21733" y="11376"/>
                    <a:pt x="21052" y="8992"/>
                  </a:cubicBezTo>
                  <a:cubicBezTo>
                    <a:pt x="20502" y="7053"/>
                    <a:pt x="20109" y="5071"/>
                    <a:pt x="19891" y="3072"/>
                  </a:cubicBezTo>
                  <a:cubicBezTo>
                    <a:pt x="19821" y="2426"/>
                    <a:pt x="19760" y="1779"/>
                    <a:pt x="19725" y="1125"/>
                  </a:cubicBezTo>
                  <a:cubicBezTo>
                    <a:pt x="19707" y="819"/>
                    <a:pt x="19716" y="505"/>
                    <a:pt x="19690" y="199"/>
                  </a:cubicBezTo>
                  <a:lnTo>
                    <a:pt x="19690" y="164"/>
                  </a:lnTo>
                  <a:cubicBezTo>
                    <a:pt x="19690" y="55"/>
                    <a:pt x="19609" y="0"/>
                    <a:pt x="19528"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3" name="Google Shape;93;p4"/>
          <p:cNvPicPr preferRelativeResize="0"/>
          <p:nvPr/>
        </p:nvPicPr>
        <p:blipFill rotWithShape="1">
          <a:blip r:embed="rId3">
            <a:alphaModFix/>
          </a:blip>
          <a:srcRect l="10648" t="23804" r="18120" b="20317"/>
          <a:stretch/>
        </p:blipFill>
        <p:spPr>
          <a:xfrm>
            <a:off x="7759200" y="4042050"/>
            <a:ext cx="1313025" cy="1030025"/>
          </a:xfrm>
          <a:prstGeom prst="rect">
            <a:avLst/>
          </a:prstGeom>
          <a:noFill/>
          <a:ln>
            <a:noFill/>
          </a:ln>
        </p:spPr>
      </p:pic>
      <p:pic>
        <p:nvPicPr>
          <p:cNvPr id="94" name="Google Shape;94;p4"/>
          <p:cNvPicPr preferRelativeResize="0"/>
          <p:nvPr/>
        </p:nvPicPr>
        <p:blipFill rotWithShape="1">
          <a:blip r:embed="rId4">
            <a:alphaModFix/>
          </a:blip>
          <a:srcRect t="37318" r="15426" b="33883"/>
          <a:stretch/>
        </p:blipFill>
        <p:spPr>
          <a:xfrm>
            <a:off x="2173300" y="4558225"/>
            <a:ext cx="1898630" cy="646501"/>
          </a:xfrm>
          <a:prstGeom prst="rect">
            <a:avLst/>
          </a:prstGeom>
          <a:noFill/>
          <a:ln>
            <a:noFill/>
          </a:ln>
        </p:spPr>
      </p:pic>
      <p:pic>
        <p:nvPicPr>
          <p:cNvPr id="95" name="Google Shape;95;p4"/>
          <p:cNvPicPr preferRelativeResize="0"/>
          <p:nvPr/>
        </p:nvPicPr>
        <p:blipFill rotWithShape="1">
          <a:blip r:embed="rId5">
            <a:alphaModFix/>
          </a:blip>
          <a:srcRect l="16317" t="18742" r="23379" b="20896"/>
          <a:stretch/>
        </p:blipFill>
        <p:spPr>
          <a:xfrm>
            <a:off x="-127850" y="-260375"/>
            <a:ext cx="1456576" cy="1458012"/>
          </a:xfrm>
          <a:prstGeom prst="rect">
            <a:avLst/>
          </a:prstGeom>
          <a:noFill/>
          <a:ln>
            <a:noFill/>
          </a:ln>
        </p:spPr>
      </p:pic>
      <p:grpSp>
        <p:nvGrpSpPr>
          <p:cNvPr id="96" name="Google Shape;96;p4"/>
          <p:cNvGrpSpPr/>
          <p:nvPr/>
        </p:nvGrpSpPr>
        <p:grpSpPr>
          <a:xfrm>
            <a:off x="8471075" y="682924"/>
            <a:ext cx="459643" cy="608035"/>
            <a:chOff x="8471075" y="682924"/>
            <a:chExt cx="459643" cy="608035"/>
          </a:xfrm>
        </p:grpSpPr>
        <p:sp>
          <p:nvSpPr>
            <p:cNvPr id="97" name="Google Shape;97;p4"/>
            <p:cNvSpPr/>
            <p:nvPr/>
          </p:nvSpPr>
          <p:spPr>
            <a:xfrm>
              <a:off x="8708983" y="1000867"/>
              <a:ext cx="217923" cy="289991"/>
            </a:xfrm>
            <a:custGeom>
              <a:avLst/>
              <a:gdLst/>
              <a:ahLst/>
              <a:cxnLst/>
              <a:rect l="l" t="t" r="r" b="b"/>
              <a:pathLst>
                <a:path w="15089" h="20079" extrusionOk="0">
                  <a:moveTo>
                    <a:pt x="14905" y="1"/>
                  </a:moveTo>
                  <a:cubicBezTo>
                    <a:pt x="14893" y="1"/>
                    <a:pt x="14881" y="2"/>
                    <a:pt x="14870" y="5"/>
                  </a:cubicBezTo>
                  <a:cubicBezTo>
                    <a:pt x="14084" y="118"/>
                    <a:pt x="13298" y="406"/>
                    <a:pt x="12565" y="703"/>
                  </a:cubicBezTo>
                  <a:cubicBezTo>
                    <a:pt x="10653" y="1480"/>
                    <a:pt x="8880" y="2581"/>
                    <a:pt x="7326" y="3934"/>
                  </a:cubicBezTo>
                  <a:cubicBezTo>
                    <a:pt x="5222" y="5741"/>
                    <a:pt x="3493" y="7951"/>
                    <a:pt x="2262" y="10439"/>
                  </a:cubicBezTo>
                  <a:cubicBezTo>
                    <a:pt x="1301" y="12412"/>
                    <a:pt x="638" y="14525"/>
                    <a:pt x="288" y="16691"/>
                  </a:cubicBezTo>
                  <a:cubicBezTo>
                    <a:pt x="184" y="17407"/>
                    <a:pt x="87" y="18114"/>
                    <a:pt x="44" y="18839"/>
                  </a:cubicBezTo>
                  <a:cubicBezTo>
                    <a:pt x="26" y="19179"/>
                    <a:pt x="0" y="19529"/>
                    <a:pt x="9" y="19878"/>
                  </a:cubicBezTo>
                  <a:lnTo>
                    <a:pt x="9" y="19922"/>
                  </a:lnTo>
                  <a:cubicBezTo>
                    <a:pt x="13" y="20026"/>
                    <a:pt x="98" y="20079"/>
                    <a:pt x="181" y="20079"/>
                  </a:cubicBezTo>
                  <a:cubicBezTo>
                    <a:pt x="264" y="20079"/>
                    <a:pt x="345" y="20026"/>
                    <a:pt x="341" y="19922"/>
                  </a:cubicBezTo>
                  <a:lnTo>
                    <a:pt x="341" y="19913"/>
                  </a:lnTo>
                  <a:cubicBezTo>
                    <a:pt x="332" y="19057"/>
                    <a:pt x="393" y="18201"/>
                    <a:pt x="524" y="17355"/>
                  </a:cubicBezTo>
                  <a:cubicBezTo>
                    <a:pt x="795" y="15311"/>
                    <a:pt x="1345" y="13320"/>
                    <a:pt x="2157" y="11434"/>
                  </a:cubicBezTo>
                  <a:cubicBezTo>
                    <a:pt x="3266" y="8928"/>
                    <a:pt x="4855" y="6676"/>
                    <a:pt x="6854" y="4807"/>
                  </a:cubicBezTo>
                  <a:cubicBezTo>
                    <a:pt x="8417" y="3305"/>
                    <a:pt x="10234" y="2083"/>
                    <a:pt x="12216" y="1192"/>
                  </a:cubicBezTo>
                  <a:cubicBezTo>
                    <a:pt x="13080" y="808"/>
                    <a:pt x="13988" y="520"/>
                    <a:pt x="14922" y="319"/>
                  </a:cubicBezTo>
                  <a:lnTo>
                    <a:pt x="14957" y="319"/>
                  </a:lnTo>
                  <a:cubicBezTo>
                    <a:pt x="15045" y="293"/>
                    <a:pt x="15088" y="206"/>
                    <a:pt x="15071" y="118"/>
                  </a:cubicBezTo>
                  <a:cubicBezTo>
                    <a:pt x="15041" y="44"/>
                    <a:pt x="14973" y="1"/>
                    <a:pt x="14905"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8472129" y="1000737"/>
              <a:ext cx="219873" cy="290222"/>
            </a:xfrm>
            <a:custGeom>
              <a:avLst/>
              <a:gdLst/>
              <a:ahLst/>
              <a:cxnLst/>
              <a:rect l="l" t="t" r="r" b="b"/>
              <a:pathLst>
                <a:path w="15224" h="20095" extrusionOk="0">
                  <a:moveTo>
                    <a:pt x="226" y="1"/>
                  </a:moveTo>
                  <a:cubicBezTo>
                    <a:pt x="56" y="1"/>
                    <a:pt x="0" y="254"/>
                    <a:pt x="179" y="319"/>
                  </a:cubicBezTo>
                  <a:cubicBezTo>
                    <a:pt x="912" y="529"/>
                    <a:pt x="1628" y="791"/>
                    <a:pt x="2327" y="1114"/>
                  </a:cubicBezTo>
                  <a:cubicBezTo>
                    <a:pt x="4038" y="1856"/>
                    <a:pt x="5662" y="2817"/>
                    <a:pt x="7138" y="3969"/>
                  </a:cubicBezTo>
                  <a:cubicBezTo>
                    <a:pt x="8072" y="4694"/>
                    <a:pt x="8937" y="5497"/>
                    <a:pt x="9731" y="6370"/>
                  </a:cubicBezTo>
                  <a:cubicBezTo>
                    <a:pt x="10665" y="7418"/>
                    <a:pt x="11486" y="8553"/>
                    <a:pt x="12185" y="9767"/>
                  </a:cubicBezTo>
                  <a:cubicBezTo>
                    <a:pt x="13416" y="11889"/>
                    <a:pt x="14289" y="14220"/>
                    <a:pt x="14656" y="16648"/>
                  </a:cubicBezTo>
                  <a:cubicBezTo>
                    <a:pt x="14839" y="17713"/>
                    <a:pt x="14874" y="18804"/>
                    <a:pt x="14769" y="19887"/>
                  </a:cubicBezTo>
                  <a:cubicBezTo>
                    <a:pt x="14754" y="20013"/>
                    <a:pt x="14860" y="20094"/>
                    <a:pt x="14956" y="20094"/>
                  </a:cubicBezTo>
                  <a:cubicBezTo>
                    <a:pt x="15020" y="20094"/>
                    <a:pt x="15078" y="20058"/>
                    <a:pt x="15092" y="19974"/>
                  </a:cubicBezTo>
                  <a:cubicBezTo>
                    <a:pt x="15223" y="19075"/>
                    <a:pt x="15162" y="18132"/>
                    <a:pt x="15057" y="17233"/>
                  </a:cubicBezTo>
                  <a:cubicBezTo>
                    <a:pt x="14787" y="14910"/>
                    <a:pt x="14088" y="12666"/>
                    <a:pt x="13014" y="10597"/>
                  </a:cubicBezTo>
                  <a:cubicBezTo>
                    <a:pt x="11783" y="8178"/>
                    <a:pt x="10089" y="6021"/>
                    <a:pt x="8020" y="4257"/>
                  </a:cubicBezTo>
                  <a:cubicBezTo>
                    <a:pt x="6492" y="2974"/>
                    <a:pt x="4798" y="1900"/>
                    <a:pt x="2999" y="1062"/>
                  </a:cubicBezTo>
                  <a:cubicBezTo>
                    <a:pt x="2405" y="782"/>
                    <a:pt x="1794" y="520"/>
                    <a:pt x="1183" y="302"/>
                  </a:cubicBezTo>
                  <a:cubicBezTo>
                    <a:pt x="895" y="188"/>
                    <a:pt x="598" y="92"/>
                    <a:pt x="310" y="14"/>
                  </a:cubicBezTo>
                  <a:lnTo>
                    <a:pt x="266" y="5"/>
                  </a:lnTo>
                  <a:cubicBezTo>
                    <a:pt x="252" y="2"/>
                    <a:pt x="239" y="1"/>
                    <a:pt x="226"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8471075" y="682924"/>
              <a:ext cx="220046" cy="288966"/>
            </a:xfrm>
            <a:custGeom>
              <a:avLst/>
              <a:gdLst/>
              <a:ahLst/>
              <a:cxnLst/>
              <a:rect l="l" t="t" r="r" b="b"/>
              <a:pathLst>
                <a:path w="15236" h="20008" extrusionOk="0">
                  <a:moveTo>
                    <a:pt x="15061" y="1"/>
                  </a:moveTo>
                  <a:cubicBezTo>
                    <a:pt x="14978" y="1"/>
                    <a:pt x="14895" y="53"/>
                    <a:pt x="14895" y="158"/>
                  </a:cubicBezTo>
                  <a:cubicBezTo>
                    <a:pt x="14903" y="1014"/>
                    <a:pt x="14834" y="1869"/>
                    <a:pt x="14703" y="2707"/>
                  </a:cubicBezTo>
                  <a:cubicBezTo>
                    <a:pt x="14423" y="4742"/>
                    <a:pt x="13864" y="6724"/>
                    <a:pt x="13052" y="8601"/>
                  </a:cubicBezTo>
                  <a:cubicBezTo>
                    <a:pt x="11943" y="11099"/>
                    <a:pt x="10346" y="13351"/>
                    <a:pt x="8346" y="15211"/>
                  </a:cubicBezTo>
                  <a:cubicBezTo>
                    <a:pt x="6774" y="16713"/>
                    <a:pt x="4949" y="17935"/>
                    <a:pt x="2959" y="18817"/>
                  </a:cubicBezTo>
                  <a:cubicBezTo>
                    <a:pt x="2077" y="19201"/>
                    <a:pt x="1169" y="19490"/>
                    <a:pt x="234" y="19682"/>
                  </a:cubicBezTo>
                  <a:lnTo>
                    <a:pt x="199" y="19690"/>
                  </a:lnTo>
                  <a:cubicBezTo>
                    <a:pt x="1" y="19715"/>
                    <a:pt x="69" y="20007"/>
                    <a:pt x="256" y="20007"/>
                  </a:cubicBezTo>
                  <a:cubicBezTo>
                    <a:pt x="266" y="20007"/>
                    <a:pt x="276" y="20007"/>
                    <a:pt x="287" y="20005"/>
                  </a:cubicBezTo>
                  <a:cubicBezTo>
                    <a:pt x="1073" y="19900"/>
                    <a:pt x="1858" y="19612"/>
                    <a:pt x="2592" y="19324"/>
                  </a:cubicBezTo>
                  <a:cubicBezTo>
                    <a:pt x="4522" y="18547"/>
                    <a:pt x="6303" y="17446"/>
                    <a:pt x="7866" y="16084"/>
                  </a:cubicBezTo>
                  <a:cubicBezTo>
                    <a:pt x="9979" y="14286"/>
                    <a:pt x="11708" y="12085"/>
                    <a:pt x="12948" y="9605"/>
                  </a:cubicBezTo>
                  <a:cubicBezTo>
                    <a:pt x="13908" y="7632"/>
                    <a:pt x="14580" y="5536"/>
                    <a:pt x="14930" y="3371"/>
                  </a:cubicBezTo>
                  <a:cubicBezTo>
                    <a:pt x="15052" y="2664"/>
                    <a:pt x="15139" y="1948"/>
                    <a:pt x="15183" y="1241"/>
                  </a:cubicBezTo>
                  <a:cubicBezTo>
                    <a:pt x="15209" y="891"/>
                    <a:pt x="15235" y="542"/>
                    <a:pt x="15227" y="201"/>
                  </a:cubicBezTo>
                  <a:lnTo>
                    <a:pt x="15227" y="158"/>
                  </a:lnTo>
                  <a:cubicBezTo>
                    <a:pt x="15227" y="53"/>
                    <a:pt x="15144" y="1"/>
                    <a:pt x="15061"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8707712" y="683574"/>
              <a:ext cx="223007" cy="287983"/>
            </a:xfrm>
            <a:custGeom>
              <a:avLst/>
              <a:gdLst/>
              <a:ahLst/>
              <a:cxnLst/>
              <a:rect l="l" t="t" r="r" b="b"/>
              <a:pathLst>
                <a:path w="15441" h="19940" extrusionOk="0">
                  <a:moveTo>
                    <a:pt x="441" y="160"/>
                  </a:moveTo>
                  <a:cubicBezTo>
                    <a:pt x="441" y="160"/>
                    <a:pt x="441" y="160"/>
                    <a:pt x="441" y="161"/>
                  </a:cubicBezTo>
                  <a:lnTo>
                    <a:pt x="441" y="161"/>
                  </a:lnTo>
                  <a:cubicBezTo>
                    <a:pt x="441" y="162"/>
                    <a:pt x="441" y="163"/>
                    <a:pt x="441" y="165"/>
                  </a:cubicBezTo>
                  <a:lnTo>
                    <a:pt x="441" y="165"/>
                  </a:lnTo>
                  <a:cubicBezTo>
                    <a:pt x="441" y="161"/>
                    <a:pt x="441" y="160"/>
                    <a:pt x="441" y="160"/>
                  </a:cubicBezTo>
                  <a:close/>
                  <a:moveTo>
                    <a:pt x="441" y="165"/>
                  </a:moveTo>
                  <a:cubicBezTo>
                    <a:pt x="441" y="171"/>
                    <a:pt x="440" y="185"/>
                    <a:pt x="437" y="209"/>
                  </a:cubicBezTo>
                  <a:cubicBezTo>
                    <a:pt x="440" y="194"/>
                    <a:pt x="442" y="179"/>
                    <a:pt x="441" y="165"/>
                  </a:cubicBezTo>
                  <a:close/>
                  <a:moveTo>
                    <a:pt x="277" y="0"/>
                  </a:moveTo>
                  <a:cubicBezTo>
                    <a:pt x="211" y="0"/>
                    <a:pt x="144" y="43"/>
                    <a:pt x="123" y="113"/>
                  </a:cubicBezTo>
                  <a:cubicBezTo>
                    <a:pt x="1" y="1021"/>
                    <a:pt x="71" y="1964"/>
                    <a:pt x="184" y="2863"/>
                  </a:cubicBezTo>
                  <a:cubicBezTo>
                    <a:pt x="481" y="5177"/>
                    <a:pt x="1206" y="7412"/>
                    <a:pt x="2306" y="9473"/>
                  </a:cubicBezTo>
                  <a:cubicBezTo>
                    <a:pt x="3555" y="11874"/>
                    <a:pt x="5266" y="13996"/>
                    <a:pt x="7353" y="15734"/>
                  </a:cubicBezTo>
                  <a:cubicBezTo>
                    <a:pt x="8890" y="17008"/>
                    <a:pt x="10592" y="18074"/>
                    <a:pt x="12417" y="18903"/>
                  </a:cubicBezTo>
                  <a:cubicBezTo>
                    <a:pt x="13011" y="19174"/>
                    <a:pt x="13622" y="19418"/>
                    <a:pt x="14242" y="19637"/>
                  </a:cubicBezTo>
                  <a:cubicBezTo>
                    <a:pt x="14539" y="19741"/>
                    <a:pt x="14827" y="19846"/>
                    <a:pt x="15133" y="19916"/>
                  </a:cubicBezTo>
                  <a:lnTo>
                    <a:pt x="15168" y="19934"/>
                  </a:lnTo>
                  <a:cubicBezTo>
                    <a:pt x="15183" y="19937"/>
                    <a:pt x="15198" y="19939"/>
                    <a:pt x="15212" y="19939"/>
                  </a:cubicBezTo>
                  <a:cubicBezTo>
                    <a:pt x="15387" y="19939"/>
                    <a:pt x="15441" y="19659"/>
                    <a:pt x="15255" y="19611"/>
                  </a:cubicBezTo>
                  <a:cubicBezTo>
                    <a:pt x="14513" y="19410"/>
                    <a:pt x="13797" y="19148"/>
                    <a:pt x="13098" y="18842"/>
                  </a:cubicBezTo>
                  <a:cubicBezTo>
                    <a:pt x="11369" y="18109"/>
                    <a:pt x="9745" y="17166"/>
                    <a:pt x="8252" y="16039"/>
                  </a:cubicBezTo>
                  <a:cubicBezTo>
                    <a:pt x="6192" y="14468"/>
                    <a:pt x="4454" y="12520"/>
                    <a:pt x="3135" y="10294"/>
                  </a:cubicBezTo>
                  <a:cubicBezTo>
                    <a:pt x="1887" y="8190"/>
                    <a:pt x="979" y="5867"/>
                    <a:pt x="586" y="3448"/>
                  </a:cubicBezTo>
                  <a:cubicBezTo>
                    <a:pt x="420" y="2392"/>
                    <a:pt x="324" y="1283"/>
                    <a:pt x="437" y="209"/>
                  </a:cubicBezTo>
                  <a:cubicBezTo>
                    <a:pt x="437" y="195"/>
                    <a:pt x="440" y="167"/>
                    <a:pt x="441" y="161"/>
                  </a:cubicBezTo>
                  <a:lnTo>
                    <a:pt x="441" y="161"/>
                  </a:lnTo>
                  <a:cubicBezTo>
                    <a:pt x="437" y="91"/>
                    <a:pt x="395" y="29"/>
                    <a:pt x="324" y="8"/>
                  </a:cubicBezTo>
                  <a:cubicBezTo>
                    <a:pt x="309" y="3"/>
                    <a:pt x="293" y="0"/>
                    <a:pt x="27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4"/>
          <p:cNvSpPr/>
          <p:nvPr/>
        </p:nvSpPr>
        <p:spPr>
          <a:xfrm rot="5400000">
            <a:off x="6057624" y="-507875"/>
            <a:ext cx="219626" cy="1456562"/>
          </a:xfrm>
          <a:custGeom>
            <a:avLst/>
            <a:gdLst/>
            <a:ahLst/>
            <a:cxnLst/>
            <a:rect l="l" t="t" r="r" b="b"/>
            <a:pathLst>
              <a:path w="3458" h="35591" extrusionOk="0">
                <a:moveTo>
                  <a:pt x="2698" y="1"/>
                </a:moveTo>
                <a:lnTo>
                  <a:pt x="2471" y="237"/>
                </a:lnTo>
                <a:cubicBezTo>
                  <a:pt x="3292" y="1005"/>
                  <a:pt x="2358" y="2254"/>
                  <a:pt x="1712" y="2943"/>
                </a:cubicBezTo>
                <a:cubicBezTo>
                  <a:pt x="1065" y="3633"/>
                  <a:pt x="262" y="4489"/>
                  <a:pt x="367" y="5537"/>
                </a:cubicBezTo>
                <a:cubicBezTo>
                  <a:pt x="446" y="6288"/>
                  <a:pt x="961" y="6846"/>
                  <a:pt x="1467" y="7379"/>
                </a:cubicBezTo>
                <a:cubicBezTo>
                  <a:pt x="1825" y="7772"/>
                  <a:pt x="2201" y="8174"/>
                  <a:pt x="2401" y="8636"/>
                </a:cubicBezTo>
                <a:cubicBezTo>
                  <a:pt x="2864" y="9754"/>
                  <a:pt x="2375" y="11125"/>
                  <a:pt x="1685" y="11981"/>
                </a:cubicBezTo>
                <a:cubicBezTo>
                  <a:pt x="1135" y="12670"/>
                  <a:pt x="245" y="14041"/>
                  <a:pt x="446" y="15561"/>
                </a:cubicBezTo>
                <a:cubicBezTo>
                  <a:pt x="559" y="16399"/>
                  <a:pt x="1057" y="17115"/>
                  <a:pt x="1537" y="17813"/>
                </a:cubicBezTo>
                <a:cubicBezTo>
                  <a:pt x="2078" y="18608"/>
                  <a:pt x="2585" y="19359"/>
                  <a:pt x="2550" y="20232"/>
                </a:cubicBezTo>
                <a:cubicBezTo>
                  <a:pt x="2524" y="21044"/>
                  <a:pt x="2008" y="21751"/>
                  <a:pt x="1519" y="22441"/>
                </a:cubicBezTo>
                <a:cubicBezTo>
                  <a:pt x="1389" y="22624"/>
                  <a:pt x="1249" y="22808"/>
                  <a:pt x="1127" y="23000"/>
                </a:cubicBezTo>
                <a:cubicBezTo>
                  <a:pt x="280" y="24275"/>
                  <a:pt x="35" y="25602"/>
                  <a:pt x="463" y="26624"/>
                </a:cubicBezTo>
                <a:cubicBezTo>
                  <a:pt x="673" y="27156"/>
                  <a:pt x="1057" y="27584"/>
                  <a:pt x="1415" y="27994"/>
                </a:cubicBezTo>
                <a:cubicBezTo>
                  <a:pt x="1685" y="28283"/>
                  <a:pt x="1921" y="28588"/>
                  <a:pt x="2131" y="28911"/>
                </a:cubicBezTo>
                <a:cubicBezTo>
                  <a:pt x="2847" y="30116"/>
                  <a:pt x="2724" y="31644"/>
                  <a:pt x="1834" y="32727"/>
                </a:cubicBezTo>
                <a:cubicBezTo>
                  <a:pt x="1650" y="32928"/>
                  <a:pt x="1458" y="33120"/>
                  <a:pt x="1258" y="33294"/>
                </a:cubicBezTo>
                <a:cubicBezTo>
                  <a:pt x="1039" y="33487"/>
                  <a:pt x="838" y="33687"/>
                  <a:pt x="646" y="33897"/>
                </a:cubicBezTo>
                <a:cubicBezTo>
                  <a:pt x="175" y="34447"/>
                  <a:pt x="0" y="35067"/>
                  <a:pt x="157" y="35591"/>
                </a:cubicBezTo>
                <a:lnTo>
                  <a:pt x="472" y="35495"/>
                </a:lnTo>
                <a:cubicBezTo>
                  <a:pt x="349" y="35093"/>
                  <a:pt x="507" y="34578"/>
                  <a:pt x="900" y="34115"/>
                </a:cubicBezTo>
                <a:cubicBezTo>
                  <a:pt x="1083" y="33914"/>
                  <a:pt x="1275" y="33714"/>
                  <a:pt x="1485" y="33530"/>
                </a:cubicBezTo>
                <a:cubicBezTo>
                  <a:pt x="1694" y="33347"/>
                  <a:pt x="1895" y="33146"/>
                  <a:pt x="2078" y="32936"/>
                </a:cubicBezTo>
                <a:cubicBezTo>
                  <a:pt x="3074" y="31749"/>
                  <a:pt x="3205" y="30064"/>
                  <a:pt x="2419" y="28737"/>
                </a:cubicBezTo>
                <a:cubicBezTo>
                  <a:pt x="2192" y="28396"/>
                  <a:pt x="1947" y="28073"/>
                  <a:pt x="1668" y="27776"/>
                </a:cubicBezTo>
                <a:cubicBezTo>
                  <a:pt x="1310" y="27366"/>
                  <a:pt x="961" y="26982"/>
                  <a:pt x="769" y="26501"/>
                </a:cubicBezTo>
                <a:cubicBezTo>
                  <a:pt x="227" y="25183"/>
                  <a:pt x="1031" y="23733"/>
                  <a:pt x="1406" y="23175"/>
                </a:cubicBezTo>
                <a:cubicBezTo>
                  <a:pt x="1528" y="22991"/>
                  <a:pt x="1659" y="22808"/>
                  <a:pt x="1790" y="22633"/>
                </a:cubicBezTo>
                <a:cubicBezTo>
                  <a:pt x="2305" y="21900"/>
                  <a:pt x="2847" y="21149"/>
                  <a:pt x="2882" y="20241"/>
                </a:cubicBezTo>
                <a:cubicBezTo>
                  <a:pt x="2917" y="19254"/>
                  <a:pt x="2349" y="18425"/>
                  <a:pt x="1808" y="17630"/>
                </a:cubicBezTo>
                <a:cubicBezTo>
                  <a:pt x="1345" y="16966"/>
                  <a:pt x="873" y="16277"/>
                  <a:pt x="777" y="15508"/>
                </a:cubicBezTo>
                <a:cubicBezTo>
                  <a:pt x="585" y="14120"/>
                  <a:pt x="1423" y="12828"/>
                  <a:pt x="1939" y="12190"/>
                </a:cubicBezTo>
                <a:cubicBezTo>
                  <a:pt x="2690" y="11256"/>
                  <a:pt x="3213" y="9754"/>
                  <a:pt x="2698" y="8505"/>
                </a:cubicBezTo>
                <a:cubicBezTo>
                  <a:pt x="2480" y="7990"/>
                  <a:pt x="2087" y="7562"/>
                  <a:pt x="1703" y="7161"/>
                </a:cubicBezTo>
                <a:cubicBezTo>
                  <a:pt x="1214" y="6637"/>
                  <a:pt x="760" y="6148"/>
                  <a:pt x="690" y="5502"/>
                </a:cubicBezTo>
                <a:cubicBezTo>
                  <a:pt x="603" y="4602"/>
                  <a:pt x="1354" y="3808"/>
                  <a:pt x="1956" y="3162"/>
                </a:cubicBezTo>
                <a:cubicBezTo>
                  <a:pt x="3196" y="1843"/>
                  <a:pt x="3458" y="717"/>
                  <a:pt x="269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gradFill>
          <a:gsLst>
            <a:gs pos="0">
              <a:srgbClr val="B3CFFF"/>
            </a:gs>
            <a:gs pos="47000">
              <a:srgbClr val="CDBAFF"/>
            </a:gs>
            <a:gs pos="100000">
              <a:srgbClr val="FDADBC"/>
            </a:gs>
          </a:gsLst>
          <a:lin ang="13500032" scaled="0"/>
        </a:gradFill>
        <a:effectLst/>
      </p:bgPr>
    </p:bg>
    <p:spTree>
      <p:nvGrpSpPr>
        <p:cNvPr id="1" name="Shape 143"/>
        <p:cNvGrpSpPr/>
        <p:nvPr/>
      </p:nvGrpSpPr>
      <p:grpSpPr>
        <a:xfrm>
          <a:off x="0" y="0"/>
          <a:ext cx="0" cy="0"/>
          <a:chOff x="0" y="0"/>
          <a:chExt cx="0" cy="0"/>
        </a:xfrm>
      </p:grpSpPr>
      <p:pic>
        <p:nvPicPr>
          <p:cNvPr id="144" name="Google Shape;144;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5" name="Google Shape;145;p6"/>
          <p:cNvSpPr txBox="1">
            <a:spLocks noGrp="1"/>
          </p:cNvSpPr>
          <p:nvPr>
            <p:ph type="title"/>
          </p:nvPr>
        </p:nvSpPr>
        <p:spPr>
          <a:xfrm>
            <a:off x="629875" y="330225"/>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3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6" name="Google Shape;146;p6"/>
          <p:cNvGrpSpPr/>
          <p:nvPr/>
        </p:nvGrpSpPr>
        <p:grpSpPr>
          <a:xfrm>
            <a:off x="8397136" y="3581825"/>
            <a:ext cx="1055400" cy="1052700"/>
            <a:chOff x="8397136" y="3581825"/>
            <a:chExt cx="1055400" cy="1052700"/>
          </a:xfrm>
        </p:grpSpPr>
        <p:cxnSp>
          <p:nvCxnSpPr>
            <p:cNvPr id="147" name="Google Shape;147;p6"/>
            <p:cNvCxnSpPr/>
            <p:nvPr/>
          </p:nvCxnSpPr>
          <p:spPr>
            <a:xfrm>
              <a:off x="8547301" y="3734473"/>
              <a:ext cx="747300" cy="747300"/>
            </a:xfrm>
            <a:prstGeom prst="straightConnector1">
              <a:avLst/>
            </a:prstGeom>
            <a:noFill/>
            <a:ln w="28575" cap="flat" cmpd="sng">
              <a:solidFill>
                <a:schemeClr val="dk1"/>
              </a:solidFill>
              <a:prstDash val="solid"/>
              <a:round/>
              <a:headEnd type="none" w="med" len="med"/>
              <a:tailEnd type="none" w="med" len="med"/>
            </a:ln>
          </p:spPr>
        </p:cxnSp>
        <p:cxnSp>
          <p:nvCxnSpPr>
            <p:cNvPr id="148" name="Google Shape;148;p6"/>
            <p:cNvCxnSpPr/>
            <p:nvPr/>
          </p:nvCxnSpPr>
          <p:spPr>
            <a:xfrm flipH="1">
              <a:off x="8560683" y="3755872"/>
              <a:ext cx="747300" cy="747300"/>
            </a:xfrm>
            <a:prstGeom prst="straightConnector1">
              <a:avLst/>
            </a:prstGeom>
            <a:noFill/>
            <a:ln w="28575" cap="flat" cmpd="sng">
              <a:solidFill>
                <a:schemeClr val="dk1"/>
              </a:solidFill>
              <a:prstDash val="solid"/>
              <a:round/>
              <a:headEnd type="none" w="med" len="med"/>
              <a:tailEnd type="none" w="med" len="med"/>
            </a:ln>
          </p:spPr>
        </p:cxnSp>
        <p:cxnSp>
          <p:nvCxnSpPr>
            <p:cNvPr id="149" name="Google Shape;149;p6"/>
            <p:cNvCxnSpPr/>
            <p:nvPr/>
          </p:nvCxnSpPr>
          <p:spPr>
            <a:xfrm>
              <a:off x="8934385" y="3581825"/>
              <a:ext cx="0" cy="1052700"/>
            </a:xfrm>
            <a:prstGeom prst="straightConnector1">
              <a:avLst/>
            </a:prstGeom>
            <a:noFill/>
            <a:ln w="28575" cap="flat" cmpd="sng">
              <a:solidFill>
                <a:schemeClr val="dk1"/>
              </a:solidFill>
              <a:prstDash val="solid"/>
              <a:round/>
              <a:headEnd type="none" w="med" len="med"/>
              <a:tailEnd type="none" w="med" len="med"/>
            </a:ln>
          </p:spPr>
        </p:cxnSp>
        <p:cxnSp>
          <p:nvCxnSpPr>
            <p:cNvPr id="150" name="Google Shape;150;p6"/>
            <p:cNvCxnSpPr/>
            <p:nvPr/>
          </p:nvCxnSpPr>
          <p:spPr>
            <a:xfrm rot="10800000">
              <a:off x="8397136" y="4128055"/>
              <a:ext cx="1055400" cy="2700"/>
            </a:xfrm>
            <a:prstGeom prst="straightConnector1">
              <a:avLst/>
            </a:prstGeom>
            <a:noFill/>
            <a:ln w="28575" cap="flat" cmpd="sng">
              <a:solidFill>
                <a:schemeClr val="dk1"/>
              </a:solidFill>
              <a:prstDash val="solid"/>
              <a:round/>
              <a:headEnd type="none" w="med" len="med"/>
              <a:tailEnd type="none" w="med" len="med"/>
            </a:ln>
          </p:spPr>
        </p:cxnSp>
        <p:cxnSp>
          <p:nvCxnSpPr>
            <p:cNvPr id="151" name="Google Shape;151;p6"/>
            <p:cNvCxnSpPr/>
            <p:nvPr/>
          </p:nvCxnSpPr>
          <p:spPr>
            <a:xfrm flipH="1">
              <a:off x="8446447" y="3929408"/>
              <a:ext cx="975900" cy="400200"/>
            </a:xfrm>
            <a:prstGeom prst="straightConnector1">
              <a:avLst/>
            </a:prstGeom>
            <a:noFill/>
            <a:ln w="28575" cap="flat" cmpd="sng">
              <a:solidFill>
                <a:schemeClr val="dk1"/>
              </a:solidFill>
              <a:prstDash val="solid"/>
              <a:round/>
              <a:headEnd type="none" w="med" len="med"/>
              <a:tailEnd type="none" w="med" len="med"/>
            </a:ln>
          </p:spPr>
        </p:cxnSp>
        <p:cxnSp>
          <p:nvCxnSpPr>
            <p:cNvPr id="152" name="Google Shape;152;p6"/>
            <p:cNvCxnSpPr/>
            <p:nvPr/>
          </p:nvCxnSpPr>
          <p:spPr>
            <a:xfrm>
              <a:off x="8429629" y="3920434"/>
              <a:ext cx="982500" cy="397500"/>
            </a:xfrm>
            <a:prstGeom prst="straightConnector1">
              <a:avLst/>
            </a:prstGeom>
            <a:noFill/>
            <a:ln w="28575" cap="flat" cmpd="sng">
              <a:solidFill>
                <a:schemeClr val="dk1"/>
              </a:solidFill>
              <a:prstDash val="solid"/>
              <a:round/>
              <a:headEnd type="none" w="med" len="med"/>
              <a:tailEnd type="none" w="med" len="med"/>
            </a:ln>
          </p:spPr>
        </p:cxnSp>
        <p:cxnSp>
          <p:nvCxnSpPr>
            <p:cNvPr id="153" name="Google Shape;153;p6"/>
            <p:cNvCxnSpPr/>
            <p:nvPr/>
          </p:nvCxnSpPr>
          <p:spPr>
            <a:xfrm flipH="1">
              <a:off x="8750443" y="3615965"/>
              <a:ext cx="375600" cy="987300"/>
            </a:xfrm>
            <a:prstGeom prst="straightConnector1">
              <a:avLst/>
            </a:prstGeom>
            <a:noFill/>
            <a:ln w="28575" cap="flat" cmpd="sng">
              <a:solidFill>
                <a:schemeClr val="dk1"/>
              </a:solidFill>
              <a:prstDash val="solid"/>
              <a:round/>
              <a:headEnd type="none" w="med" len="med"/>
              <a:tailEnd type="none" w="med" len="med"/>
            </a:ln>
          </p:spPr>
        </p:cxnSp>
        <p:cxnSp>
          <p:nvCxnSpPr>
            <p:cNvPr id="154" name="Google Shape;154;p6"/>
            <p:cNvCxnSpPr/>
            <p:nvPr/>
          </p:nvCxnSpPr>
          <p:spPr>
            <a:xfrm>
              <a:off x="8712140" y="3626307"/>
              <a:ext cx="425400" cy="963300"/>
            </a:xfrm>
            <a:prstGeom prst="straightConnector1">
              <a:avLst/>
            </a:prstGeom>
            <a:noFill/>
            <a:ln w="28575" cap="flat" cmpd="sng">
              <a:solidFill>
                <a:schemeClr val="dk1"/>
              </a:solidFill>
              <a:prstDash val="solid"/>
              <a:round/>
              <a:headEnd type="none" w="med" len="med"/>
              <a:tailEnd type="none" w="med" len="med"/>
            </a:ln>
          </p:spPr>
        </p:cxnSp>
        <p:sp>
          <p:nvSpPr>
            <p:cNvPr id="155" name="Google Shape;155;p6"/>
            <p:cNvSpPr/>
            <p:nvPr/>
          </p:nvSpPr>
          <p:spPr>
            <a:xfrm>
              <a:off x="8893861" y="4088948"/>
              <a:ext cx="81000" cy="81000"/>
            </a:xfrm>
            <a:prstGeom prst="ellipse">
              <a:avLst/>
            </a:prstGeom>
            <a:solidFill>
              <a:schemeClr val="dk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6"/>
          <p:cNvGrpSpPr/>
          <p:nvPr/>
        </p:nvGrpSpPr>
        <p:grpSpPr>
          <a:xfrm>
            <a:off x="91650" y="82021"/>
            <a:ext cx="538218" cy="711982"/>
            <a:chOff x="91650" y="82021"/>
            <a:chExt cx="538218" cy="711982"/>
          </a:xfrm>
        </p:grpSpPr>
        <p:sp>
          <p:nvSpPr>
            <p:cNvPr id="157" name="Google Shape;157;p6"/>
            <p:cNvSpPr/>
            <p:nvPr/>
          </p:nvSpPr>
          <p:spPr>
            <a:xfrm>
              <a:off x="370249" y="454348"/>
              <a:ext cx="255155" cy="339536"/>
            </a:xfrm>
            <a:custGeom>
              <a:avLst/>
              <a:gdLst/>
              <a:ahLst/>
              <a:cxnLst/>
              <a:rect l="l" t="t" r="r" b="b"/>
              <a:pathLst>
                <a:path w="15089" h="20079" extrusionOk="0">
                  <a:moveTo>
                    <a:pt x="14905" y="1"/>
                  </a:moveTo>
                  <a:cubicBezTo>
                    <a:pt x="14893" y="1"/>
                    <a:pt x="14881" y="2"/>
                    <a:pt x="14870" y="5"/>
                  </a:cubicBezTo>
                  <a:cubicBezTo>
                    <a:pt x="14084" y="118"/>
                    <a:pt x="13298" y="406"/>
                    <a:pt x="12565" y="703"/>
                  </a:cubicBezTo>
                  <a:cubicBezTo>
                    <a:pt x="10653" y="1480"/>
                    <a:pt x="8880" y="2581"/>
                    <a:pt x="7326" y="3934"/>
                  </a:cubicBezTo>
                  <a:cubicBezTo>
                    <a:pt x="5222" y="5741"/>
                    <a:pt x="3493" y="7951"/>
                    <a:pt x="2262" y="10439"/>
                  </a:cubicBezTo>
                  <a:cubicBezTo>
                    <a:pt x="1301" y="12412"/>
                    <a:pt x="638" y="14525"/>
                    <a:pt x="288" y="16691"/>
                  </a:cubicBezTo>
                  <a:cubicBezTo>
                    <a:pt x="184" y="17407"/>
                    <a:pt x="87" y="18114"/>
                    <a:pt x="44" y="18839"/>
                  </a:cubicBezTo>
                  <a:cubicBezTo>
                    <a:pt x="26" y="19179"/>
                    <a:pt x="0" y="19529"/>
                    <a:pt x="9" y="19878"/>
                  </a:cubicBezTo>
                  <a:lnTo>
                    <a:pt x="9" y="19922"/>
                  </a:lnTo>
                  <a:cubicBezTo>
                    <a:pt x="13" y="20026"/>
                    <a:pt x="98" y="20079"/>
                    <a:pt x="181" y="20079"/>
                  </a:cubicBezTo>
                  <a:cubicBezTo>
                    <a:pt x="264" y="20079"/>
                    <a:pt x="345" y="20026"/>
                    <a:pt x="341" y="19922"/>
                  </a:cubicBezTo>
                  <a:lnTo>
                    <a:pt x="341" y="19913"/>
                  </a:lnTo>
                  <a:cubicBezTo>
                    <a:pt x="332" y="19057"/>
                    <a:pt x="393" y="18201"/>
                    <a:pt x="524" y="17355"/>
                  </a:cubicBezTo>
                  <a:cubicBezTo>
                    <a:pt x="795" y="15311"/>
                    <a:pt x="1345" y="13320"/>
                    <a:pt x="2157" y="11434"/>
                  </a:cubicBezTo>
                  <a:cubicBezTo>
                    <a:pt x="3266" y="8928"/>
                    <a:pt x="4855" y="6676"/>
                    <a:pt x="6854" y="4807"/>
                  </a:cubicBezTo>
                  <a:cubicBezTo>
                    <a:pt x="8417" y="3305"/>
                    <a:pt x="10234" y="2083"/>
                    <a:pt x="12216" y="1192"/>
                  </a:cubicBezTo>
                  <a:cubicBezTo>
                    <a:pt x="13080" y="808"/>
                    <a:pt x="13988" y="520"/>
                    <a:pt x="14922" y="319"/>
                  </a:cubicBezTo>
                  <a:lnTo>
                    <a:pt x="14957" y="319"/>
                  </a:lnTo>
                  <a:cubicBezTo>
                    <a:pt x="15045" y="293"/>
                    <a:pt x="15088" y="206"/>
                    <a:pt x="15071" y="118"/>
                  </a:cubicBezTo>
                  <a:cubicBezTo>
                    <a:pt x="15041" y="44"/>
                    <a:pt x="14973" y="1"/>
                    <a:pt x="14905"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6"/>
            <p:cNvSpPr/>
            <p:nvPr/>
          </p:nvSpPr>
          <p:spPr>
            <a:xfrm>
              <a:off x="92884" y="454196"/>
              <a:ext cx="257438" cy="339806"/>
            </a:xfrm>
            <a:custGeom>
              <a:avLst/>
              <a:gdLst/>
              <a:ahLst/>
              <a:cxnLst/>
              <a:rect l="l" t="t" r="r" b="b"/>
              <a:pathLst>
                <a:path w="15224" h="20095" extrusionOk="0">
                  <a:moveTo>
                    <a:pt x="226" y="1"/>
                  </a:moveTo>
                  <a:cubicBezTo>
                    <a:pt x="56" y="1"/>
                    <a:pt x="0" y="254"/>
                    <a:pt x="179" y="319"/>
                  </a:cubicBezTo>
                  <a:cubicBezTo>
                    <a:pt x="912" y="529"/>
                    <a:pt x="1628" y="791"/>
                    <a:pt x="2327" y="1114"/>
                  </a:cubicBezTo>
                  <a:cubicBezTo>
                    <a:pt x="4038" y="1856"/>
                    <a:pt x="5662" y="2817"/>
                    <a:pt x="7138" y="3969"/>
                  </a:cubicBezTo>
                  <a:cubicBezTo>
                    <a:pt x="8072" y="4694"/>
                    <a:pt x="8937" y="5497"/>
                    <a:pt x="9731" y="6370"/>
                  </a:cubicBezTo>
                  <a:cubicBezTo>
                    <a:pt x="10665" y="7418"/>
                    <a:pt x="11486" y="8553"/>
                    <a:pt x="12185" y="9767"/>
                  </a:cubicBezTo>
                  <a:cubicBezTo>
                    <a:pt x="13416" y="11889"/>
                    <a:pt x="14289" y="14220"/>
                    <a:pt x="14656" y="16648"/>
                  </a:cubicBezTo>
                  <a:cubicBezTo>
                    <a:pt x="14839" y="17713"/>
                    <a:pt x="14874" y="18804"/>
                    <a:pt x="14769" y="19887"/>
                  </a:cubicBezTo>
                  <a:cubicBezTo>
                    <a:pt x="14754" y="20013"/>
                    <a:pt x="14860" y="20094"/>
                    <a:pt x="14956" y="20094"/>
                  </a:cubicBezTo>
                  <a:cubicBezTo>
                    <a:pt x="15020" y="20094"/>
                    <a:pt x="15078" y="20058"/>
                    <a:pt x="15092" y="19974"/>
                  </a:cubicBezTo>
                  <a:cubicBezTo>
                    <a:pt x="15223" y="19075"/>
                    <a:pt x="15162" y="18132"/>
                    <a:pt x="15057" y="17233"/>
                  </a:cubicBezTo>
                  <a:cubicBezTo>
                    <a:pt x="14787" y="14910"/>
                    <a:pt x="14088" y="12666"/>
                    <a:pt x="13014" y="10597"/>
                  </a:cubicBezTo>
                  <a:cubicBezTo>
                    <a:pt x="11783" y="8178"/>
                    <a:pt x="10089" y="6021"/>
                    <a:pt x="8020" y="4257"/>
                  </a:cubicBezTo>
                  <a:cubicBezTo>
                    <a:pt x="6492" y="2974"/>
                    <a:pt x="4798" y="1900"/>
                    <a:pt x="2999" y="1062"/>
                  </a:cubicBezTo>
                  <a:cubicBezTo>
                    <a:pt x="2405" y="782"/>
                    <a:pt x="1794" y="520"/>
                    <a:pt x="1183" y="302"/>
                  </a:cubicBezTo>
                  <a:cubicBezTo>
                    <a:pt x="895" y="188"/>
                    <a:pt x="598" y="92"/>
                    <a:pt x="310" y="14"/>
                  </a:cubicBezTo>
                  <a:lnTo>
                    <a:pt x="266" y="5"/>
                  </a:lnTo>
                  <a:cubicBezTo>
                    <a:pt x="252" y="2"/>
                    <a:pt x="239" y="1"/>
                    <a:pt x="226"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91650" y="82021"/>
              <a:ext cx="257641" cy="338335"/>
            </a:xfrm>
            <a:custGeom>
              <a:avLst/>
              <a:gdLst/>
              <a:ahLst/>
              <a:cxnLst/>
              <a:rect l="l" t="t" r="r" b="b"/>
              <a:pathLst>
                <a:path w="15236" h="20008" extrusionOk="0">
                  <a:moveTo>
                    <a:pt x="15061" y="1"/>
                  </a:moveTo>
                  <a:cubicBezTo>
                    <a:pt x="14978" y="1"/>
                    <a:pt x="14895" y="53"/>
                    <a:pt x="14895" y="158"/>
                  </a:cubicBezTo>
                  <a:cubicBezTo>
                    <a:pt x="14903" y="1014"/>
                    <a:pt x="14834" y="1869"/>
                    <a:pt x="14703" y="2707"/>
                  </a:cubicBezTo>
                  <a:cubicBezTo>
                    <a:pt x="14423" y="4742"/>
                    <a:pt x="13864" y="6724"/>
                    <a:pt x="13052" y="8601"/>
                  </a:cubicBezTo>
                  <a:cubicBezTo>
                    <a:pt x="11943" y="11099"/>
                    <a:pt x="10346" y="13351"/>
                    <a:pt x="8346" y="15211"/>
                  </a:cubicBezTo>
                  <a:cubicBezTo>
                    <a:pt x="6774" y="16713"/>
                    <a:pt x="4949" y="17935"/>
                    <a:pt x="2959" y="18817"/>
                  </a:cubicBezTo>
                  <a:cubicBezTo>
                    <a:pt x="2077" y="19201"/>
                    <a:pt x="1169" y="19490"/>
                    <a:pt x="234" y="19682"/>
                  </a:cubicBezTo>
                  <a:lnTo>
                    <a:pt x="199" y="19690"/>
                  </a:lnTo>
                  <a:cubicBezTo>
                    <a:pt x="1" y="19715"/>
                    <a:pt x="69" y="20007"/>
                    <a:pt x="256" y="20007"/>
                  </a:cubicBezTo>
                  <a:cubicBezTo>
                    <a:pt x="266" y="20007"/>
                    <a:pt x="276" y="20007"/>
                    <a:pt x="287" y="20005"/>
                  </a:cubicBezTo>
                  <a:cubicBezTo>
                    <a:pt x="1073" y="19900"/>
                    <a:pt x="1858" y="19612"/>
                    <a:pt x="2592" y="19324"/>
                  </a:cubicBezTo>
                  <a:cubicBezTo>
                    <a:pt x="4522" y="18547"/>
                    <a:pt x="6303" y="17446"/>
                    <a:pt x="7866" y="16084"/>
                  </a:cubicBezTo>
                  <a:cubicBezTo>
                    <a:pt x="9979" y="14286"/>
                    <a:pt x="11708" y="12085"/>
                    <a:pt x="12948" y="9605"/>
                  </a:cubicBezTo>
                  <a:cubicBezTo>
                    <a:pt x="13908" y="7632"/>
                    <a:pt x="14580" y="5536"/>
                    <a:pt x="14930" y="3371"/>
                  </a:cubicBezTo>
                  <a:cubicBezTo>
                    <a:pt x="15052" y="2664"/>
                    <a:pt x="15139" y="1948"/>
                    <a:pt x="15183" y="1241"/>
                  </a:cubicBezTo>
                  <a:cubicBezTo>
                    <a:pt x="15209" y="891"/>
                    <a:pt x="15235" y="542"/>
                    <a:pt x="15227" y="201"/>
                  </a:cubicBezTo>
                  <a:lnTo>
                    <a:pt x="15227" y="158"/>
                  </a:lnTo>
                  <a:cubicBezTo>
                    <a:pt x="15227" y="53"/>
                    <a:pt x="15144" y="1"/>
                    <a:pt x="15061"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368761" y="82782"/>
              <a:ext cx="261107" cy="337185"/>
            </a:xfrm>
            <a:custGeom>
              <a:avLst/>
              <a:gdLst/>
              <a:ahLst/>
              <a:cxnLst/>
              <a:rect l="l" t="t" r="r" b="b"/>
              <a:pathLst>
                <a:path w="15441" h="19940" extrusionOk="0">
                  <a:moveTo>
                    <a:pt x="441" y="160"/>
                  </a:moveTo>
                  <a:cubicBezTo>
                    <a:pt x="441" y="160"/>
                    <a:pt x="441" y="160"/>
                    <a:pt x="441" y="161"/>
                  </a:cubicBezTo>
                  <a:lnTo>
                    <a:pt x="441" y="161"/>
                  </a:lnTo>
                  <a:cubicBezTo>
                    <a:pt x="441" y="162"/>
                    <a:pt x="441" y="163"/>
                    <a:pt x="441" y="165"/>
                  </a:cubicBezTo>
                  <a:lnTo>
                    <a:pt x="441" y="165"/>
                  </a:lnTo>
                  <a:cubicBezTo>
                    <a:pt x="441" y="161"/>
                    <a:pt x="441" y="160"/>
                    <a:pt x="441" y="160"/>
                  </a:cubicBezTo>
                  <a:close/>
                  <a:moveTo>
                    <a:pt x="441" y="165"/>
                  </a:moveTo>
                  <a:cubicBezTo>
                    <a:pt x="441" y="171"/>
                    <a:pt x="440" y="185"/>
                    <a:pt x="437" y="209"/>
                  </a:cubicBezTo>
                  <a:cubicBezTo>
                    <a:pt x="440" y="194"/>
                    <a:pt x="442" y="179"/>
                    <a:pt x="441" y="165"/>
                  </a:cubicBezTo>
                  <a:close/>
                  <a:moveTo>
                    <a:pt x="277" y="0"/>
                  </a:moveTo>
                  <a:cubicBezTo>
                    <a:pt x="211" y="0"/>
                    <a:pt x="144" y="43"/>
                    <a:pt x="123" y="113"/>
                  </a:cubicBezTo>
                  <a:cubicBezTo>
                    <a:pt x="1" y="1021"/>
                    <a:pt x="71" y="1964"/>
                    <a:pt x="184" y="2863"/>
                  </a:cubicBezTo>
                  <a:cubicBezTo>
                    <a:pt x="481" y="5177"/>
                    <a:pt x="1206" y="7412"/>
                    <a:pt x="2306" y="9473"/>
                  </a:cubicBezTo>
                  <a:cubicBezTo>
                    <a:pt x="3555" y="11874"/>
                    <a:pt x="5266" y="13996"/>
                    <a:pt x="7353" y="15734"/>
                  </a:cubicBezTo>
                  <a:cubicBezTo>
                    <a:pt x="8890" y="17008"/>
                    <a:pt x="10592" y="18074"/>
                    <a:pt x="12417" y="18903"/>
                  </a:cubicBezTo>
                  <a:cubicBezTo>
                    <a:pt x="13011" y="19174"/>
                    <a:pt x="13622" y="19418"/>
                    <a:pt x="14242" y="19637"/>
                  </a:cubicBezTo>
                  <a:cubicBezTo>
                    <a:pt x="14539" y="19741"/>
                    <a:pt x="14827" y="19846"/>
                    <a:pt x="15133" y="19916"/>
                  </a:cubicBezTo>
                  <a:lnTo>
                    <a:pt x="15168" y="19934"/>
                  </a:lnTo>
                  <a:cubicBezTo>
                    <a:pt x="15183" y="19937"/>
                    <a:pt x="15198" y="19939"/>
                    <a:pt x="15212" y="19939"/>
                  </a:cubicBezTo>
                  <a:cubicBezTo>
                    <a:pt x="15387" y="19939"/>
                    <a:pt x="15441" y="19659"/>
                    <a:pt x="15255" y="19611"/>
                  </a:cubicBezTo>
                  <a:cubicBezTo>
                    <a:pt x="14513" y="19410"/>
                    <a:pt x="13797" y="19148"/>
                    <a:pt x="13098" y="18842"/>
                  </a:cubicBezTo>
                  <a:cubicBezTo>
                    <a:pt x="11369" y="18109"/>
                    <a:pt x="9745" y="17166"/>
                    <a:pt x="8252" y="16039"/>
                  </a:cubicBezTo>
                  <a:cubicBezTo>
                    <a:pt x="6192" y="14468"/>
                    <a:pt x="4454" y="12520"/>
                    <a:pt x="3135" y="10294"/>
                  </a:cubicBezTo>
                  <a:cubicBezTo>
                    <a:pt x="1887" y="8190"/>
                    <a:pt x="979" y="5867"/>
                    <a:pt x="586" y="3448"/>
                  </a:cubicBezTo>
                  <a:cubicBezTo>
                    <a:pt x="420" y="2392"/>
                    <a:pt x="324" y="1283"/>
                    <a:pt x="437" y="209"/>
                  </a:cubicBezTo>
                  <a:cubicBezTo>
                    <a:pt x="437" y="195"/>
                    <a:pt x="440" y="167"/>
                    <a:pt x="441" y="161"/>
                  </a:cubicBezTo>
                  <a:lnTo>
                    <a:pt x="441" y="161"/>
                  </a:lnTo>
                  <a:cubicBezTo>
                    <a:pt x="437" y="91"/>
                    <a:pt x="395" y="29"/>
                    <a:pt x="324" y="8"/>
                  </a:cubicBezTo>
                  <a:cubicBezTo>
                    <a:pt x="309" y="3"/>
                    <a:pt x="293" y="0"/>
                    <a:pt x="27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 name="Google Shape;161;p6"/>
          <p:cNvSpPr/>
          <p:nvPr/>
        </p:nvSpPr>
        <p:spPr>
          <a:xfrm>
            <a:off x="8695525" y="-83375"/>
            <a:ext cx="237253" cy="1573300"/>
          </a:xfrm>
          <a:custGeom>
            <a:avLst/>
            <a:gdLst/>
            <a:ahLst/>
            <a:cxnLst/>
            <a:rect l="l" t="t" r="r" b="b"/>
            <a:pathLst>
              <a:path w="3458" h="35591" extrusionOk="0">
                <a:moveTo>
                  <a:pt x="2698" y="1"/>
                </a:moveTo>
                <a:lnTo>
                  <a:pt x="2471" y="237"/>
                </a:lnTo>
                <a:cubicBezTo>
                  <a:pt x="3292" y="1005"/>
                  <a:pt x="2358" y="2254"/>
                  <a:pt x="1712" y="2943"/>
                </a:cubicBezTo>
                <a:cubicBezTo>
                  <a:pt x="1065" y="3633"/>
                  <a:pt x="262" y="4489"/>
                  <a:pt x="367" y="5537"/>
                </a:cubicBezTo>
                <a:cubicBezTo>
                  <a:pt x="446" y="6288"/>
                  <a:pt x="961" y="6846"/>
                  <a:pt x="1467" y="7379"/>
                </a:cubicBezTo>
                <a:cubicBezTo>
                  <a:pt x="1825" y="7772"/>
                  <a:pt x="2201" y="8174"/>
                  <a:pt x="2401" y="8636"/>
                </a:cubicBezTo>
                <a:cubicBezTo>
                  <a:pt x="2864" y="9754"/>
                  <a:pt x="2375" y="11125"/>
                  <a:pt x="1685" y="11981"/>
                </a:cubicBezTo>
                <a:cubicBezTo>
                  <a:pt x="1135" y="12670"/>
                  <a:pt x="245" y="14041"/>
                  <a:pt x="446" y="15561"/>
                </a:cubicBezTo>
                <a:cubicBezTo>
                  <a:pt x="559" y="16399"/>
                  <a:pt x="1057" y="17115"/>
                  <a:pt x="1537" y="17813"/>
                </a:cubicBezTo>
                <a:cubicBezTo>
                  <a:pt x="2078" y="18608"/>
                  <a:pt x="2585" y="19359"/>
                  <a:pt x="2550" y="20232"/>
                </a:cubicBezTo>
                <a:cubicBezTo>
                  <a:pt x="2524" y="21044"/>
                  <a:pt x="2008" y="21751"/>
                  <a:pt x="1519" y="22441"/>
                </a:cubicBezTo>
                <a:cubicBezTo>
                  <a:pt x="1389" y="22624"/>
                  <a:pt x="1249" y="22808"/>
                  <a:pt x="1127" y="23000"/>
                </a:cubicBezTo>
                <a:cubicBezTo>
                  <a:pt x="280" y="24275"/>
                  <a:pt x="35" y="25602"/>
                  <a:pt x="463" y="26624"/>
                </a:cubicBezTo>
                <a:cubicBezTo>
                  <a:pt x="673" y="27156"/>
                  <a:pt x="1057" y="27584"/>
                  <a:pt x="1415" y="27994"/>
                </a:cubicBezTo>
                <a:cubicBezTo>
                  <a:pt x="1685" y="28283"/>
                  <a:pt x="1921" y="28588"/>
                  <a:pt x="2131" y="28911"/>
                </a:cubicBezTo>
                <a:cubicBezTo>
                  <a:pt x="2847" y="30116"/>
                  <a:pt x="2724" y="31644"/>
                  <a:pt x="1834" y="32727"/>
                </a:cubicBezTo>
                <a:cubicBezTo>
                  <a:pt x="1650" y="32928"/>
                  <a:pt x="1458" y="33120"/>
                  <a:pt x="1258" y="33294"/>
                </a:cubicBezTo>
                <a:cubicBezTo>
                  <a:pt x="1039" y="33487"/>
                  <a:pt x="838" y="33687"/>
                  <a:pt x="646" y="33897"/>
                </a:cubicBezTo>
                <a:cubicBezTo>
                  <a:pt x="175" y="34447"/>
                  <a:pt x="0" y="35067"/>
                  <a:pt x="157" y="35591"/>
                </a:cubicBezTo>
                <a:lnTo>
                  <a:pt x="472" y="35495"/>
                </a:lnTo>
                <a:cubicBezTo>
                  <a:pt x="349" y="35093"/>
                  <a:pt x="507" y="34578"/>
                  <a:pt x="900" y="34115"/>
                </a:cubicBezTo>
                <a:cubicBezTo>
                  <a:pt x="1083" y="33914"/>
                  <a:pt x="1275" y="33714"/>
                  <a:pt x="1485" y="33530"/>
                </a:cubicBezTo>
                <a:cubicBezTo>
                  <a:pt x="1694" y="33347"/>
                  <a:pt x="1895" y="33146"/>
                  <a:pt x="2078" y="32936"/>
                </a:cubicBezTo>
                <a:cubicBezTo>
                  <a:pt x="3074" y="31749"/>
                  <a:pt x="3205" y="30064"/>
                  <a:pt x="2419" y="28737"/>
                </a:cubicBezTo>
                <a:cubicBezTo>
                  <a:pt x="2192" y="28396"/>
                  <a:pt x="1947" y="28073"/>
                  <a:pt x="1668" y="27776"/>
                </a:cubicBezTo>
                <a:cubicBezTo>
                  <a:pt x="1310" y="27366"/>
                  <a:pt x="961" y="26982"/>
                  <a:pt x="769" y="26501"/>
                </a:cubicBezTo>
                <a:cubicBezTo>
                  <a:pt x="227" y="25183"/>
                  <a:pt x="1031" y="23733"/>
                  <a:pt x="1406" y="23175"/>
                </a:cubicBezTo>
                <a:cubicBezTo>
                  <a:pt x="1528" y="22991"/>
                  <a:pt x="1659" y="22808"/>
                  <a:pt x="1790" y="22633"/>
                </a:cubicBezTo>
                <a:cubicBezTo>
                  <a:pt x="2305" y="21900"/>
                  <a:pt x="2847" y="21149"/>
                  <a:pt x="2882" y="20241"/>
                </a:cubicBezTo>
                <a:cubicBezTo>
                  <a:pt x="2917" y="19254"/>
                  <a:pt x="2349" y="18425"/>
                  <a:pt x="1808" y="17630"/>
                </a:cubicBezTo>
                <a:cubicBezTo>
                  <a:pt x="1345" y="16966"/>
                  <a:pt x="873" y="16277"/>
                  <a:pt x="777" y="15508"/>
                </a:cubicBezTo>
                <a:cubicBezTo>
                  <a:pt x="585" y="14120"/>
                  <a:pt x="1423" y="12828"/>
                  <a:pt x="1939" y="12190"/>
                </a:cubicBezTo>
                <a:cubicBezTo>
                  <a:pt x="2690" y="11256"/>
                  <a:pt x="3213" y="9754"/>
                  <a:pt x="2698" y="8505"/>
                </a:cubicBezTo>
                <a:cubicBezTo>
                  <a:pt x="2480" y="7990"/>
                  <a:pt x="2087" y="7562"/>
                  <a:pt x="1703" y="7161"/>
                </a:cubicBezTo>
                <a:cubicBezTo>
                  <a:pt x="1214" y="6637"/>
                  <a:pt x="760" y="6148"/>
                  <a:pt x="690" y="5502"/>
                </a:cubicBezTo>
                <a:cubicBezTo>
                  <a:pt x="603" y="4602"/>
                  <a:pt x="1354" y="3808"/>
                  <a:pt x="1956" y="3162"/>
                </a:cubicBezTo>
                <a:cubicBezTo>
                  <a:pt x="3196" y="1843"/>
                  <a:pt x="3458" y="717"/>
                  <a:pt x="269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rot="-5400000">
            <a:off x="574825" y="4018350"/>
            <a:ext cx="237253" cy="1573300"/>
          </a:xfrm>
          <a:custGeom>
            <a:avLst/>
            <a:gdLst/>
            <a:ahLst/>
            <a:cxnLst/>
            <a:rect l="l" t="t" r="r" b="b"/>
            <a:pathLst>
              <a:path w="3458" h="35591" extrusionOk="0">
                <a:moveTo>
                  <a:pt x="2698" y="1"/>
                </a:moveTo>
                <a:lnTo>
                  <a:pt x="2471" y="237"/>
                </a:lnTo>
                <a:cubicBezTo>
                  <a:pt x="3292" y="1005"/>
                  <a:pt x="2358" y="2254"/>
                  <a:pt x="1712" y="2943"/>
                </a:cubicBezTo>
                <a:cubicBezTo>
                  <a:pt x="1065" y="3633"/>
                  <a:pt x="262" y="4489"/>
                  <a:pt x="367" y="5537"/>
                </a:cubicBezTo>
                <a:cubicBezTo>
                  <a:pt x="446" y="6288"/>
                  <a:pt x="961" y="6846"/>
                  <a:pt x="1467" y="7379"/>
                </a:cubicBezTo>
                <a:cubicBezTo>
                  <a:pt x="1825" y="7772"/>
                  <a:pt x="2201" y="8174"/>
                  <a:pt x="2401" y="8636"/>
                </a:cubicBezTo>
                <a:cubicBezTo>
                  <a:pt x="2864" y="9754"/>
                  <a:pt x="2375" y="11125"/>
                  <a:pt x="1685" y="11981"/>
                </a:cubicBezTo>
                <a:cubicBezTo>
                  <a:pt x="1135" y="12670"/>
                  <a:pt x="245" y="14041"/>
                  <a:pt x="446" y="15561"/>
                </a:cubicBezTo>
                <a:cubicBezTo>
                  <a:pt x="559" y="16399"/>
                  <a:pt x="1057" y="17115"/>
                  <a:pt x="1537" y="17813"/>
                </a:cubicBezTo>
                <a:cubicBezTo>
                  <a:pt x="2078" y="18608"/>
                  <a:pt x="2585" y="19359"/>
                  <a:pt x="2550" y="20232"/>
                </a:cubicBezTo>
                <a:cubicBezTo>
                  <a:pt x="2524" y="21044"/>
                  <a:pt x="2008" y="21751"/>
                  <a:pt x="1519" y="22441"/>
                </a:cubicBezTo>
                <a:cubicBezTo>
                  <a:pt x="1389" y="22624"/>
                  <a:pt x="1249" y="22808"/>
                  <a:pt x="1127" y="23000"/>
                </a:cubicBezTo>
                <a:cubicBezTo>
                  <a:pt x="280" y="24275"/>
                  <a:pt x="35" y="25602"/>
                  <a:pt x="463" y="26624"/>
                </a:cubicBezTo>
                <a:cubicBezTo>
                  <a:pt x="673" y="27156"/>
                  <a:pt x="1057" y="27584"/>
                  <a:pt x="1415" y="27994"/>
                </a:cubicBezTo>
                <a:cubicBezTo>
                  <a:pt x="1685" y="28283"/>
                  <a:pt x="1921" y="28588"/>
                  <a:pt x="2131" y="28911"/>
                </a:cubicBezTo>
                <a:cubicBezTo>
                  <a:pt x="2847" y="30116"/>
                  <a:pt x="2724" y="31644"/>
                  <a:pt x="1834" y="32727"/>
                </a:cubicBezTo>
                <a:cubicBezTo>
                  <a:pt x="1650" y="32928"/>
                  <a:pt x="1458" y="33120"/>
                  <a:pt x="1258" y="33294"/>
                </a:cubicBezTo>
                <a:cubicBezTo>
                  <a:pt x="1039" y="33487"/>
                  <a:pt x="838" y="33687"/>
                  <a:pt x="646" y="33897"/>
                </a:cubicBezTo>
                <a:cubicBezTo>
                  <a:pt x="175" y="34447"/>
                  <a:pt x="0" y="35067"/>
                  <a:pt x="157" y="35591"/>
                </a:cubicBezTo>
                <a:lnTo>
                  <a:pt x="472" y="35495"/>
                </a:lnTo>
                <a:cubicBezTo>
                  <a:pt x="349" y="35093"/>
                  <a:pt x="507" y="34578"/>
                  <a:pt x="900" y="34115"/>
                </a:cubicBezTo>
                <a:cubicBezTo>
                  <a:pt x="1083" y="33914"/>
                  <a:pt x="1275" y="33714"/>
                  <a:pt x="1485" y="33530"/>
                </a:cubicBezTo>
                <a:cubicBezTo>
                  <a:pt x="1694" y="33347"/>
                  <a:pt x="1895" y="33146"/>
                  <a:pt x="2078" y="32936"/>
                </a:cubicBezTo>
                <a:cubicBezTo>
                  <a:pt x="3074" y="31749"/>
                  <a:pt x="3205" y="30064"/>
                  <a:pt x="2419" y="28737"/>
                </a:cubicBezTo>
                <a:cubicBezTo>
                  <a:pt x="2192" y="28396"/>
                  <a:pt x="1947" y="28073"/>
                  <a:pt x="1668" y="27776"/>
                </a:cubicBezTo>
                <a:cubicBezTo>
                  <a:pt x="1310" y="27366"/>
                  <a:pt x="961" y="26982"/>
                  <a:pt x="769" y="26501"/>
                </a:cubicBezTo>
                <a:cubicBezTo>
                  <a:pt x="227" y="25183"/>
                  <a:pt x="1031" y="23733"/>
                  <a:pt x="1406" y="23175"/>
                </a:cubicBezTo>
                <a:cubicBezTo>
                  <a:pt x="1528" y="22991"/>
                  <a:pt x="1659" y="22808"/>
                  <a:pt x="1790" y="22633"/>
                </a:cubicBezTo>
                <a:cubicBezTo>
                  <a:pt x="2305" y="21900"/>
                  <a:pt x="2847" y="21149"/>
                  <a:pt x="2882" y="20241"/>
                </a:cubicBezTo>
                <a:cubicBezTo>
                  <a:pt x="2917" y="19254"/>
                  <a:pt x="2349" y="18425"/>
                  <a:pt x="1808" y="17630"/>
                </a:cubicBezTo>
                <a:cubicBezTo>
                  <a:pt x="1345" y="16966"/>
                  <a:pt x="873" y="16277"/>
                  <a:pt x="777" y="15508"/>
                </a:cubicBezTo>
                <a:cubicBezTo>
                  <a:pt x="585" y="14120"/>
                  <a:pt x="1423" y="12828"/>
                  <a:pt x="1939" y="12190"/>
                </a:cubicBezTo>
                <a:cubicBezTo>
                  <a:pt x="2690" y="11256"/>
                  <a:pt x="3213" y="9754"/>
                  <a:pt x="2698" y="8505"/>
                </a:cubicBezTo>
                <a:cubicBezTo>
                  <a:pt x="2480" y="7990"/>
                  <a:pt x="2087" y="7562"/>
                  <a:pt x="1703" y="7161"/>
                </a:cubicBezTo>
                <a:cubicBezTo>
                  <a:pt x="1214" y="6637"/>
                  <a:pt x="760" y="6148"/>
                  <a:pt x="690" y="5502"/>
                </a:cubicBezTo>
                <a:cubicBezTo>
                  <a:pt x="603" y="4602"/>
                  <a:pt x="1354" y="3808"/>
                  <a:pt x="1956" y="3162"/>
                </a:cubicBezTo>
                <a:cubicBezTo>
                  <a:pt x="3196" y="1843"/>
                  <a:pt x="3458" y="717"/>
                  <a:pt x="269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3" name="Google Shape;163;p6"/>
          <p:cNvPicPr preferRelativeResize="0"/>
          <p:nvPr/>
        </p:nvPicPr>
        <p:blipFill rotWithShape="1">
          <a:blip r:embed="rId3">
            <a:alphaModFix/>
          </a:blip>
          <a:srcRect l="8630" t="32348" r="16513" b="26895"/>
          <a:stretch/>
        </p:blipFill>
        <p:spPr>
          <a:xfrm rot="5400000">
            <a:off x="-789675" y="1949375"/>
            <a:ext cx="2388900" cy="1300725"/>
          </a:xfrm>
          <a:prstGeom prst="rect">
            <a:avLst/>
          </a:prstGeom>
          <a:noFill/>
          <a:ln>
            <a:noFill/>
          </a:ln>
        </p:spPr>
      </p:pic>
      <p:sp>
        <p:nvSpPr>
          <p:cNvPr id="164" name="Google Shape;164;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gradFill>
          <a:gsLst>
            <a:gs pos="0">
              <a:srgbClr val="B3CFFF"/>
            </a:gs>
            <a:gs pos="47000">
              <a:srgbClr val="CDBAFF"/>
            </a:gs>
            <a:gs pos="100000">
              <a:srgbClr val="FDADBC"/>
            </a:gs>
          </a:gsLst>
          <a:lin ang="2698631" scaled="0"/>
        </a:gradFill>
        <a:effectLst/>
      </p:bgPr>
    </p:bg>
    <p:spTree>
      <p:nvGrpSpPr>
        <p:cNvPr id="1" name="Shape 215"/>
        <p:cNvGrpSpPr/>
        <p:nvPr/>
      </p:nvGrpSpPr>
      <p:grpSpPr>
        <a:xfrm>
          <a:off x="0" y="0"/>
          <a:ext cx="0" cy="0"/>
          <a:chOff x="0" y="0"/>
          <a:chExt cx="0" cy="0"/>
        </a:xfrm>
      </p:grpSpPr>
      <p:pic>
        <p:nvPicPr>
          <p:cNvPr id="216" name="Google Shape;216;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217" name="Google Shape;217;p9"/>
          <p:cNvSpPr txBox="1">
            <a:spLocks noGrp="1"/>
          </p:cNvSpPr>
          <p:nvPr>
            <p:ph type="title"/>
          </p:nvPr>
        </p:nvSpPr>
        <p:spPr>
          <a:xfrm>
            <a:off x="1247225" y="1320675"/>
            <a:ext cx="3507900" cy="12162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200"/>
              <a:buNone/>
              <a:defRPr sz="3800" i="0"/>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218" name="Google Shape;218;p9"/>
          <p:cNvSpPr txBox="1">
            <a:spLocks noGrp="1"/>
          </p:cNvSpPr>
          <p:nvPr>
            <p:ph type="subTitle" idx="1"/>
          </p:nvPr>
        </p:nvSpPr>
        <p:spPr>
          <a:xfrm>
            <a:off x="1247225" y="2511950"/>
            <a:ext cx="3218700" cy="1379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chemeClr val="dk1"/>
                </a:solidFill>
                <a:latin typeface="Open Sans"/>
                <a:ea typeface="Open Sans"/>
                <a:cs typeface="Open Sans"/>
                <a:sym typeface="Open Sans"/>
              </a:defRPr>
            </a:lvl1pPr>
            <a:lvl2pPr lvl="1" rtl="0">
              <a:spcBef>
                <a:spcPts val="0"/>
              </a:spcBef>
              <a:spcAft>
                <a:spcPts val="0"/>
              </a:spcAft>
              <a:buNone/>
              <a:defRPr>
                <a:solidFill>
                  <a:schemeClr val="dk1"/>
                </a:solidFill>
                <a:latin typeface="Open Sans"/>
                <a:ea typeface="Open Sans"/>
                <a:cs typeface="Open Sans"/>
                <a:sym typeface="Open Sans"/>
              </a:defRPr>
            </a:lvl2pPr>
            <a:lvl3pPr lvl="2" rtl="0">
              <a:spcBef>
                <a:spcPts val="0"/>
              </a:spcBef>
              <a:spcAft>
                <a:spcPts val="0"/>
              </a:spcAft>
              <a:buNone/>
              <a:defRPr>
                <a:solidFill>
                  <a:schemeClr val="dk1"/>
                </a:solidFill>
                <a:latin typeface="Open Sans"/>
                <a:ea typeface="Open Sans"/>
                <a:cs typeface="Open Sans"/>
                <a:sym typeface="Open Sans"/>
              </a:defRPr>
            </a:lvl3pPr>
            <a:lvl4pPr lvl="3" rtl="0">
              <a:spcBef>
                <a:spcPts val="0"/>
              </a:spcBef>
              <a:spcAft>
                <a:spcPts val="0"/>
              </a:spcAft>
              <a:buNone/>
              <a:defRPr>
                <a:solidFill>
                  <a:schemeClr val="dk1"/>
                </a:solidFill>
                <a:latin typeface="Open Sans"/>
                <a:ea typeface="Open Sans"/>
                <a:cs typeface="Open Sans"/>
                <a:sym typeface="Open Sans"/>
              </a:defRPr>
            </a:lvl4pPr>
            <a:lvl5pPr lvl="4" rtl="0">
              <a:spcBef>
                <a:spcPts val="0"/>
              </a:spcBef>
              <a:spcAft>
                <a:spcPts val="0"/>
              </a:spcAft>
              <a:buNone/>
              <a:defRPr>
                <a:solidFill>
                  <a:schemeClr val="dk1"/>
                </a:solidFill>
                <a:latin typeface="Open Sans"/>
                <a:ea typeface="Open Sans"/>
                <a:cs typeface="Open Sans"/>
                <a:sym typeface="Open Sans"/>
              </a:defRPr>
            </a:lvl5pPr>
            <a:lvl6pPr lvl="5" rtl="0">
              <a:spcBef>
                <a:spcPts val="0"/>
              </a:spcBef>
              <a:spcAft>
                <a:spcPts val="0"/>
              </a:spcAft>
              <a:buNone/>
              <a:defRPr>
                <a:solidFill>
                  <a:schemeClr val="dk1"/>
                </a:solidFill>
                <a:latin typeface="Open Sans"/>
                <a:ea typeface="Open Sans"/>
                <a:cs typeface="Open Sans"/>
                <a:sym typeface="Open Sans"/>
              </a:defRPr>
            </a:lvl6pPr>
            <a:lvl7pPr lvl="6" rtl="0">
              <a:spcBef>
                <a:spcPts val="0"/>
              </a:spcBef>
              <a:spcAft>
                <a:spcPts val="0"/>
              </a:spcAft>
              <a:buNone/>
              <a:defRPr>
                <a:solidFill>
                  <a:schemeClr val="dk1"/>
                </a:solidFill>
                <a:latin typeface="Open Sans"/>
                <a:ea typeface="Open Sans"/>
                <a:cs typeface="Open Sans"/>
                <a:sym typeface="Open Sans"/>
              </a:defRPr>
            </a:lvl7pPr>
            <a:lvl8pPr lvl="7" rtl="0">
              <a:spcBef>
                <a:spcPts val="0"/>
              </a:spcBef>
              <a:spcAft>
                <a:spcPts val="0"/>
              </a:spcAft>
              <a:buNone/>
              <a:defRPr>
                <a:solidFill>
                  <a:schemeClr val="dk1"/>
                </a:solidFill>
                <a:latin typeface="Open Sans"/>
                <a:ea typeface="Open Sans"/>
                <a:cs typeface="Open Sans"/>
                <a:sym typeface="Open Sans"/>
              </a:defRPr>
            </a:lvl8pPr>
            <a:lvl9pPr lvl="8" rtl="0">
              <a:spcBef>
                <a:spcPts val="0"/>
              </a:spcBef>
              <a:spcAft>
                <a:spcPts val="0"/>
              </a:spcAft>
              <a:buNone/>
              <a:defRPr>
                <a:solidFill>
                  <a:schemeClr val="dk1"/>
                </a:solidFill>
                <a:latin typeface="Open Sans"/>
                <a:ea typeface="Open Sans"/>
                <a:cs typeface="Open Sans"/>
                <a:sym typeface="Open Sans"/>
              </a:defRPr>
            </a:lvl9pPr>
          </a:lstStyle>
          <a:p>
            <a:endParaRPr/>
          </a:p>
        </p:txBody>
      </p:sp>
      <p:grpSp>
        <p:nvGrpSpPr>
          <p:cNvPr id="219" name="Google Shape;219;p9"/>
          <p:cNvGrpSpPr/>
          <p:nvPr/>
        </p:nvGrpSpPr>
        <p:grpSpPr>
          <a:xfrm>
            <a:off x="-287902" y="417268"/>
            <a:ext cx="8885776" cy="4990387"/>
            <a:chOff x="-287902" y="417268"/>
            <a:chExt cx="8885776" cy="4990387"/>
          </a:xfrm>
        </p:grpSpPr>
        <p:sp>
          <p:nvSpPr>
            <p:cNvPr id="220" name="Google Shape;220;p9"/>
            <p:cNvSpPr/>
            <p:nvPr/>
          </p:nvSpPr>
          <p:spPr>
            <a:xfrm rot="5400000" flipH="1">
              <a:off x="7759780" y="4054063"/>
              <a:ext cx="219626" cy="1456562"/>
            </a:xfrm>
            <a:custGeom>
              <a:avLst/>
              <a:gdLst/>
              <a:ahLst/>
              <a:cxnLst/>
              <a:rect l="l" t="t" r="r" b="b"/>
              <a:pathLst>
                <a:path w="3458" h="35591" extrusionOk="0">
                  <a:moveTo>
                    <a:pt x="2698" y="1"/>
                  </a:moveTo>
                  <a:lnTo>
                    <a:pt x="2471" y="237"/>
                  </a:lnTo>
                  <a:cubicBezTo>
                    <a:pt x="3292" y="1005"/>
                    <a:pt x="2358" y="2254"/>
                    <a:pt x="1712" y="2943"/>
                  </a:cubicBezTo>
                  <a:cubicBezTo>
                    <a:pt x="1065" y="3633"/>
                    <a:pt x="262" y="4489"/>
                    <a:pt x="367" y="5537"/>
                  </a:cubicBezTo>
                  <a:cubicBezTo>
                    <a:pt x="446" y="6288"/>
                    <a:pt x="961" y="6846"/>
                    <a:pt x="1467" y="7379"/>
                  </a:cubicBezTo>
                  <a:cubicBezTo>
                    <a:pt x="1825" y="7772"/>
                    <a:pt x="2201" y="8174"/>
                    <a:pt x="2401" y="8636"/>
                  </a:cubicBezTo>
                  <a:cubicBezTo>
                    <a:pt x="2864" y="9754"/>
                    <a:pt x="2375" y="11125"/>
                    <a:pt x="1685" y="11981"/>
                  </a:cubicBezTo>
                  <a:cubicBezTo>
                    <a:pt x="1135" y="12670"/>
                    <a:pt x="245" y="14041"/>
                    <a:pt x="446" y="15561"/>
                  </a:cubicBezTo>
                  <a:cubicBezTo>
                    <a:pt x="559" y="16399"/>
                    <a:pt x="1057" y="17115"/>
                    <a:pt x="1537" y="17813"/>
                  </a:cubicBezTo>
                  <a:cubicBezTo>
                    <a:pt x="2078" y="18608"/>
                    <a:pt x="2585" y="19359"/>
                    <a:pt x="2550" y="20232"/>
                  </a:cubicBezTo>
                  <a:cubicBezTo>
                    <a:pt x="2524" y="21044"/>
                    <a:pt x="2008" y="21751"/>
                    <a:pt x="1519" y="22441"/>
                  </a:cubicBezTo>
                  <a:cubicBezTo>
                    <a:pt x="1389" y="22624"/>
                    <a:pt x="1249" y="22808"/>
                    <a:pt x="1127" y="23000"/>
                  </a:cubicBezTo>
                  <a:cubicBezTo>
                    <a:pt x="280" y="24275"/>
                    <a:pt x="35" y="25602"/>
                    <a:pt x="463" y="26624"/>
                  </a:cubicBezTo>
                  <a:cubicBezTo>
                    <a:pt x="673" y="27156"/>
                    <a:pt x="1057" y="27584"/>
                    <a:pt x="1415" y="27994"/>
                  </a:cubicBezTo>
                  <a:cubicBezTo>
                    <a:pt x="1685" y="28283"/>
                    <a:pt x="1921" y="28588"/>
                    <a:pt x="2131" y="28911"/>
                  </a:cubicBezTo>
                  <a:cubicBezTo>
                    <a:pt x="2847" y="30116"/>
                    <a:pt x="2724" y="31644"/>
                    <a:pt x="1834" y="32727"/>
                  </a:cubicBezTo>
                  <a:cubicBezTo>
                    <a:pt x="1650" y="32928"/>
                    <a:pt x="1458" y="33120"/>
                    <a:pt x="1258" y="33294"/>
                  </a:cubicBezTo>
                  <a:cubicBezTo>
                    <a:pt x="1039" y="33487"/>
                    <a:pt x="838" y="33687"/>
                    <a:pt x="646" y="33897"/>
                  </a:cubicBezTo>
                  <a:cubicBezTo>
                    <a:pt x="175" y="34447"/>
                    <a:pt x="0" y="35067"/>
                    <a:pt x="157" y="35591"/>
                  </a:cubicBezTo>
                  <a:lnTo>
                    <a:pt x="472" y="35495"/>
                  </a:lnTo>
                  <a:cubicBezTo>
                    <a:pt x="349" y="35093"/>
                    <a:pt x="507" y="34578"/>
                    <a:pt x="900" y="34115"/>
                  </a:cubicBezTo>
                  <a:cubicBezTo>
                    <a:pt x="1083" y="33914"/>
                    <a:pt x="1275" y="33714"/>
                    <a:pt x="1485" y="33530"/>
                  </a:cubicBezTo>
                  <a:cubicBezTo>
                    <a:pt x="1694" y="33347"/>
                    <a:pt x="1895" y="33146"/>
                    <a:pt x="2078" y="32936"/>
                  </a:cubicBezTo>
                  <a:cubicBezTo>
                    <a:pt x="3074" y="31749"/>
                    <a:pt x="3205" y="30064"/>
                    <a:pt x="2419" y="28737"/>
                  </a:cubicBezTo>
                  <a:cubicBezTo>
                    <a:pt x="2192" y="28396"/>
                    <a:pt x="1947" y="28073"/>
                    <a:pt x="1668" y="27776"/>
                  </a:cubicBezTo>
                  <a:cubicBezTo>
                    <a:pt x="1310" y="27366"/>
                    <a:pt x="961" y="26982"/>
                    <a:pt x="769" y="26501"/>
                  </a:cubicBezTo>
                  <a:cubicBezTo>
                    <a:pt x="227" y="25183"/>
                    <a:pt x="1031" y="23733"/>
                    <a:pt x="1406" y="23175"/>
                  </a:cubicBezTo>
                  <a:cubicBezTo>
                    <a:pt x="1528" y="22991"/>
                    <a:pt x="1659" y="22808"/>
                    <a:pt x="1790" y="22633"/>
                  </a:cubicBezTo>
                  <a:cubicBezTo>
                    <a:pt x="2305" y="21900"/>
                    <a:pt x="2847" y="21149"/>
                    <a:pt x="2882" y="20241"/>
                  </a:cubicBezTo>
                  <a:cubicBezTo>
                    <a:pt x="2917" y="19254"/>
                    <a:pt x="2349" y="18425"/>
                    <a:pt x="1808" y="17630"/>
                  </a:cubicBezTo>
                  <a:cubicBezTo>
                    <a:pt x="1345" y="16966"/>
                    <a:pt x="873" y="16277"/>
                    <a:pt x="777" y="15508"/>
                  </a:cubicBezTo>
                  <a:cubicBezTo>
                    <a:pt x="585" y="14120"/>
                    <a:pt x="1423" y="12828"/>
                    <a:pt x="1939" y="12190"/>
                  </a:cubicBezTo>
                  <a:cubicBezTo>
                    <a:pt x="2690" y="11256"/>
                    <a:pt x="3213" y="9754"/>
                    <a:pt x="2698" y="8505"/>
                  </a:cubicBezTo>
                  <a:cubicBezTo>
                    <a:pt x="2480" y="7990"/>
                    <a:pt x="2087" y="7562"/>
                    <a:pt x="1703" y="7161"/>
                  </a:cubicBezTo>
                  <a:cubicBezTo>
                    <a:pt x="1214" y="6637"/>
                    <a:pt x="760" y="6148"/>
                    <a:pt x="690" y="5502"/>
                  </a:cubicBezTo>
                  <a:cubicBezTo>
                    <a:pt x="603" y="4602"/>
                    <a:pt x="1354" y="3808"/>
                    <a:pt x="1956" y="3162"/>
                  </a:cubicBezTo>
                  <a:cubicBezTo>
                    <a:pt x="3196" y="1843"/>
                    <a:pt x="3458" y="717"/>
                    <a:pt x="269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9"/>
            <p:cNvSpPr/>
            <p:nvPr/>
          </p:nvSpPr>
          <p:spPr>
            <a:xfrm flipH="1">
              <a:off x="-287902" y="4117654"/>
              <a:ext cx="1290000" cy="1290000"/>
            </a:xfrm>
            <a:prstGeom prst="star24">
              <a:avLst>
                <a:gd name="adj" fmla="val 24892"/>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9"/>
            <p:cNvSpPr/>
            <p:nvPr/>
          </p:nvSpPr>
          <p:spPr>
            <a:xfrm rot="-5400000" flipH="1">
              <a:off x="575493" y="-201200"/>
              <a:ext cx="219626" cy="1456562"/>
            </a:xfrm>
            <a:custGeom>
              <a:avLst/>
              <a:gdLst/>
              <a:ahLst/>
              <a:cxnLst/>
              <a:rect l="l" t="t" r="r" b="b"/>
              <a:pathLst>
                <a:path w="3458" h="35591" extrusionOk="0">
                  <a:moveTo>
                    <a:pt x="2698" y="1"/>
                  </a:moveTo>
                  <a:lnTo>
                    <a:pt x="2471" y="237"/>
                  </a:lnTo>
                  <a:cubicBezTo>
                    <a:pt x="3292" y="1005"/>
                    <a:pt x="2358" y="2254"/>
                    <a:pt x="1712" y="2943"/>
                  </a:cubicBezTo>
                  <a:cubicBezTo>
                    <a:pt x="1065" y="3633"/>
                    <a:pt x="262" y="4489"/>
                    <a:pt x="367" y="5537"/>
                  </a:cubicBezTo>
                  <a:cubicBezTo>
                    <a:pt x="446" y="6288"/>
                    <a:pt x="961" y="6846"/>
                    <a:pt x="1467" y="7379"/>
                  </a:cubicBezTo>
                  <a:cubicBezTo>
                    <a:pt x="1825" y="7772"/>
                    <a:pt x="2201" y="8174"/>
                    <a:pt x="2401" y="8636"/>
                  </a:cubicBezTo>
                  <a:cubicBezTo>
                    <a:pt x="2864" y="9754"/>
                    <a:pt x="2375" y="11125"/>
                    <a:pt x="1685" y="11981"/>
                  </a:cubicBezTo>
                  <a:cubicBezTo>
                    <a:pt x="1135" y="12670"/>
                    <a:pt x="245" y="14041"/>
                    <a:pt x="446" y="15561"/>
                  </a:cubicBezTo>
                  <a:cubicBezTo>
                    <a:pt x="559" y="16399"/>
                    <a:pt x="1057" y="17115"/>
                    <a:pt x="1537" y="17813"/>
                  </a:cubicBezTo>
                  <a:cubicBezTo>
                    <a:pt x="2078" y="18608"/>
                    <a:pt x="2585" y="19359"/>
                    <a:pt x="2550" y="20232"/>
                  </a:cubicBezTo>
                  <a:cubicBezTo>
                    <a:pt x="2524" y="21044"/>
                    <a:pt x="2008" y="21751"/>
                    <a:pt x="1519" y="22441"/>
                  </a:cubicBezTo>
                  <a:cubicBezTo>
                    <a:pt x="1389" y="22624"/>
                    <a:pt x="1249" y="22808"/>
                    <a:pt x="1127" y="23000"/>
                  </a:cubicBezTo>
                  <a:cubicBezTo>
                    <a:pt x="280" y="24275"/>
                    <a:pt x="35" y="25602"/>
                    <a:pt x="463" y="26624"/>
                  </a:cubicBezTo>
                  <a:cubicBezTo>
                    <a:pt x="673" y="27156"/>
                    <a:pt x="1057" y="27584"/>
                    <a:pt x="1415" y="27994"/>
                  </a:cubicBezTo>
                  <a:cubicBezTo>
                    <a:pt x="1685" y="28283"/>
                    <a:pt x="1921" y="28588"/>
                    <a:pt x="2131" y="28911"/>
                  </a:cubicBezTo>
                  <a:cubicBezTo>
                    <a:pt x="2847" y="30116"/>
                    <a:pt x="2724" y="31644"/>
                    <a:pt x="1834" y="32727"/>
                  </a:cubicBezTo>
                  <a:cubicBezTo>
                    <a:pt x="1650" y="32928"/>
                    <a:pt x="1458" y="33120"/>
                    <a:pt x="1258" y="33294"/>
                  </a:cubicBezTo>
                  <a:cubicBezTo>
                    <a:pt x="1039" y="33487"/>
                    <a:pt x="838" y="33687"/>
                    <a:pt x="646" y="33897"/>
                  </a:cubicBezTo>
                  <a:cubicBezTo>
                    <a:pt x="175" y="34447"/>
                    <a:pt x="0" y="35067"/>
                    <a:pt x="157" y="35591"/>
                  </a:cubicBezTo>
                  <a:lnTo>
                    <a:pt x="472" y="35495"/>
                  </a:lnTo>
                  <a:cubicBezTo>
                    <a:pt x="349" y="35093"/>
                    <a:pt x="507" y="34578"/>
                    <a:pt x="900" y="34115"/>
                  </a:cubicBezTo>
                  <a:cubicBezTo>
                    <a:pt x="1083" y="33914"/>
                    <a:pt x="1275" y="33714"/>
                    <a:pt x="1485" y="33530"/>
                  </a:cubicBezTo>
                  <a:cubicBezTo>
                    <a:pt x="1694" y="33347"/>
                    <a:pt x="1895" y="33146"/>
                    <a:pt x="2078" y="32936"/>
                  </a:cubicBezTo>
                  <a:cubicBezTo>
                    <a:pt x="3074" y="31749"/>
                    <a:pt x="3205" y="30064"/>
                    <a:pt x="2419" y="28737"/>
                  </a:cubicBezTo>
                  <a:cubicBezTo>
                    <a:pt x="2192" y="28396"/>
                    <a:pt x="1947" y="28073"/>
                    <a:pt x="1668" y="27776"/>
                  </a:cubicBezTo>
                  <a:cubicBezTo>
                    <a:pt x="1310" y="27366"/>
                    <a:pt x="961" y="26982"/>
                    <a:pt x="769" y="26501"/>
                  </a:cubicBezTo>
                  <a:cubicBezTo>
                    <a:pt x="227" y="25183"/>
                    <a:pt x="1031" y="23733"/>
                    <a:pt x="1406" y="23175"/>
                  </a:cubicBezTo>
                  <a:cubicBezTo>
                    <a:pt x="1528" y="22991"/>
                    <a:pt x="1659" y="22808"/>
                    <a:pt x="1790" y="22633"/>
                  </a:cubicBezTo>
                  <a:cubicBezTo>
                    <a:pt x="2305" y="21900"/>
                    <a:pt x="2847" y="21149"/>
                    <a:pt x="2882" y="20241"/>
                  </a:cubicBezTo>
                  <a:cubicBezTo>
                    <a:pt x="2917" y="19254"/>
                    <a:pt x="2349" y="18425"/>
                    <a:pt x="1808" y="17630"/>
                  </a:cubicBezTo>
                  <a:cubicBezTo>
                    <a:pt x="1345" y="16966"/>
                    <a:pt x="873" y="16277"/>
                    <a:pt x="777" y="15508"/>
                  </a:cubicBezTo>
                  <a:cubicBezTo>
                    <a:pt x="585" y="14120"/>
                    <a:pt x="1423" y="12828"/>
                    <a:pt x="1939" y="12190"/>
                  </a:cubicBezTo>
                  <a:cubicBezTo>
                    <a:pt x="2690" y="11256"/>
                    <a:pt x="3213" y="9754"/>
                    <a:pt x="2698" y="8505"/>
                  </a:cubicBezTo>
                  <a:cubicBezTo>
                    <a:pt x="2480" y="7990"/>
                    <a:pt x="2087" y="7562"/>
                    <a:pt x="1703" y="7161"/>
                  </a:cubicBezTo>
                  <a:cubicBezTo>
                    <a:pt x="1214" y="6637"/>
                    <a:pt x="760" y="6148"/>
                    <a:pt x="690" y="5502"/>
                  </a:cubicBezTo>
                  <a:cubicBezTo>
                    <a:pt x="603" y="4602"/>
                    <a:pt x="1354" y="3808"/>
                    <a:pt x="1956" y="3162"/>
                  </a:cubicBezTo>
                  <a:cubicBezTo>
                    <a:pt x="3196" y="1843"/>
                    <a:pt x="3458" y="717"/>
                    <a:pt x="269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9"/>
          <p:cNvGrpSpPr/>
          <p:nvPr/>
        </p:nvGrpSpPr>
        <p:grpSpPr>
          <a:xfrm>
            <a:off x="4004225" y="-622975"/>
            <a:ext cx="4931118" cy="1510303"/>
            <a:chOff x="4004225" y="-622975"/>
            <a:chExt cx="4931118" cy="1510303"/>
          </a:xfrm>
        </p:grpSpPr>
        <p:sp>
          <p:nvSpPr>
            <p:cNvPr id="224" name="Google Shape;224;p9"/>
            <p:cNvSpPr/>
            <p:nvPr/>
          </p:nvSpPr>
          <p:spPr>
            <a:xfrm>
              <a:off x="8675724" y="547673"/>
              <a:ext cx="255155" cy="339536"/>
            </a:xfrm>
            <a:custGeom>
              <a:avLst/>
              <a:gdLst/>
              <a:ahLst/>
              <a:cxnLst/>
              <a:rect l="l" t="t" r="r" b="b"/>
              <a:pathLst>
                <a:path w="15089" h="20079" extrusionOk="0">
                  <a:moveTo>
                    <a:pt x="14905" y="1"/>
                  </a:moveTo>
                  <a:cubicBezTo>
                    <a:pt x="14893" y="1"/>
                    <a:pt x="14881" y="2"/>
                    <a:pt x="14870" y="5"/>
                  </a:cubicBezTo>
                  <a:cubicBezTo>
                    <a:pt x="14084" y="118"/>
                    <a:pt x="13298" y="406"/>
                    <a:pt x="12565" y="703"/>
                  </a:cubicBezTo>
                  <a:cubicBezTo>
                    <a:pt x="10653" y="1480"/>
                    <a:pt x="8880" y="2581"/>
                    <a:pt x="7326" y="3934"/>
                  </a:cubicBezTo>
                  <a:cubicBezTo>
                    <a:pt x="5222" y="5741"/>
                    <a:pt x="3493" y="7951"/>
                    <a:pt x="2262" y="10439"/>
                  </a:cubicBezTo>
                  <a:cubicBezTo>
                    <a:pt x="1301" y="12412"/>
                    <a:pt x="638" y="14525"/>
                    <a:pt x="288" y="16691"/>
                  </a:cubicBezTo>
                  <a:cubicBezTo>
                    <a:pt x="184" y="17407"/>
                    <a:pt x="87" y="18114"/>
                    <a:pt x="44" y="18839"/>
                  </a:cubicBezTo>
                  <a:cubicBezTo>
                    <a:pt x="26" y="19179"/>
                    <a:pt x="0" y="19529"/>
                    <a:pt x="9" y="19878"/>
                  </a:cubicBezTo>
                  <a:lnTo>
                    <a:pt x="9" y="19922"/>
                  </a:lnTo>
                  <a:cubicBezTo>
                    <a:pt x="13" y="20026"/>
                    <a:pt x="98" y="20079"/>
                    <a:pt x="181" y="20079"/>
                  </a:cubicBezTo>
                  <a:cubicBezTo>
                    <a:pt x="264" y="20079"/>
                    <a:pt x="345" y="20026"/>
                    <a:pt x="341" y="19922"/>
                  </a:cubicBezTo>
                  <a:lnTo>
                    <a:pt x="341" y="19913"/>
                  </a:lnTo>
                  <a:cubicBezTo>
                    <a:pt x="332" y="19057"/>
                    <a:pt x="393" y="18201"/>
                    <a:pt x="524" y="17355"/>
                  </a:cubicBezTo>
                  <a:cubicBezTo>
                    <a:pt x="795" y="15311"/>
                    <a:pt x="1345" y="13320"/>
                    <a:pt x="2157" y="11434"/>
                  </a:cubicBezTo>
                  <a:cubicBezTo>
                    <a:pt x="3266" y="8928"/>
                    <a:pt x="4855" y="6676"/>
                    <a:pt x="6854" y="4807"/>
                  </a:cubicBezTo>
                  <a:cubicBezTo>
                    <a:pt x="8417" y="3305"/>
                    <a:pt x="10234" y="2083"/>
                    <a:pt x="12216" y="1192"/>
                  </a:cubicBezTo>
                  <a:cubicBezTo>
                    <a:pt x="13080" y="808"/>
                    <a:pt x="13988" y="520"/>
                    <a:pt x="14922" y="319"/>
                  </a:cubicBezTo>
                  <a:lnTo>
                    <a:pt x="14957" y="319"/>
                  </a:lnTo>
                  <a:cubicBezTo>
                    <a:pt x="15045" y="293"/>
                    <a:pt x="15088" y="206"/>
                    <a:pt x="15071" y="118"/>
                  </a:cubicBezTo>
                  <a:cubicBezTo>
                    <a:pt x="15041" y="44"/>
                    <a:pt x="14973" y="1"/>
                    <a:pt x="14905"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8398359" y="547521"/>
              <a:ext cx="257438" cy="339806"/>
            </a:xfrm>
            <a:custGeom>
              <a:avLst/>
              <a:gdLst/>
              <a:ahLst/>
              <a:cxnLst/>
              <a:rect l="l" t="t" r="r" b="b"/>
              <a:pathLst>
                <a:path w="15224" h="20095" extrusionOk="0">
                  <a:moveTo>
                    <a:pt x="226" y="1"/>
                  </a:moveTo>
                  <a:cubicBezTo>
                    <a:pt x="56" y="1"/>
                    <a:pt x="0" y="254"/>
                    <a:pt x="179" y="319"/>
                  </a:cubicBezTo>
                  <a:cubicBezTo>
                    <a:pt x="912" y="529"/>
                    <a:pt x="1628" y="791"/>
                    <a:pt x="2327" y="1114"/>
                  </a:cubicBezTo>
                  <a:cubicBezTo>
                    <a:pt x="4038" y="1856"/>
                    <a:pt x="5662" y="2817"/>
                    <a:pt x="7138" y="3969"/>
                  </a:cubicBezTo>
                  <a:cubicBezTo>
                    <a:pt x="8072" y="4694"/>
                    <a:pt x="8937" y="5497"/>
                    <a:pt x="9731" y="6370"/>
                  </a:cubicBezTo>
                  <a:cubicBezTo>
                    <a:pt x="10665" y="7418"/>
                    <a:pt x="11486" y="8553"/>
                    <a:pt x="12185" y="9767"/>
                  </a:cubicBezTo>
                  <a:cubicBezTo>
                    <a:pt x="13416" y="11889"/>
                    <a:pt x="14289" y="14220"/>
                    <a:pt x="14656" y="16648"/>
                  </a:cubicBezTo>
                  <a:cubicBezTo>
                    <a:pt x="14839" y="17713"/>
                    <a:pt x="14874" y="18804"/>
                    <a:pt x="14769" y="19887"/>
                  </a:cubicBezTo>
                  <a:cubicBezTo>
                    <a:pt x="14754" y="20013"/>
                    <a:pt x="14860" y="20094"/>
                    <a:pt x="14956" y="20094"/>
                  </a:cubicBezTo>
                  <a:cubicBezTo>
                    <a:pt x="15020" y="20094"/>
                    <a:pt x="15078" y="20058"/>
                    <a:pt x="15092" y="19974"/>
                  </a:cubicBezTo>
                  <a:cubicBezTo>
                    <a:pt x="15223" y="19075"/>
                    <a:pt x="15162" y="18132"/>
                    <a:pt x="15057" y="17233"/>
                  </a:cubicBezTo>
                  <a:cubicBezTo>
                    <a:pt x="14787" y="14910"/>
                    <a:pt x="14088" y="12666"/>
                    <a:pt x="13014" y="10597"/>
                  </a:cubicBezTo>
                  <a:cubicBezTo>
                    <a:pt x="11783" y="8178"/>
                    <a:pt x="10089" y="6021"/>
                    <a:pt x="8020" y="4257"/>
                  </a:cubicBezTo>
                  <a:cubicBezTo>
                    <a:pt x="6492" y="2974"/>
                    <a:pt x="4798" y="1900"/>
                    <a:pt x="2999" y="1062"/>
                  </a:cubicBezTo>
                  <a:cubicBezTo>
                    <a:pt x="2405" y="782"/>
                    <a:pt x="1794" y="520"/>
                    <a:pt x="1183" y="302"/>
                  </a:cubicBezTo>
                  <a:cubicBezTo>
                    <a:pt x="895" y="188"/>
                    <a:pt x="598" y="92"/>
                    <a:pt x="310" y="14"/>
                  </a:cubicBezTo>
                  <a:lnTo>
                    <a:pt x="266" y="5"/>
                  </a:lnTo>
                  <a:cubicBezTo>
                    <a:pt x="252" y="2"/>
                    <a:pt x="239" y="1"/>
                    <a:pt x="226"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8397125" y="175346"/>
              <a:ext cx="257641" cy="338335"/>
            </a:xfrm>
            <a:custGeom>
              <a:avLst/>
              <a:gdLst/>
              <a:ahLst/>
              <a:cxnLst/>
              <a:rect l="l" t="t" r="r" b="b"/>
              <a:pathLst>
                <a:path w="15236" h="20008" extrusionOk="0">
                  <a:moveTo>
                    <a:pt x="15061" y="1"/>
                  </a:moveTo>
                  <a:cubicBezTo>
                    <a:pt x="14978" y="1"/>
                    <a:pt x="14895" y="53"/>
                    <a:pt x="14895" y="158"/>
                  </a:cubicBezTo>
                  <a:cubicBezTo>
                    <a:pt x="14903" y="1014"/>
                    <a:pt x="14834" y="1869"/>
                    <a:pt x="14703" y="2707"/>
                  </a:cubicBezTo>
                  <a:cubicBezTo>
                    <a:pt x="14423" y="4742"/>
                    <a:pt x="13864" y="6724"/>
                    <a:pt x="13052" y="8601"/>
                  </a:cubicBezTo>
                  <a:cubicBezTo>
                    <a:pt x="11943" y="11099"/>
                    <a:pt x="10346" y="13351"/>
                    <a:pt x="8346" y="15211"/>
                  </a:cubicBezTo>
                  <a:cubicBezTo>
                    <a:pt x="6774" y="16713"/>
                    <a:pt x="4949" y="17935"/>
                    <a:pt x="2959" y="18817"/>
                  </a:cubicBezTo>
                  <a:cubicBezTo>
                    <a:pt x="2077" y="19201"/>
                    <a:pt x="1169" y="19490"/>
                    <a:pt x="234" y="19682"/>
                  </a:cubicBezTo>
                  <a:lnTo>
                    <a:pt x="199" y="19690"/>
                  </a:lnTo>
                  <a:cubicBezTo>
                    <a:pt x="1" y="19715"/>
                    <a:pt x="69" y="20007"/>
                    <a:pt x="256" y="20007"/>
                  </a:cubicBezTo>
                  <a:cubicBezTo>
                    <a:pt x="266" y="20007"/>
                    <a:pt x="276" y="20007"/>
                    <a:pt x="287" y="20005"/>
                  </a:cubicBezTo>
                  <a:cubicBezTo>
                    <a:pt x="1073" y="19900"/>
                    <a:pt x="1858" y="19612"/>
                    <a:pt x="2592" y="19324"/>
                  </a:cubicBezTo>
                  <a:cubicBezTo>
                    <a:pt x="4522" y="18547"/>
                    <a:pt x="6303" y="17446"/>
                    <a:pt x="7866" y="16084"/>
                  </a:cubicBezTo>
                  <a:cubicBezTo>
                    <a:pt x="9979" y="14286"/>
                    <a:pt x="11708" y="12085"/>
                    <a:pt x="12948" y="9605"/>
                  </a:cubicBezTo>
                  <a:cubicBezTo>
                    <a:pt x="13908" y="7632"/>
                    <a:pt x="14580" y="5536"/>
                    <a:pt x="14930" y="3371"/>
                  </a:cubicBezTo>
                  <a:cubicBezTo>
                    <a:pt x="15052" y="2664"/>
                    <a:pt x="15139" y="1948"/>
                    <a:pt x="15183" y="1241"/>
                  </a:cubicBezTo>
                  <a:cubicBezTo>
                    <a:pt x="15209" y="891"/>
                    <a:pt x="15235" y="542"/>
                    <a:pt x="15227" y="201"/>
                  </a:cubicBezTo>
                  <a:lnTo>
                    <a:pt x="15227" y="158"/>
                  </a:lnTo>
                  <a:cubicBezTo>
                    <a:pt x="15227" y="53"/>
                    <a:pt x="15144" y="1"/>
                    <a:pt x="15061"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a:off x="8674236" y="176107"/>
              <a:ext cx="261107" cy="337185"/>
            </a:xfrm>
            <a:custGeom>
              <a:avLst/>
              <a:gdLst/>
              <a:ahLst/>
              <a:cxnLst/>
              <a:rect l="l" t="t" r="r" b="b"/>
              <a:pathLst>
                <a:path w="15441" h="19940" extrusionOk="0">
                  <a:moveTo>
                    <a:pt x="441" y="160"/>
                  </a:moveTo>
                  <a:cubicBezTo>
                    <a:pt x="441" y="160"/>
                    <a:pt x="441" y="160"/>
                    <a:pt x="441" y="161"/>
                  </a:cubicBezTo>
                  <a:lnTo>
                    <a:pt x="441" y="161"/>
                  </a:lnTo>
                  <a:cubicBezTo>
                    <a:pt x="441" y="162"/>
                    <a:pt x="441" y="163"/>
                    <a:pt x="441" y="165"/>
                  </a:cubicBezTo>
                  <a:lnTo>
                    <a:pt x="441" y="165"/>
                  </a:lnTo>
                  <a:cubicBezTo>
                    <a:pt x="441" y="161"/>
                    <a:pt x="441" y="160"/>
                    <a:pt x="441" y="160"/>
                  </a:cubicBezTo>
                  <a:close/>
                  <a:moveTo>
                    <a:pt x="441" y="165"/>
                  </a:moveTo>
                  <a:cubicBezTo>
                    <a:pt x="441" y="171"/>
                    <a:pt x="440" y="185"/>
                    <a:pt x="437" y="209"/>
                  </a:cubicBezTo>
                  <a:cubicBezTo>
                    <a:pt x="440" y="194"/>
                    <a:pt x="442" y="179"/>
                    <a:pt x="441" y="165"/>
                  </a:cubicBezTo>
                  <a:close/>
                  <a:moveTo>
                    <a:pt x="277" y="0"/>
                  </a:moveTo>
                  <a:cubicBezTo>
                    <a:pt x="211" y="0"/>
                    <a:pt x="144" y="43"/>
                    <a:pt x="123" y="113"/>
                  </a:cubicBezTo>
                  <a:cubicBezTo>
                    <a:pt x="1" y="1021"/>
                    <a:pt x="71" y="1964"/>
                    <a:pt x="184" y="2863"/>
                  </a:cubicBezTo>
                  <a:cubicBezTo>
                    <a:pt x="481" y="5177"/>
                    <a:pt x="1206" y="7412"/>
                    <a:pt x="2306" y="9473"/>
                  </a:cubicBezTo>
                  <a:cubicBezTo>
                    <a:pt x="3555" y="11874"/>
                    <a:pt x="5266" y="13996"/>
                    <a:pt x="7353" y="15734"/>
                  </a:cubicBezTo>
                  <a:cubicBezTo>
                    <a:pt x="8890" y="17008"/>
                    <a:pt x="10592" y="18074"/>
                    <a:pt x="12417" y="18903"/>
                  </a:cubicBezTo>
                  <a:cubicBezTo>
                    <a:pt x="13011" y="19174"/>
                    <a:pt x="13622" y="19418"/>
                    <a:pt x="14242" y="19637"/>
                  </a:cubicBezTo>
                  <a:cubicBezTo>
                    <a:pt x="14539" y="19741"/>
                    <a:pt x="14827" y="19846"/>
                    <a:pt x="15133" y="19916"/>
                  </a:cubicBezTo>
                  <a:lnTo>
                    <a:pt x="15168" y="19934"/>
                  </a:lnTo>
                  <a:cubicBezTo>
                    <a:pt x="15183" y="19937"/>
                    <a:pt x="15198" y="19939"/>
                    <a:pt x="15212" y="19939"/>
                  </a:cubicBezTo>
                  <a:cubicBezTo>
                    <a:pt x="15387" y="19939"/>
                    <a:pt x="15441" y="19659"/>
                    <a:pt x="15255" y="19611"/>
                  </a:cubicBezTo>
                  <a:cubicBezTo>
                    <a:pt x="14513" y="19410"/>
                    <a:pt x="13797" y="19148"/>
                    <a:pt x="13098" y="18842"/>
                  </a:cubicBezTo>
                  <a:cubicBezTo>
                    <a:pt x="11369" y="18109"/>
                    <a:pt x="9745" y="17166"/>
                    <a:pt x="8252" y="16039"/>
                  </a:cubicBezTo>
                  <a:cubicBezTo>
                    <a:pt x="6192" y="14468"/>
                    <a:pt x="4454" y="12520"/>
                    <a:pt x="3135" y="10294"/>
                  </a:cubicBezTo>
                  <a:cubicBezTo>
                    <a:pt x="1887" y="8190"/>
                    <a:pt x="979" y="5867"/>
                    <a:pt x="586" y="3448"/>
                  </a:cubicBezTo>
                  <a:cubicBezTo>
                    <a:pt x="420" y="2392"/>
                    <a:pt x="324" y="1283"/>
                    <a:pt x="437" y="209"/>
                  </a:cubicBezTo>
                  <a:cubicBezTo>
                    <a:pt x="437" y="195"/>
                    <a:pt x="440" y="167"/>
                    <a:pt x="441" y="161"/>
                  </a:cubicBezTo>
                  <a:lnTo>
                    <a:pt x="441" y="161"/>
                  </a:lnTo>
                  <a:cubicBezTo>
                    <a:pt x="437" y="91"/>
                    <a:pt x="395" y="29"/>
                    <a:pt x="324" y="8"/>
                  </a:cubicBezTo>
                  <a:cubicBezTo>
                    <a:pt x="309" y="3"/>
                    <a:pt x="293" y="0"/>
                    <a:pt x="27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8" name="Google Shape;228;p9"/>
            <p:cNvCxnSpPr/>
            <p:nvPr/>
          </p:nvCxnSpPr>
          <p:spPr>
            <a:xfrm>
              <a:off x="4193121" y="-430366"/>
              <a:ext cx="942900" cy="942900"/>
            </a:xfrm>
            <a:prstGeom prst="straightConnector1">
              <a:avLst/>
            </a:prstGeom>
            <a:noFill/>
            <a:ln w="19050" cap="flat" cmpd="sng">
              <a:solidFill>
                <a:schemeClr val="dk1"/>
              </a:solidFill>
              <a:prstDash val="solid"/>
              <a:round/>
              <a:headEnd type="none" w="med" len="med"/>
              <a:tailEnd type="none" w="med" len="med"/>
            </a:ln>
          </p:spPr>
        </p:cxnSp>
        <p:cxnSp>
          <p:nvCxnSpPr>
            <p:cNvPr id="229" name="Google Shape;229;p9"/>
            <p:cNvCxnSpPr/>
            <p:nvPr/>
          </p:nvCxnSpPr>
          <p:spPr>
            <a:xfrm flipH="1">
              <a:off x="4210032" y="-403366"/>
              <a:ext cx="942900" cy="942900"/>
            </a:xfrm>
            <a:prstGeom prst="straightConnector1">
              <a:avLst/>
            </a:prstGeom>
            <a:noFill/>
            <a:ln w="19050" cap="flat" cmpd="sng">
              <a:solidFill>
                <a:schemeClr val="dk1"/>
              </a:solidFill>
              <a:prstDash val="solid"/>
              <a:round/>
              <a:headEnd type="none" w="med" len="med"/>
              <a:tailEnd type="none" w="med" len="med"/>
            </a:ln>
          </p:spPr>
        </p:cxnSp>
        <p:cxnSp>
          <p:nvCxnSpPr>
            <p:cNvPr id="230" name="Google Shape;230;p9"/>
            <p:cNvCxnSpPr/>
            <p:nvPr/>
          </p:nvCxnSpPr>
          <p:spPr>
            <a:xfrm>
              <a:off x="4681535" y="-622975"/>
              <a:ext cx="0" cy="1328100"/>
            </a:xfrm>
            <a:prstGeom prst="straightConnector1">
              <a:avLst/>
            </a:prstGeom>
            <a:noFill/>
            <a:ln w="19050" cap="flat" cmpd="sng">
              <a:solidFill>
                <a:schemeClr val="dk1"/>
              </a:solidFill>
              <a:prstDash val="solid"/>
              <a:round/>
              <a:headEnd type="none" w="med" len="med"/>
              <a:tailEnd type="none" w="med" len="med"/>
            </a:ln>
          </p:spPr>
        </p:cxnSp>
        <p:cxnSp>
          <p:nvCxnSpPr>
            <p:cNvPr id="231" name="Google Shape;231;p9"/>
            <p:cNvCxnSpPr/>
            <p:nvPr/>
          </p:nvCxnSpPr>
          <p:spPr>
            <a:xfrm rot="10800000">
              <a:off x="4004225" y="66354"/>
              <a:ext cx="1331100" cy="3300"/>
            </a:xfrm>
            <a:prstGeom prst="straightConnector1">
              <a:avLst/>
            </a:prstGeom>
            <a:noFill/>
            <a:ln w="19050" cap="flat" cmpd="sng">
              <a:solidFill>
                <a:schemeClr val="dk1"/>
              </a:solidFill>
              <a:prstDash val="solid"/>
              <a:round/>
              <a:headEnd type="none" w="med" len="med"/>
              <a:tailEnd type="none" w="med" len="med"/>
            </a:ln>
          </p:spPr>
        </p:cxnSp>
        <p:cxnSp>
          <p:nvCxnSpPr>
            <p:cNvPr id="232" name="Google Shape;232;p9"/>
            <p:cNvCxnSpPr/>
            <p:nvPr/>
          </p:nvCxnSpPr>
          <p:spPr>
            <a:xfrm flipH="1">
              <a:off x="4066033" y="-184401"/>
              <a:ext cx="1231200" cy="504900"/>
            </a:xfrm>
            <a:prstGeom prst="straightConnector1">
              <a:avLst/>
            </a:prstGeom>
            <a:noFill/>
            <a:ln w="19050" cap="flat" cmpd="sng">
              <a:solidFill>
                <a:schemeClr val="dk1"/>
              </a:solidFill>
              <a:prstDash val="solid"/>
              <a:round/>
              <a:headEnd type="none" w="med" len="med"/>
              <a:tailEnd type="none" w="med" len="med"/>
            </a:ln>
          </p:spPr>
        </p:cxnSp>
        <p:cxnSp>
          <p:nvCxnSpPr>
            <p:cNvPr id="233" name="Google Shape;233;p9"/>
            <p:cNvCxnSpPr/>
            <p:nvPr/>
          </p:nvCxnSpPr>
          <p:spPr>
            <a:xfrm>
              <a:off x="4044646" y="-195724"/>
              <a:ext cx="1239600" cy="501600"/>
            </a:xfrm>
            <a:prstGeom prst="straightConnector1">
              <a:avLst/>
            </a:prstGeom>
            <a:noFill/>
            <a:ln w="19050" cap="flat" cmpd="sng">
              <a:solidFill>
                <a:schemeClr val="dk1"/>
              </a:solidFill>
              <a:prstDash val="solid"/>
              <a:round/>
              <a:headEnd type="none" w="med" len="med"/>
              <a:tailEnd type="none" w="med" len="med"/>
            </a:ln>
          </p:spPr>
        </p:cxnSp>
        <p:cxnSp>
          <p:nvCxnSpPr>
            <p:cNvPr id="234" name="Google Shape;234;p9"/>
            <p:cNvCxnSpPr/>
            <p:nvPr/>
          </p:nvCxnSpPr>
          <p:spPr>
            <a:xfrm flipH="1">
              <a:off x="4449364" y="-579898"/>
              <a:ext cx="474000" cy="1245300"/>
            </a:xfrm>
            <a:prstGeom prst="straightConnector1">
              <a:avLst/>
            </a:prstGeom>
            <a:noFill/>
            <a:ln w="19050" cap="flat" cmpd="sng">
              <a:solidFill>
                <a:schemeClr val="dk1"/>
              </a:solidFill>
              <a:prstDash val="solid"/>
              <a:round/>
              <a:headEnd type="none" w="med" len="med"/>
              <a:tailEnd type="none" w="med" len="med"/>
            </a:ln>
          </p:spPr>
        </p:cxnSp>
        <p:cxnSp>
          <p:nvCxnSpPr>
            <p:cNvPr id="235" name="Google Shape;235;p9"/>
            <p:cNvCxnSpPr/>
            <p:nvPr/>
          </p:nvCxnSpPr>
          <p:spPr>
            <a:xfrm>
              <a:off x="4401111" y="-566849"/>
              <a:ext cx="537000" cy="1215600"/>
            </a:xfrm>
            <a:prstGeom prst="straightConnector1">
              <a:avLst/>
            </a:prstGeom>
            <a:noFill/>
            <a:ln w="19050" cap="flat" cmpd="sng">
              <a:solidFill>
                <a:schemeClr val="dk1"/>
              </a:solidFill>
              <a:prstDash val="solid"/>
              <a:round/>
              <a:headEnd type="none" w="med" len="med"/>
              <a:tailEnd type="none" w="med" len="med"/>
            </a:ln>
          </p:spPr>
        </p:cxnSp>
        <p:sp>
          <p:nvSpPr>
            <p:cNvPr id="236" name="Google Shape;236;p9"/>
            <p:cNvSpPr/>
            <p:nvPr/>
          </p:nvSpPr>
          <p:spPr>
            <a:xfrm>
              <a:off x="4630403" y="16903"/>
              <a:ext cx="102300" cy="1023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37" name="Google Shape;237;p9"/>
          <p:cNvPicPr preferRelativeResize="0"/>
          <p:nvPr/>
        </p:nvPicPr>
        <p:blipFill rotWithShape="1">
          <a:blip r:embed="rId3">
            <a:alphaModFix/>
          </a:blip>
          <a:srcRect l="8630" t="32348" r="16513" b="26895"/>
          <a:stretch/>
        </p:blipFill>
        <p:spPr>
          <a:xfrm rot="5400000">
            <a:off x="7873029" y="3014904"/>
            <a:ext cx="2040225" cy="1110876"/>
          </a:xfrm>
          <a:prstGeom prst="rect">
            <a:avLst/>
          </a:prstGeom>
          <a:noFill/>
          <a:ln>
            <a:noFill/>
          </a:ln>
        </p:spPr>
      </p:pic>
      <p:sp>
        <p:nvSpPr>
          <p:cNvPr id="238" name="Google Shape;238;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bg>
      <p:bgPr>
        <a:gradFill>
          <a:gsLst>
            <a:gs pos="0">
              <a:srgbClr val="B3CFFF"/>
            </a:gs>
            <a:gs pos="47000">
              <a:srgbClr val="CDBAFF"/>
            </a:gs>
            <a:gs pos="100000">
              <a:srgbClr val="FDADBC"/>
            </a:gs>
          </a:gsLst>
          <a:lin ang="13500032" scaled="0"/>
        </a:gradFill>
        <a:effectLst/>
      </p:bgPr>
    </p:bg>
    <p:spTree>
      <p:nvGrpSpPr>
        <p:cNvPr id="1" name="Shape 239"/>
        <p:cNvGrpSpPr/>
        <p:nvPr/>
      </p:nvGrpSpPr>
      <p:grpSpPr>
        <a:xfrm>
          <a:off x="0" y="0"/>
          <a:ext cx="0" cy="0"/>
          <a:chOff x="0" y="0"/>
          <a:chExt cx="0" cy="0"/>
        </a:xfrm>
      </p:grpSpPr>
      <p:pic>
        <p:nvPicPr>
          <p:cNvPr id="240" name="Google Shape;240;p10"/>
          <p:cNvPicPr preferRelativeResize="0"/>
          <p:nvPr/>
        </p:nvPicPr>
        <p:blipFill>
          <a:blip r:embed="rId2">
            <a:alphaModFix/>
          </a:blip>
          <a:stretch>
            <a:fillRect/>
          </a:stretch>
        </p:blipFill>
        <p:spPr>
          <a:xfrm>
            <a:off x="0" y="0"/>
            <a:ext cx="9144000" cy="5143500"/>
          </a:xfrm>
          <a:prstGeom prst="rect">
            <a:avLst/>
          </a:prstGeom>
          <a:noFill/>
          <a:ln>
            <a:noFill/>
          </a:ln>
        </p:spPr>
      </p:pic>
      <p:sp>
        <p:nvSpPr>
          <p:cNvPr id="241" name="Google Shape;241;p10"/>
          <p:cNvSpPr txBox="1">
            <a:spLocks noGrp="1"/>
          </p:cNvSpPr>
          <p:nvPr>
            <p:ph type="body" idx="1"/>
          </p:nvPr>
        </p:nvSpPr>
        <p:spPr>
          <a:xfrm>
            <a:off x="630450" y="445125"/>
            <a:ext cx="3586200" cy="1207500"/>
          </a:xfrm>
          <a:prstGeom prst="rect">
            <a:avLst/>
          </a:prstGeom>
          <a:noFill/>
          <a:ln>
            <a:noFill/>
          </a:ln>
        </p:spPr>
        <p:txBody>
          <a:bodyPr spcFirstLastPara="1" wrap="square" lIns="91425" tIns="91425" rIns="91425" bIns="91425" anchor="t" anchorCtr="0">
            <a:noAutofit/>
          </a:bodyPr>
          <a:lstStyle>
            <a:lvl1pPr marL="457200" lvl="0" indent="-228600" rtl="0">
              <a:lnSpc>
                <a:spcPct val="100000"/>
              </a:lnSpc>
              <a:spcBef>
                <a:spcPts val="0"/>
              </a:spcBef>
              <a:spcAft>
                <a:spcPts val="0"/>
              </a:spcAft>
              <a:buClr>
                <a:schemeClr val="dk1"/>
              </a:buClr>
              <a:buSzPts val="1400"/>
              <a:buNone/>
              <a:defRPr sz="3100">
                <a:solidFill>
                  <a:schemeClr val="lt1"/>
                </a:solidFill>
                <a:latin typeface="Federant"/>
                <a:ea typeface="Federant"/>
                <a:cs typeface="Federant"/>
                <a:sym typeface="Federant"/>
              </a:defRPr>
            </a:lvl1pPr>
          </a:lstStyle>
          <a:p>
            <a:endParaRPr/>
          </a:p>
        </p:txBody>
      </p:sp>
      <p:sp>
        <p:nvSpPr>
          <p:cNvPr id="242" name="Google Shape;242;p10"/>
          <p:cNvSpPr/>
          <p:nvPr/>
        </p:nvSpPr>
        <p:spPr>
          <a:xfrm rot="5400000" flipH="1">
            <a:off x="7759780" y="4054063"/>
            <a:ext cx="219626" cy="1456562"/>
          </a:xfrm>
          <a:custGeom>
            <a:avLst/>
            <a:gdLst/>
            <a:ahLst/>
            <a:cxnLst/>
            <a:rect l="l" t="t" r="r" b="b"/>
            <a:pathLst>
              <a:path w="3458" h="35591" extrusionOk="0">
                <a:moveTo>
                  <a:pt x="2698" y="1"/>
                </a:moveTo>
                <a:lnTo>
                  <a:pt x="2471" y="237"/>
                </a:lnTo>
                <a:cubicBezTo>
                  <a:pt x="3292" y="1005"/>
                  <a:pt x="2358" y="2254"/>
                  <a:pt x="1712" y="2943"/>
                </a:cubicBezTo>
                <a:cubicBezTo>
                  <a:pt x="1065" y="3633"/>
                  <a:pt x="262" y="4489"/>
                  <a:pt x="367" y="5537"/>
                </a:cubicBezTo>
                <a:cubicBezTo>
                  <a:pt x="446" y="6288"/>
                  <a:pt x="961" y="6846"/>
                  <a:pt x="1467" y="7379"/>
                </a:cubicBezTo>
                <a:cubicBezTo>
                  <a:pt x="1825" y="7772"/>
                  <a:pt x="2201" y="8174"/>
                  <a:pt x="2401" y="8636"/>
                </a:cubicBezTo>
                <a:cubicBezTo>
                  <a:pt x="2864" y="9754"/>
                  <a:pt x="2375" y="11125"/>
                  <a:pt x="1685" y="11981"/>
                </a:cubicBezTo>
                <a:cubicBezTo>
                  <a:pt x="1135" y="12670"/>
                  <a:pt x="245" y="14041"/>
                  <a:pt x="446" y="15561"/>
                </a:cubicBezTo>
                <a:cubicBezTo>
                  <a:pt x="559" y="16399"/>
                  <a:pt x="1057" y="17115"/>
                  <a:pt x="1537" y="17813"/>
                </a:cubicBezTo>
                <a:cubicBezTo>
                  <a:pt x="2078" y="18608"/>
                  <a:pt x="2585" y="19359"/>
                  <a:pt x="2550" y="20232"/>
                </a:cubicBezTo>
                <a:cubicBezTo>
                  <a:pt x="2524" y="21044"/>
                  <a:pt x="2008" y="21751"/>
                  <a:pt x="1519" y="22441"/>
                </a:cubicBezTo>
                <a:cubicBezTo>
                  <a:pt x="1389" y="22624"/>
                  <a:pt x="1249" y="22808"/>
                  <a:pt x="1127" y="23000"/>
                </a:cubicBezTo>
                <a:cubicBezTo>
                  <a:pt x="280" y="24275"/>
                  <a:pt x="35" y="25602"/>
                  <a:pt x="463" y="26624"/>
                </a:cubicBezTo>
                <a:cubicBezTo>
                  <a:pt x="673" y="27156"/>
                  <a:pt x="1057" y="27584"/>
                  <a:pt x="1415" y="27994"/>
                </a:cubicBezTo>
                <a:cubicBezTo>
                  <a:pt x="1685" y="28283"/>
                  <a:pt x="1921" y="28588"/>
                  <a:pt x="2131" y="28911"/>
                </a:cubicBezTo>
                <a:cubicBezTo>
                  <a:pt x="2847" y="30116"/>
                  <a:pt x="2724" y="31644"/>
                  <a:pt x="1834" y="32727"/>
                </a:cubicBezTo>
                <a:cubicBezTo>
                  <a:pt x="1650" y="32928"/>
                  <a:pt x="1458" y="33120"/>
                  <a:pt x="1258" y="33294"/>
                </a:cubicBezTo>
                <a:cubicBezTo>
                  <a:pt x="1039" y="33487"/>
                  <a:pt x="838" y="33687"/>
                  <a:pt x="646" y="33897"/>
                </a:cubicBezTo>
                <a:cubicBezTo>
                  <a:pt x="175" y="34447"/>
                  <a:pt x="0" y="35067"/>
                  <a:pt x="157" y="35591"/>
                </a:cubicBezTo>
                <a:lnTo>
                  <a:pt x="472" y="35495"/>
                </a:lnTo>
                <a:cubicBezTo>
                  <a:pt x="349" y="35093"/>
                  <a:pt x="507" y="34578"/>
                  <a:pt x="900" y="34115"/>
                </a:cubicBezTo>
                <a:cubicBezTo>
                  <a:pt x="1083" y="33914"/>
                  <a:pt x="1275" y="33714"/>
                  <a:pt x="1485" y="33530"/>
                </a:cubicBezTo>
                <a:cubicBezTo>
                  <a:pt x="1694" y="33347"/>
                  <a:pt x="1895" y="33146"/>
                  <a:pt x="2078" y="32936"/>
                </a:cubicBezTo>
                <a:cubicBezTo>
                  <a:pt x="3074" y="31749"/>
                  <a:pt x="3205" y="30064"/>
                  <a:pt x="2419" y="28737"/>
                </a:cubicBezTo>
                <a:cubicBezTo>
                  <a:pt x="2192" y="28396"/>
                  <a:pt x="1947" y="28073"/>
                  <a:pt x="1668" y="27776"/>
                </a:cubicBezTo>
                <a:cubicBezTo>
                  <a:pt x="1310" y="27366"/>
                  <a:pt x="961" y="26982"/>
                  <a:pt x="769" y="26501"/>
                </a:cubicBezTo>
                <a:cubicBezTo>
                  <a:pt x="227" y="25183"/>
                  <a:pt x="1031" y="23733"/>
                  <a:pt x="1406" y="23175"/>
                </a:cubicBezTo>
                <a:cubicBezTo>
                  <a:pt x="1528" y="22991"/>
                  <a:pt x="1659" y="22808"/>
                  <a:pt x="1790" y="22633"/>
                </a:cubicBezTo>
                <a:cubicBezTo>
                  <a:pt x="2305" y="21900"/>
                  <a:pt x="2847" y="21149"/>
                  <a:pt x="2882" y="20241"/>
                </a:cubicBezTo>
                <a:cubicBezTo>
                  <a:pt x="2917" y="19254"/>
                  <a:pt x="2349" y="18425"/>
                  <a:pt x="1808" y="17630"/>
                </a:cubicBezTo>
                <a:cubicBezTo>
                  <a:pt x="1345" y="16966"/>
                  <a:pt x="873" y="16277"/>
                  <a:pt x="777" y="15508"/>
                </a:cubicBezTo>
                <a:cubicBezTo>
                  <a:pt x="585" y="14120"/>
                  <a:pt x="1423" y="12828"/>
                  <a:pt x="1939" y="12190"/>
                </a:cubicBezTo>
                <a:cubicBezTo>
                  <a:pt x="2690" y="11256"/>
                  <a:pt x="3213" y="9754"/>
                  <a:pt x="2698" y="8505"/>
                </a:cubicBezTo>
                <a:cubicBezTo>
                  <a:pt x="2480" y="7990"/>
                  <a:pt x="2087" y="7562"/>
                  <a:pt x="1703" y="7161"/>
                </a:cubicBezTo>
                <a:cubicBezTo>
                  <a:pt x="1214" y="6637"/>
                  <a:pt x="760" y="6148"/>
                  <a:pt x="690" y="5502"/>
                </a:cubicBezTo>
                <a:cubicBezTo>
                  <a:pt x="603" y="4602"/>
                  <a:pt x="1354" y="3808"/>
                  <a:pt x="1956" y="3162"/>
                </a:cubicBezTo>
                <a:cubicBezTo>
                  <a:pt x="3196" y="1843"/>
                  <a:pt x="3458" y="717"/>
                  <a:pt x="269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0"/>
          <p:cNvSpPr/>
          <p:nvPr/>
        </p:nvSpPr>
        <p:spPr>
          <a:xfrm flipH="1">
            <a:off x="-287902" y="4117654"/>
            <a:ext cx="1290000" cy="1290000"/>
          </a:xfrm>
          <a:prstGeom prst="star24">
            <a:avLst>
              <a:gd name="adj" fmla="val 24892"/>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0"/>
          <p:cNvSpPr/>
          <p:nvPr/>
        </p:nvSpPr>
        <p:spPr>
          <a:xfrm rot="-5400000" flipH="1">
            <a:off x="575493" y="-429800"/>
            <a:ext cx="219626" cy="1456562"/>
          </a:xfrm>
          <a:custGeom>
            <a:avLst/>
            <a:gdLst/>
            <a:ahLst/>
            <a:cxnLst/>
            <a:rect l="l" t="t" r="r" b="b"/>
            <a:pathLst>
              <a:path w="3458" h="35591" extrusionOk="0">
                <a:moveTo>
                  <a:pt x="2698" y="1"/>
                </a:moveTo>
                <a:lnTo>
                  <a:pt x="2471" y="237"/>
                </a:lnTo>
                <a:cubicBezTo>
                  <a:pt x="3292" y="1005"/>
                  <a:pt x="2358" y="2254"/>
                  <a:pt x="1712" y="2943"/>
                </a:cubicBezTo>
                <a:cubicBezTo>
                  <a:pt x="1065" y="3633"/>
                  <a:pt x="262" y="4489"/>
                  <a:pt x="367" y="5537"/>
                </a:cubicBezTo>
                <a:cubicBezTo>
                  <a:pt x="446" y="6288"/>
                  <a:pt x="961" y="6846"/>
                  <a:pt x="1467" y="7379"/>
                </a:cubicBezTo>
                <a:cubicBezTo>
                  <a:pt x="1825" y="7772"/>
                  <a:pt x="2201" y="8174"/>
                  <a:pt x="2401" y="8636"/>
                </a:cubicBezTo>
                <a:cubicBezTo>
                  <a:pt x="2864" y="9754"/>
                  <a:pt x="2375" y="11125"/>
                  <a:pt x="1685" y="11981"/>
                </a:cubicBezTo>
                <a:cubicBezTo>
                  <a:pt x="1135" y="12670"/>
                  <a:pt x="245" y="14041"/>
                  <a:pt x="446" y="15561"/>
                </a:cubicBezTo>
                <a:cubicBezTo>
                  <a:pt x="559" y="16399"/>
                  <a:pt x="1057" y="17115"/>
                  <a:pt x="1537" y="17813"/>
                </a:cubicBezTo>
                <a:cubicBezTo>
                  <a:pt x="2078" y="18608"/>
                  <a:pt x="2585" y="19359"/>
                  <a:pt x="2550" y="20232"/>
                </a:cubicBezTo>
                <a:cubicBezTo>
                  <a:pt x="2524" y="21044"/>
                  <a:pt x="2008" y="21751"/>
                  <a:pt x="1519" y="22441"/>
                </a:cubicBezTo>
                <a:cubicBezTo>
                  <a:pt x="1389" y="22624"/>
                  <a:pt x="1249" y="22808"/>
                  <a:pt x="1127" y="23000"/>
                </a:cubicBezTo>
                <a:cubicBezTo>
                  <a:pt x="280" y="24275"/>
                  <a:pt x="35" y="25602"/>
                  <a:pt x="463" y="26624"/>
                </a:cubicBezTo>
                <a:cubicBezTo>
                  <a:pt x="673" y="27156"/>
                  <a:pt x="1057" y="27584"/>
                  <a:pt x="1415" y="27994"/>
                </a:cubicBezTo>
                <a:cubicBezTo>
                  <a:pt x="1685" y="28283"/>
                  <a:pt x="1921" y="28588"/>
                  <a:pt x="2131" y="28911"/>
                </a:cubicBezTo>
                <a:cubicBezTo>
                  <a:pt x="2847" y="30116"/>
                  <a:pt x="2724" y="31644"/>
                  <a:pt x="1834" y="32727"/>
                </a:cubicBezTo>
                <a:cubicBezTo>
                  <a:pt x="1650" y="32928"/>
                  <a:pt x="1458" y="33120"/>
                  <a:pt x="1258" y="33294"/>
                </a:cubicBezTo>
                <a:cubicBezTo>
                  <a:pt x="1039" y="33487"/>
                  <a:pt x="838" y="33687"/>
                  <a:pt x="646" y="33897"/>
                </a:cubicBezTo>
                <a:cubicBezTo>
                  <a:pt x="175" y="34447"/>
                  <a:pt x="0" y="35067"/>
                  <a:pt x="157" y="35591"/>
                </a:cubicBezTo>
                <a:lnTo>
                  <a:pt x="472" y="35495"/>
                </a:lnTo>
                <a:cubicBezTo>
                  <a:pt x="349" y="35093"/>
                  <a:pt x="507" y="34578"/>
                  <a:pt x="900" y="34115"/>
                </a:cubicBezTo>
                <a:cubicBezTo>
                  <a:pt x="1083" y="33914"/>
                  <a:pt x="1275" y="33714"/>
                  <a:pt x="1485" y="33530"/>
                </a:cubicBezTo>
                <a:cubicBezTo>
                  <a:pt x="1694" y="33347"/>
                  <a:pt x="1895" y="33146"/>
                  <a:pt x="2078" y="32936"/>
                </a:cubicBezTo>
                <a:cubicBezTo>
                  <a:pt x="3074" y="31749"/>
                  <a:pt x="3205" y="30064"/>
                  <a:pt x="2419" y="28737"/>
                </a:cubicBezTo>
                <a:cubicBezTo>
                  <a:pt x="2192" y="28396"/>
                  <a:pt x="1947" y="28073"/>
                  <a:pt x="1668" y="27776"/>
                </a:cubicBezTo>
                <a:cubicBezTo>
                  <a:pt x="1310" y="27366"/>
                  <a:pt x="961" y="26982"/>
                  <a:pt x="769" y="26501"/>
                </a:cubicBezTo>
                <a:cubicBezTo>
                  <a:pt x="227" y="25183"/>
                  <a:pt x="1031" y="23733"/>
                  <a:pt x="1406" y="23175"/>
                </a:cubicBezTo>
                <a:cubicBezTo>
                  <a:pt x="1528" y="22991"/>
                  <a:pt x="1659" y="22808"/>
                  <a:pt x="1790" y="22633"/>
                </a:cubicBezTo>
                <a:cubicBezTo>
                  <a:pt x="2305" y="21900"/>
                  <a:pt x="2847" y="21149"/>
                  <a:pt x="2882" y="20241"/>
                </a:cubicBezTo>
                <a:cubicBezTo>
                  <a:pt x="2917" y="19254"/>
                  <a:pt x="2349" y="18425"/>
                  <a:pt x="1808" y="17630"/>
                </a:cubicBezTo>
                <a:cubicBezTo>
                  <a:pt x="1345" y="16966"/>
                  <a:pt x="873" y="16277"/>
                  <a:pt x="777" y="15508"/>
                </a:cubicBezTo>
                <a:cubicBezTo>
                  <a:pt x="585" y="14120"/>
                  <a:pt x="1423" y="12828"/>
                  <a:pt x="1939" y="12190"/>
                </a:cubicBezTo>
                <a:cubicBezTo>
                  <a:pt x="2690" y="11256"/>
                  <a:pt x="3213" y="9754"/>
                  <a:pt x="2698" y="8505"/>
                </a:cubicBezTo>
                <a:cubicBezTo>
                  <a:pt x="2480" y="7990"/>
                  <a:pt x="2087" y="7562"/>
                  <a:pt x="1703" y="7161"/>
                </a:cubicBezTo>
                <a:cubicBezTo>
                  <a:pt x="1214" y="6637"/>
                  <a:pt x="760" y="6148"/>
                  <a:pt x="690" y="5502"/>
                </a:cubicBezTo>
                <a:cubicBezTo>
                  <a:pt x="603" y="4602"/>
                  <a:pt x="1354" y="3808"/>
                  <a:pt x="1956" y="3162"/>
                </a:cubicBezTo>
                <a:cubicBezTo>
                  <a:pt x="3196" y="1843"/>
                  <a:pt x="3458" y="717"/>
                  <a:pt x="269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0"/>
          <p:cNvGrpSpPr/>
          <p:nvPr/>
        </p:nvGrpSpPr>
        <p:grpSpPr>
          <a:xfrm>
            <a:off x="7756643" y="62825"/>
            <a:ext cx="1331100" cy="1328100"/>
            <a:chOff x="7756643" y="62825"/>
            <a:chExt cx="1331100" cy="1328100"/>
          </a:xfrm>
        </p:grpSpPr>
        <p:cxnSp>
          <p:nvCxnSpPr>
            <p:cNvPr id="246" name="Google Shape;246;p10"/>
            <p:cNvCxnSpPr/>
            <p:nvPr/>
          </p:nvCxnSpPr>
          <p:spPr>
            <a:xfrm flipH="1">
              <a:off x="7955947" y="255434"/>
              <a:ext cx="942900" cy="942900"/>
            </a:xfrm>
            <a:prstGeom prst="straightConnector1">
              <a:avLst/>
            </a:prstGeom>
            <a:noFill/>
            <a:ln w="19050" cap="flat" cmpd="sng">
              <a:solidFill>
                <a:schemeClr val="dk1"/>
              </a:solidFill>
              <a:prstDash val="solid"/>
              <a:round/>
              <a:headEnd type="none" w="med" len="med"/>
              <a:tailEnd type="none" w="med" len="med"/>
            </a:ln>
          </p:spPr>
        </p:cxnSp>
        <p:cxnSp>
          <p:nvCxnSpPr>
            <p:cNvPr id="247" name="Google Shape;247;p10"/>
            <p:cNvCxnSpPr/>
            <p:nvPr/>
          </p:nvCxnSpPr>
          <p:spPr>
            <a:xfrm>
              <a:off x="7939037" y="282434"/>
              <a:ext cx="942900" cy="942900"/>
            </a:xfrm>
            <a:prstGeom prst="straightConnector1">
              <a:avLst/>
            </a:prstGeom>
            <a:noFill/>
            <a:ln w="19050" cap="flat" cmpd="sng">
              <a:solidFill>
                <a:schemeClr val="dk1"/>
              </a:solidFill>
              <a:prstDash val="solid"/>
              <a:round/>
              <a:headEnd type="none" w="med" len="med"/>
              <a:tailEnd type="none" w="med" len="med"/>
            </a:ln>
          </p:spPr>
        </p:cxnSp>
        <p:cxnSp>
          <p:nvCxnSpPr>
            <p:cNvPr id="248" name="Google Shape;248;p10"/>
            <p:cNvCxnSpPr/>
            <p:nvPr/>
          </p:nvCxnSpPr>
          <p:spPr>
            <a:xfrm>
              <a:off x="8410434" y="62825"/>
              <a:ext cx="0" cy="1328100"/>
            </a:xfrm>
            <a:prstGeom prst="straightConnector1">
              <a:avLst/>
            </a:prstGeom>
            <a:noFill/>
            <a:ln w="19050" cap="flat" cmpd="sng">
              <a:solidFill>
                <a:schemeClr val="dk1"/>
              </a:solidFill>
              <a:prstDash val="solid"/>
              <a:round/>
              <a:headEnd type="none" w="med" len="med"/>
              <a:tailEnd type="none" w="med" len="med"/>
            </a:ln>
          </p:spPr>
        </p:cxnSp>
        <p:cxnSp>
          <p:nvCxnSpPr>
            <p:cNvPr id="249" name="Google Shape;249;p10"/>
            <p:cNvCxnSpPr/>
            <p:nvPr/>
          </p:nvCxnSpPr>
          <p:spPr>
            <a:xfrm rot="10800000" flipH="1">
              <a:off x="7756643" y="752154"/>
              <a:ext cx="1331100" cy="3300"/>
            </a:xfrm>
            <a:prstGeom prst="straightConnector1">
              <a:avLst/>
            </a:prstGeom>
            <a:noFill/>
            <a:ln w="19050" cap="flat" cmpd="sng">
              <a:solidFill>
                <a:schemeClr val="dk1"/>
              </a:solidFill>
              <a:prstDash val="solid"/>
              <a:round/>
              <a:headEnd type="none" w="med" len="med"/>
              <a:tailEnd type="none" w="med" len="med"/>
            </a:ln>
          </p:spPr>
        </p:cxnSp>
        <p:cxnSp>
          <p:nvCxnSpPr>
            <p:cNvPr id="250" name="Google Shape;250;p10"/>
            <p:cNvCxnSpPr/>
            <p:nvPr/>
          </p:nvCxnSpPr>
          <p:spPr>
            <a:xfrm>
              <a:off x="7794735" y="501399"/>
              <a:ext cx="1231200" cy="504900"/>
            </a:xfrm>
            <a:prstGeom prst="straightConnector1">
              <a:avLst/>
            </a:prstGeom>
            <a:noFill/>
            <a:ln w="19050" cap="flat" cmpd="sng">
              <a:solidFill>
                <a:schemeClr val="dk1"/>
              </a:solidFill>
              <a:prstDash val="solid"/>
              <a:round/>
              <a:headEnd type="none" w="med" len="med"/>
              <a:tailEnd type="none" w="med" len="med"/>
            </a:ln>
          </p:spPr>
        </p:cxnSp>
        <p:cxnSp>
          <p:nvCxnSpPr>
            <p:cNvPr id="251" name="Google Shape;251;p10"/>
            <p:cNvCxnSpPr/>
            <p:nvPr/>
          </p:nvCxnSpPr>
          <p:spPr>
            <a:xfrm flipH="1">
              <a:off x="7807723" y="490076"/>
              <a:ext cx="1239600" cy="501600"/>
            </a:xfrm>
            <a:prstGeom prst="straightConnector1">
              <a:avLst/>
            </a:prstGeom>
            <a:noFill/>
            <a:ln w="19050" cap="flat" cmpd="sng">
              <a:solidFill>
                <a:schemeClr val="dk1"/>
              </a:solidFill>
              <a:prstDash val="solid"/>
              <a:round/>
              <a:headEnd type="none" w="med" len="med"/>
              <a:tailEnd type="none" w="med" len="med"/>
            </a:ln>
          </p:spPr>
        </p:cxnSp>
        <p:cxnSp>
          <p:nvCxnSpPr>
            <p:cNvPr id="252" name="Google Shape;252;p10"/>
            <p:cNvCxnSpPr/>
            <p:nvPr/>
          </p:nvCxnSpPr>
          <p:spPr>
            <a:xfrm>
              <a:off x="8168605" y="105902"/>
              <a:ext cx="474000" cy="1245300"/>
            </a:xfrm>
            <a:prstGeom prst="straightConnector1">
              <a:avLst/>
            </a:prstGeom>
            <a:noFill/>
            <a:ln w="19050" cap="flat" cmpd="sng">
              <a:solidFill>
                <a:schemeClr val="dk1"/>
              </a:solidFill>
              <a:prstDash val="solid"/>
              <a:round/>
              <a:headEnd type="none" w="med" len="med"/>
              <a:tailEnd type="none" w="med" len="med"/>
            </a:ln>
          </p:spPr>
        </p:cxnSp>
        <p:cxnSp>
          <p:nvCxnSpPr>
            <p:cNvPr id="253" name="Google Shape;253;p10"/>
            <p:cNvCxnSpPr/>
            <p:nvPr/>
          </p:nvCxnSpPr>
          <p:spPr>
            <a:xfrm flipH="1">
              <a:off x="8153857" y="118951"/>
              <a:ext cx="537000" cy="1215600"/>
            </a:xfrm>
            <a:prstGeom prst="straightConnector1">
              <a:avLst/>
            </a:prstGeom>
            <a:noFill/>
            <a:ln w="19050" cap="flat" cmpd="sng">
              <a:solidFill>
                <a:schemeClr val="dk1"/>
              </a:solidFill>
              <a:prstDash val="solid"/>
              <a:round/>
              <a:headEnd type="none" w="med" len="med"/>
              <a:tailEnd type="none" w="med" len="med"/>
            </a:ln>
          </p:spPr>
        </p:cxnSp>
        <p:sp>
          <p:nvSpPr>
            <p:cNvPr id="254" name="Google Shape;254;p10"/>
            <p:cNvSpPr/>
            <p:nvPr/>
          </p:nvSpPr>
          <p:spPr>
            <a:xfrm flipH="1">
              <a:off x="8359266" y="702703"/>
              <a:ext cx="102300" cy="1023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chemeClr val="lt1"/>
                </a:solidFill>
                <a:latin typeface="Federant"/>
                <a:ea typeface="Federant"/>
                <a:cs typeface="Federant"/>
                <a:sym typeface="Federant"/>
              </a:defRPr>
            </a:lvl1pPr>
            <a:lvl2pPr lvl="1">
              <a:buNone/>
              <a:defRPr>
                <a:solidFill>
                  <a:schemeClr val="lt1"/>
                </a:solidFill>
                <a:latin typeface="Federant"/>
                <a:ea typeface="Federant"/>
                <a:cs typeface="Federant"/>
                <a:sym typeface="Federant"/>
              </a:defRPr>
            </a:lvl2pPr>
            <a:lvl3pPr lvl="2">
              <a:buNone/>
              <a:defRPr>
                <a:solidFill>
                  <a:schemeClr val="lt1"/>
                </a:solidFill>
                <a:latin typeface="Federant"/>
                <a:ea typeface="Federant"/>
                <a:cs typeface="Federant"/>
                <a:sym typeface="Federant"/>
              </a:defRPr>
            </a:lvl3pPr>
            <a:lvl4pPr lvl="3">
              <a:buNone/>
              <a:defRPr>
                <a:solidFill>
                  <a:schemeClr val="lt1"/>
                </a:solidFill>
                <a:latin typeface="Federant"/>
                <a:ea typeface="Federant"/>
                <a:cs typeface="Federant"/>
                <a:sym typeface="Federant"/>
              </a:defRPr>
            </a:lvl4pPr>
            <a:lvl5pPr lvl="4">
              <a:buNone/>
              <a:defRPr>
                <a:solidFill>
                  <a:schemeClr val="lt1"/>
                </a:solidFill>
                <a:latin typeface="Federant"/>
                <a:ea typeface="Federant"/>
                <a:cs typeface="Federant"/>
                <a:sym typeface="Federant"/>
              </a:defRPr>
            </a:lvl5pPr>
            <a:lvl6pPr lvl="5">
              <a:buNone/>
              <a:defRPr>
                <a:solidFill>
                  <a:schemeClr val="lt1"/>
                </a:solidFill>
                <a:latin typeface="Federant"/>
                <a:ea typeface="Federant"/>
                <a:cs typeface="Federant"/>
                <a:sym typeface="Federant"/>
              </a:defRPr>
            </a:lvl6pPr>
            <a:lvl7pPr lvl="6">
              <a:buNone/>
              <a:defRPr>
                <a:solidFill>
                  <a:schemeClr val="lt1"/>
                </a:solidFill>
                <a:latin typeface="Federant"/>
                <a:ea typeface="Federant"/>
                <a:cs typeface="Federant"/>
                <a:sym typeface="Federant"/>
              </a:defRPr>
            </a:lvl7pPr>
            <a:lvl8pPr lvl="7">
              <a:buNone/>
              <a:defRPr>
                <a:solidFill>
                  <a:schemeClr val="lt1"/>
                </a:solidFill>
                <a:latin typeface="Federant"/>
                <a:ea typeface="Federant"/>
                <a:cs typeface="Federant"/>
                <a:sym typeface="Federant"/>
              </a:defRPr>
            </a:lvl8pPr>
            <a:lvl9pPr lvl="8">
              <a:buNone/>
              <a:defRPr>
                <a:solidFill>
                  <a:schemeClr val="lt1"/>
                </a:solidFill>
                <a:latin typeface="Federant"/>
                <a:ea typeface="Federant"/>
                <a:cs typeface="Federant"/>
                <a:sym typeface="Federan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3"/>
        <p:cNvGrpSpPr/>
        <p:nvPr/>
      </p:nvGrpSpPr>
      <p:grpSpPr>
        <a:xfrm>
          <a:off x="0" y="0"/>
          <a:ext cx="0" cy="0"/>
          <a:chOff x="0" y="0"/>
          <a:chExt cx="0" cy="0"/>
        </a:xfrm>
      </p:grpSpPr>
      <p:sp>
        <p:nvSpPr>
          <p:cNvPr id="274" name="Google Shape;274;p12"/>
          <p:cNvSpPr/>
          <p:nvPr/>
        </p:nvSpPr>
        <p:spPr>
          <a:xfrm rot="1356523" flipH="1">
            <a:off x="7359480" y="-103797"/>
            <a:ext cx="11640" cy="34572"/>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2"/>
          <p:cNvSpPr/>
          <p:nvPr/>
        </p:nvSpPr>
        <p:spPr>
          <a:xfrm>
            <a:off x="6745307" y="5203897"/>
            <a:ext cx="489268" cy="53825"/>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
  <p:cSld name="CUSTOM_18_2">
    <p:bg>
      <p:bgPr>
        <a:gradFill>
          <a:gsLst>
            <a:gs pos="0">
              <a:srgbClr val="B3CFFF"/>
            </a:gs>
            <a:gs pos="47000">
              <a:srgbClr val="CDBAFF"/>
            </a:gs>
            <a:gs pos="100000">
              <a:srgbClr val="FDADBC"/>
            </a:gs>
          </a:gsLst>
          <a:lin ang="13500032" scaled="0"/>
        </a:gradFill>
        <a:effectLst/>
      </p:bgPr>
    </p:bg>
    <p:spTree>
      <p:nvGrpSpPr>
        <p:cNvPr id="1" name="Shape 354"/>
        <p:cNvGrpSpPr/>
        <p:nvPr/>
      </p:nvGrpSpPr>
      <p:grpSpPr>
        <a:xfrm>
          <a:off x="0" y="0"/>
          <a:ext cx="0" cy="0"/>
          <a:chOff x="0" y="0"/>
          <a:chExt cx="0" cy="0"/>
        </a:xfrm>
      </p:grpSpPr>
      <p:pic>
        <p:nvPicPr>
          <p:cNvPr id="355" name="Google Shape;355;p16"/>
          <p:cNvPicPr preferRelativeResize="0"/>
          <p:nvPr/>
        </p:nvPicPr>
        <p:blipFill>
          <a:blip r:embed="rId2">
            <a:alphaModFix/>
          </a:blip>
          <a:stretch>
            <a:fillRect/>
          </a:stretch>
        </p:blipFill>
        <p:spPr>
          <a:xfrm>
            <a:off x="0" y="0"/>
            <a:ext cx="9144000" cy="5143500"/>
          </a:xfrm>
          <a:prstGeom prst="rect">
            <a:avLst/>
          </a:prstGeom>
          <a:noFill/>
          <a:ln>
            <a:noFill/>
          </a:ln>
        </p:spPr>
      </p:pic>
      <p:sp>
        <p:nvSpPr>
          <p:cNvPr id="356" name="Google Shape;356;p16"/>
          <p:cNvSpPr txBox="1">
            <a:spLocks noGrp="1"/>
          </p:cNvSpPr>
          <p:nvPr>
            <p:ph type="title"/>
          </p:nvPr>
        </p:nvSpPr>
        <p:spPr>
          <a:xfrm>
            <a:off x="5786400" y="2907800"/>
            <a:ext cx="2589600" cy="47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57" name="Google Shape;357;p16"/>
          <p:cNvSpPr txBox="1">
            <a:spLocks noGrp="1"/>
          </p:cNvSpPr>
          <p:nvPr>
            <p:ph type="title" idx="2"/>
          </p:nvPr>
        </p:nvSpPr>
        <p:spPr>
          <a:xfrm>
            <a:off x="3277200" y="2907800"/>
            <a:ext cx="2589600" cy="47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58" name="Google Shape;358;p16"/>
          <p:cNvSpPr txBox="1">
            <a:spLocks noGrp="1"/>
          </p:cNvSpPr>
          <p:nvPr>
            <p:ph type="title" idx="3"/>
          </p:nvPr>
        </p:nvSpPr>
        <p:spPr>
          <a:xfrm>
            <a:off x="768000" y="2907800"/>
            <a:ext cx="2589600" cy="47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59" name="Google Shape;359;p16"/>
          <p:cNvSpPr txBox="1">
            <a:spLocks noGrp="1"/>
          </p:cNvSpPr>
          <p:nvPr>
            <p:ph type="subTitle" idx="1"/>
          </p:nvPr>
        </p:nvSpPr>
        <p:spPr>
          <a:xfrm>
            <a:off x="907200" y="3297850"/>
            <a:ext cx="2311200" cy="571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atamaran"/>
                <a:ea typeface="Catamaran"/>
                <a:cs typeface="Catamaran"/>
                <a:sym typeface="Catamaran"/>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360" name="Google Shape;360;p16"/>
          <p:cNvSpPr txBox="1">
            <a:spLocks noGrp="1"/>
          </p:cNvSpPr>
          <p:nvPr>
            <p:ph type="subTitle" idx="4"/>
          </p:nvPr>
        </p:nvSpPr>
        <p:spPr>
          <a:xfrm>
            <a:off x="3416387" y="3297850"/>
            <a:ext cx="2311200" cy="571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atamaran"/>
                <a:ea typeface="Catamaran"/>
                <a:cs typeface="Catamaran"/>
                <a:sym typeface="Catamaran"/>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361" name="Google Shape;361;p16"/>
          <p:cNvSpPr txBox="1">
            <a:spLocks noGrp="1"/>
          </p:cNvSpPr>
          <p:nvPr>
            <p:ph type="subTitle" idx="5"/>
          </p:nvPr>
        </p:nvSpPr>
        <p:spPr>
          <a:xfrm>
            <a:off x="5925601" y="3297850"/>
            <a:ext cx="2311200" cy="571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Comfortaa"/>
              <a:buNone/>
              <a:defRPr sz="1400">
                <a:solidFill>
                  <a:schemeClr val="dk1"/>
                </a:solidFill>
                <a:latin typeface="Catamaran"/>
                <a:ea typeface="Catamaran"/>
                <a:cs typeface="Catamaran"/>
                <a:sym typeface="Catamaran"/>
              </a:defRPr>
            </a:lvl1pPr>
            <a:lvl2pPr lvl="1"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2pPr>
            <a:lvl3pPr lvl="2"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3pPr>
            <a:lvl4pPr lvl="3"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4pPr>
            <a:lvl5pPr lvl="4"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5pPr>
            <a:lvl6pPr lvl="5"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6pPr>
            <a:lvl7pPr lvl="6"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7pPr>
            <a:lvl8pPr lvl="7"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8pPr>
            <a:lvl9pPr lvl="8" algn="ctr" rtl="0">
              <a:lnSpc>
                <a:spcPct val="100000"/>
              </a:lnSpc>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9pPr>
          </a:lstStyle>
          <a:p>
            <a:endParaRPr/>
          </a:p>
        </p:txBody>
      </p:sp>
      <p:sp>
        <p:nvSpPr>
          <p:cNvPr id="362" name="Google Shape;362;p16"/>
          <p:cNvSpPr txBox="1">
            <a:spLocks noGrp="1"/>
          </p:cNvSpPr>
          <p:nvPr>
            <p:ph type="title" idx="6"/>
          </p:nvPr>
        </p:nvSpPr>
        <p:spPr>
          <a:xfrm>
            <a:off x="629875" y="330225"/>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3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63" name="Google Shape;363;p16"/>
          <p:cNvGrpSpPr/>
          <p:nvPr/>
        </p:nvGrpSpPr>
        <p:grpSpPr>
          <a:xfrm>
            <a:off x="117175" y="4132200"/>
            <a:ext cx="684016" cy="848772"/>
            <a:chOff x="117175" y="4132200"/>
            <a:chExt cx="684016" cy="848772"/>
          </a:xfrm>
        </p:grpSpPr>
        <p:sp>
          <p:nvSpPr>
            <p:cNvPr id="364" name="Google Shape;364;p16"/>
            <p:cNvSpPr/>
            <p:nvPr/>
          </p:nvSpPr>
          <p:spPr>
            <a:xfrm>
              <a:off x="252479" y="4300002"/>
              <a:ext cx="412344" cy="512982"/>
            </a:xfrm>
            <a:custGeom>
              <a:avLst/>
              <a:gdLst/>
              <a:ahLst/>
              <a:cxnLst/>
              <a:rect l="l" t="t" r="r" b="b"/>
              <a:pathLst>
                <a:path w="23576" h="29330" extrusionOk="0">
                  <a:moveTo>
                    <a:pt x="11788" y="0"/>
                  </a:moveTo>
                  <a:cubicBezTo>
                    <a:pt x="11788" y="14626"/>
                    <a:pt x="0" y="14800"/>
                    <a:pt x="0" y="14800"/>
                  </a:cubicBezTo>
                  <a:cubicBezTo>
                    <a:pt x="70" y="14799"/>
                    <a:pt x="139" y="14799"/>
                    <a:pt x="208" y="14799"/>
                  </a:cubicBezTo>
                  <a:cubicBezTo>
                    <a:pt x="11794" y="14799"/>
                    <a:pt x="12338" y="29330"/>
                    <a:pt x="12338" y="29330"/>
                  </a:cubicBezTo>
                  <a:cubicBezTo>
                    <a:pt x="11788" y="14630"/>
                    <a:pt x="23569" y="14259"/>
                    <a:pt x="23576" y="14259"/>
                  </a:cubicBezTo>
                  <a:lnTo>
                    <a:pt x="23576" y="14259"/>
                  </a:lnTo>
                  <a:cubicBezTo>
                    <a:pt x="23430" y="14264"/>
                    <a:pt x="23285" y="14266"/>
                    <a:pt x="23143" y="14266"/>
                  </a:cubicBezTo>
                  <a:cubicBezTo>
                    <a:pt x="11788" y="14266"/>
                    <a:pt x="11788" y="0"/>
                    <a:pt x="11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6"/>
            <p:cNvSpPr/>
            <p:nvPr/>
          </p:nvSpPr>
          <p:spPr>
            <a:xfrm>
              <a:off x="117175" y="4132200"/>
              <a:ext cx="684016" cy="848772"/>
            </a:xfrm>
            <a:custGeom>
              <a:avLst/>
              <a:gdLst/>
              <a:ahLst/>
              <a:cxnLst/>
              <a:rect l="l" t="t" r="r" b="b"/>
              <a:pathLst>
                <a:path w="39109" h="48529" extrusionOk="0">
                  <a:moveTo>
                    <a:pt x="19585" y="3211"/>
                  </a:moveTo>
                  <a:cubicBezTo>
                    <a:pt x="19777" y="4949"/>
                    <a:pt x="20100" y="6669"/>
                    <a:pt x="20537" y="8354"/>
                  </a:cubicBezTo>
                  <a:cubicBezTo>
                    <a:pt x="21174" y="10756"/>
                    <a:pt x="22056" y="13104"/>
                    <a:pt x="23313" y="15252"/>
                  </a:cubicBezTo>
                  <a:cubicBezTo>
                    <a:pt x="24667" y="17558"/>
                    <a:pt x="26457" y="19618"/>
                    <a:pt x="28692" y="21103"/>
                  </a:cubicBezTo>
                  <a:cubicBezTo>
                    <a:pt x="31093" y="22692"/>
                    <a:pt x="33887" y="23504"/>
                    <a:pt x="36734" y="23705"/>
                  </a:cubicBezTo>
                  <a:cubicBezTo>
                    <a:pt x="35206" y="24010"/>
                    <a:pt x="33721" y="24473"/>
                    <a:pt x="32298" y="25102"/>
                  </a:cubicBezTo>
                  <a:cubicBezTo>
                    <a:pt x="30272" y="25984"/>
                    <a:pt x="28413" y="27206"/>
                    <a:pt x="26806" y="28725"/>
                  </a:cubicBezTo>
                  <a:cubicBezTo>
                    <a:pt x="24780" y="30637"/>
                    <a:pt x="23235" y="33004"/>
                    <a:pt x="22187" y="35580"/>
                  </a:cubicBezTo>
                  <a:cubicBezTo>
                    <a:pt x="20930" y="38653"/>
                    <a:pt x="20380" y="41980"/>
                    <a:pt x="20257" y="45289"/>
                  </a:cubicBezTo>
                  <a:cubicBezTo>
                    <a:pt x="19995" y="43534"/>
                    <a:pt x="19611" y="41805"/>
                    <a:pt x="19114" y="40111"/>
                  </a:cubicBezTo>
                  <a:cubicBezTo>
                    <a:pt x="18389" y="37675"/>
                    <a:pt x="17411" y="35309"/>
                    <a:pt x="16084" y="33135"/>
                  </a:cubicBezTo>
                  <a:cubicBezTo>
                    <a:pt x="14643" y="30777"/>
                    <a:pt x="12774" y="28682"/>
                    <a:pt x="10469" y="27145"/>
                  </a:cubicBezTo>
                  <a:cubicBezTo>
                    <a:pt x="8042" y="25538"/>
                    <a:pt x="5222" y="24656"/>
                    <a:pt x="2331" y="24403"/>
                  </a:cubicBezTo>
                  <a:cubicBezTo>
                    <a:pt x="3868" y="24132"/>
                    <a:pt x="5361" y="23687"/>
                    <a:pt x="6802" y="23093"/>
                  </a:cubicBezTo>
                  <a:cubicBezTo>
                    <a:pt x="8871" y="22246"/>
                    <a:pt x="10775" y="21050"/>
                    <a:pt x="12443" y="19575"/>
                  </a:cubicBezTo>
                  <a:cubicBezTo>
                    <a:pt x="14512" y="17688"/>
                    <a:pt x="16171" y="15401"/>
                    <a:pt x="17297" y="12842"/>
                  </a:cubicBezTo>
                  <a:cubicBezTo>
                    <a:pt x="18659" y="9804"/>
                    <a:pt x="19332" y="6521"/>
                    <a:pt x="19585" y="3211"/>
                  </a:cubicBezTo>
                  <a:close/>
                  <a:moveTo>
                    <a:pt x="19528" y="0"/>
                  </a:moveTo>
                  <a:cubicBezTo>
                    <a:pt x="19448" y="0"/>
                    <a:pt x="19367" y="55"/>
                    <a:pt x="19367" y="164"/>
                  </a:cubicBezTo>
                  <a:cubicBezTo>
                    <a:pt x="19367" y="4067"/>
                    <a:pt x="18860" y="8023"/>
                    <a:pt x="17437" y="11672"/>
                  </a:cubicBezTo>
                  <a:cubicBezTo>
                    <a:pt x="16407" y="14318"/>
                    <a:pt x="14870" y="16763"/>
                    <a:pt x="12836" y="18762"/>
                  </a:cubicBezTo>
                  <a:cubicBezTo>
                    <a:pt x="11220" y="20334"/>
                    <a:pt x="9343" y="21609"/>
                    <a:pt x="7291" y="22535"/>
                  </a:cubicBezTo>
                  <a:cubicBezTo>
                    <a:pt x="5754" y="23224"/>
                    <a:pt x="4139" y="23731"/>
                    <a:pt x="2489" y="24045"/>
                  </a:cubicBezTo>
                  <a:cubicBezTo>
                    <a:pt x="1711" y="24194"/>
                    <a:pt x="987" y="24246"/>
                    <a:pt x="192" y="24325"/>
                  </a:cubicBezTo>
                  <a:lnTo>
                    <a:pt x="157" y="24325"/>
                  </a:lnTo>
                  <a:cubicBezTo>
                    <a:pt x="70" y="24325"/>
                    <a:pt x="0" y="24403"/>
                    <a:pt x="0" y="24490"/>
                  </a:cubicBezTo>
                  <a:cubicBezTo>
                    <a:pt x="0" y="24573"/>
                    <a:pt x="63" y="24648"/>
                    <a:pt x="144" y="24648"/>
                  </a:cubicBezTo>
                  <a:cubicBezTo>
                    <a:pt x="148" y="24648"/>
                    <a:pt x="153" y="24648"/>
                    <a:pt x="157" y="24648"/>
                  </a:cubicBezTo>
                  <a:cubicBezTo>
                    <a:pt x="256" y="24646"/>
                    <a:pt x="354" y="24646"/>
                    <a:pt x="453" y="24646"/>
                  </a:cubicBezTo>
                  <a:cubicBezTo>
                    <a:pt x="3602" y="24646"/>
                    <a:pt x="6739" y="25326"/>
                    <a:pt x="9474" y="26909"/>
                  </a:cubicBezTo>
                  <a:cubicBezTo>
                    <a:pt x="11858" y="28297"/>
                    <a:pt x="13831" y="30297"/>
                    <a:pt x="15350" y="32576"/>
                  </a:cubicBezTo>
                  <a:cubicBezTo>
                    <a:pt x="16756" y="34698"/>
                    <a:pt x="17804" y="37055"/>
                    <a:pt x="18581" y="39474"/>
                  </a:cubicBezTo>
                  <a:cubicBezTo>
                    <a:pt x="19201" y="41421"/>
                    <a:pt x="19664" y="43421"/>
                    <a:pt x="19960" y="45446"/>
                  </a:cubicBezTo>
                  <a:cubicBezTo>
                    <a:pt x="20109" y="46407"/>
                    <a:pt x="20170" y="47367"/>
                    <a:pt x="20266" y="48328"/>
                  </a:cubicBezTo>
                  <a:lnTo>
                    <a:pt x="20266" y="48371"/>
                  </a:lnTo>
                  <a:cubicBezTo>
                    <a:pt x="20270" y="48476"/>
                    <a:pt x="20356" y="48529"/>
                    <a:pt x="20439" y="48529"/>
                  </a:cubicBezTo>
                  <a:cubicBezTo>
                    <a:pt x="20521" y="48529"/>
                    <a:pt x="20602" y="48476"/>
                    <a:pt x="20598" y="48371"/>
                  </a:cubicBezTo>
                  <a:cubicBezTo>
                    <a:pt x="20458" y="44468"/>
                    <a:pt x="20799" y="40495"/>
                    <a:pt x="22082" y="36785"/>
                  </a:cubicBezTo>
                  <a:cubicBezTo>
                    <a:pt x="23008" y="34113"/>
                    <a:pt x="24457" y="31615"/>
                    <a:pt x="26422" y="29563"/>
                  </a:cubicBezTo>
                  <a:cubicBezTo>
                    <a:pt x="27985" y="27948"/>
                    <a:pt x="29818" y="26630"/>
                    <a:pt x="31844" y="25669"/>
                  </a:cubicBezTo>
                  <a:cubicBezTo>
                    <a:pt x="33355" y="24944"/>
                    <a:pt x="34944" y="24412"/>
                    <a:pt x="36585" y="24071"/>
                  </a:cubicBezTo>
                  <a:cubicBezTo>
                    <a:pt x="37336" y="23923"/>
                    <a:pt x="38105" y="23818"/>
                    <a:pt x="38873" y="23748"/>
                  </a:cubicBezTo>
                  <a:lnTo>
                    <a:pt x="38908" y="23748"/>
                  </a:lnTo>
                  <a:cubicBezTo>
                    <a:pt x="39106" y="23748"/>
                    <a:pt x="39109" y="23425"/>
                    <a:pt x="38907" y="23425"/>
                  </a:cubicBezTo>
                  <a:cubicBezTo>
                    <a:pt x="38905" y="23425"/>
                    <a:pt x="38902" y="23425"/>
                    <a:pt x="38899" y="23425"/>
                  </a:cubicBezTo>
                  <a:cubicBezTo>
                    <a:pt x="38680" y="23432"/>
                    <a:pt x="38460" y="23435"/>
                    <a:pt x="38240" y="23435"/>
                  </a:cubicBezTo>
                  <a:cubicBezTo>
                    <a:pt x="35254" y="23435"/>
                    <a:pt x="32271" y="22817"/>
                    <a:pt x="29653" y="21321"/>
                  </a:cubicBezTo>
                  <a:cubicBezTo>
                    <a:pt x="27339" y="19985"/>
                    <a:pt x="25444" y="18029"/>
                    <a:pt x="24021" y="15785"/>
                  </a:cubicBezTo>
                  <a:cubicBezTo>
                    <a:pt x="22685" y="13689"/>
                    <a:pt x="21733" y="11376"/>
                    <a:pt x="21052" y="8992"/>
                  </a:cubicBezTo>
                  <a:cubicBezTo>
                    <a:pt x="20502" y="7053"/>
                    <a:pt x="20109" y="5071"/>
                    <a:pt x="19891" y="3072"/>
                  </a:cubicBezTo>
                  <a:cubicBezTo>
                    <a:pt x="19821" y="2426"/>
                    <a:pt x="19760" y="1779"/>
                    <a:pt x="19725" y="1125"/>
                  </a:cubicBezTo>
                  <a:cubicBezTo>
                    <a:pt x="19707" y="819"/>
                    <a:pt x="19716" y="505"/>
                    <a:pt x="19690" y="199"/>
                  </a:cubicBezTo>
                  <a:lnTo>
                    <a:pt x="19690" y="164"/>
                  </a:lnTo>
                  <a:cubicBezTo>
                    <a:pt x="19690" y="55"/>
                    <a:pt x="19609" y="0"/>
                    <a:pt x="19528"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16"/>
          <p:cNvSpPr/>
          <p:nvPr/>
        </p:nvSpPr>
        <p:spPr>
          <a:xfrm rot="5400000">
            <a:off x="5288225" y="-568700"/>
            <a:ext cx="237253" cy="1573300"/>
          </a:xfrm>
          <a:custGeom>
            <a:avLst/>
            <a:gdLst/>
            <a:ahLst/>
            <a:cxnLst/>
            <a:rect l="l" t="t" r="r" b="b"/>
            <a:pathLst>
              <a:path w="3458" h="35591" extrusionOk="0">
                <a:moveTo>
                  <a:pt x="2698" y="1"/>
                </a:moveTo>
                <a:lnTo>
                  <a:pt x="2471" y="237"/>
                </a:lnTo>
                <a:cubicBezTo>
                  <a:pt x="3292" y="1005"/>
                  <a:pt x="2358" y="2254"/>
                  <a:pt x="1712" y="2943"/>
                </a:cubicBezTo>
                <a:cubicBezTo>
                  <a:pt x="1065" y="3633"/>
                  <a:pt x="262" y="4489"/>
                  <a:pt x="367" y="5537"/>
                </a:cubicBezTo>
                <a:cubicBezTo>
                  <a:pt x="446" y="6288"/>
                  <a:pt x="961" y="6846"/>
                  <a:pt x="1467" y="7379"/>
                </a:cubicBezTo>
                <a:cubicBezTo>
                  <a:pt x="1825" y="7772"/>
                  <a:pt x="2201" y="8174"/>
                  <a:pt x="2401" y="8636"/>
                </a:cubicBezTo>
                <a:cubicBezTo>
                  <a:pt x="2864" y="9754"/>
                  <a:pt x="2375" y="11125"/>
                  <a:pt x="1685" y="11981"/>
                </a:cubicBezTo>
                <a:cubicBezTo>
                  <a:pt x="1135" y="12670"/>
                  <a:pt x="245" y="14041"/>
                  <a:pt x="446" y="15561"/>
                </a:cubicBezTo>
                <a:cubicBezTo>
                  <a:pt x="559" y="16399"/>
                  <a:pt x="1057" y="17115"/>
                  <a:pt x="1537" y="17813"/>
                </a:cubicBezTo>
                <a:cubicBezTo>
                  <a:pt x="2078" y="18608"/>
                  <a:pt x="2585" y="19359"/>
                  <a:pt x="2550" y="20232"/>
                </a:cubicBezTo>
                <a:cubicBezTo>
                  <a:pt x="2524" y="21044"/>
                  <a:pt x="2008" y="21751"/>
                  <a:pt x="1519" y="22441"/>
                </a:cubicBezTo>
                <a:cubicBezTo>
                  <a:pt x="1389" y="22624"/>
                  <a:pt x="1249" y="22808"/>
                  <a:pt x="1127" y="23000"/>
                </a:cubicBezTo>
                <a:cubicBezTo>
                  <a:pt x="280" y="24275"/>
                  <a:pt x="35" y="25602"/>
                  <a:pt x="463" y="26624"/>
                </a:cubicBezTo>
                <a:cubicBezTo>
                  <a:pt x="673" y="27156"/>
                  <a:pt x="1057" y="27584"/>
                  <a:pt x="1415" y="27994"/>
                </a:cubicBezTo>
                <a:cubicBezTo>
                  <a:pt x="1685" y="28283"/>
                  <a:pt x="1921" y="28588"/>
                  <a:pt x="2131" y="28911"/>
                </a:cubicBezTo>
                <a:cubicBezTo>
                  <a:pt x="2847" y="30116"/>
                  <a:pt x="2724" y="31644"/>
                  <a:pt x="1834" y="32727"/>
                </a:cubicBezTo>
                <a:cubicBezTo>
                  <a:pt x="1650" y="32928"/>
                  <a:pt x="1458" y="33120"/>
                  <a:pt x="1258" y="33294"/>
                </a:cubicBezTo>
                <a:cubicBezTo>
                  <a:pt x="1039" y="33487"/>
                  <a:pt x="838" y="33687"/>
                  <a:pt x="646" y="33897"/>
                </a:cubicBezTo>
                <a:cubicBezTo>
                  <a:pt x="175" y="34447"/>
                  <a:pt x="0" y="35067"/>
                  <a:pt x="157" y="35591"/>
                </a:cubicBezTo>
                <a:lnTo>
                  <a:pt x="472" y="35495"/>
                </a:lnTo>
                <a:cubicBezTo>
                  <a:pt x="349" y="35093"/>
                  <a:pt x="507" y="34578"/>
                  <a:pt x="900" y="34115"/>
                </a:cubicBezTo>
                <a:cubicBezTo>
                  <a:pt x="1083" y="33914"/>
                  <a:pt x="1275" y="33714"/>
                  <a:pt x="1485" y="33530"/>
                </a:cubicBezTo>
                <a:cubicBezTo>
                  <a:pt x="1694" y="33347"/>
                  <a:pt x="1895" y="33146"/>
                  <a:pt x="2078" y="32936"/>
                </a:cubicBezTo>
                <a:cubicBezTo>
                  <a:pt x="3074" y="31749"/>
                  <a:pt x="3205" y="30064"/>
                  <a:pt x="2419" y="28737"/>
                </a:cubicBezTo>
                <a:cubicBezTo>
                  <a:pt x="2192" y="28396"/>
                  <a:pt x="1947" y="28073"/>
                  <a:pt x="1668" y="27776"/>
                </a:cubicBezTo>
                <a:cubicBezTo>
                  <a:pt x="1310" y="27366"/>
                  <a:pt x="961" y="26982"/>
                  <a:pt x="769" y="26501"/>
                </a:cubicBezTo>
                <a:cubicBezTo>
                  <a:pt x="227" y="25183"/>
                  <a:pt x="1031" y="23733"/>
                  <a:pt x="1406" y="23175"/>
                </a:cubicBezTo>
                <a:cubicBezTo>
                  <a:pt x="1528" y="22991"/>
                  <a:pt x="1659" y="22808"/>
                  <a:pt x="1790" y="22633"/>
                </a:cubicBezTo>
                <a:cubicBezTo>
                  <a:pt x="2305" y="21900"/>
                  <a:pt x="2847" y="21149"/>
                  <a:pt x="2882" y="20241"/>
                </a:cubicBezTo>
                <a:cubicBezTo>
                  <a:pt x="2917" y="19254"/>
                  <a:pt x="2349" y="18425"/>
                  <a:pt x="1808" y="17630"/>
                </a:cubicBezTo>
                <a:cubicBezTo>
                  <a:pt x="1345" y="16966"/>
                  <a:pt x="873" y="16277"/>
                  <a:pt x="777" y="15508"/>
                </a:cubicBezTo>
                <a:cubicBezTo>
                  <a:pt x="585" y="14120"/>
                  <a:pt x="1423" y="12828"/>
                  <a:pt x="1939" y="12190"/>
                </a:cubicBezTo>
                <a:cubicBezTo>
                  <a:pt x="2690" y="11256"/>
                  <a:pt x="3213" y="9754"/>
                  <a:pt x="2698" y="8505"/>
                </a:cubicBezTo>
                <a:cubicBezTo>
                  <a:pt x="2480" y="7990"/>
                  <a:pt x="2087" y="7562"/>
                  <a:pt x="1703" y="7161"/>
                </a:cubicBezTo>
                <a:cubicBezTo>
                  <a:pt x="1214" y="6637"/>
                  <a:pt x="760" y="6148"/>
                  <a:pt x="690" y="5502"/>
                </a:cubicBezTo>
                <a:cubicBezTo>
                  <a:pt x="603" y="4602"/>
                  <a:pt x="1354" y="3808"/>
                  <a:pt x="1956" y="3162"/>
                </a:cubicBezTo>
                <a:cubicBezTo>
                  <a:pt x="3196" y="1843"/>
                  <a:pt x="3458" y="717"/>
                  <a:pt x="269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6"/>
          <p:cNvSpPr/>
          <p:nvPr/>
        </p:nvSpPr>
        <p:spPr>
          <a:xfrm>
            <a:off x="-447450" y="99325"/>
            <a:ext cx="891000" cy="891000"/>
          </a:xfrm>
          <a:prstGeom prst="star24">
            <a:avLst>
              <a:gd name="adj" fmla="val 24892"/>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8" name="Google Shape;368;p16"/>
          <p:cNvPicPr preferRelativeResize="0"/>
          <p:nvPr/>
        </p:nvPicPr>
        <p:blipFill rotWithShape="1">
          <a:blip r:embed="rId3">
            <a:alphaModFix/>
          </a:blip>
          <a:srcRect l="16317" t="18742" r="23379" b="20896"/>
          <a:stretch/>
        </p:blipFill>
        <p:spPr>
          <a:xfrm rot="10800000">
            <a:off x="7362650" y="3401926"/>
            <a:ext cx="2123376" cy="2125475"/>
          </a:xfrm>
          <a:prstGeom prst="rect">
            <a:avLst/>
          </a:prstGeom>
          <a:noFill/>
          <a:ln>
            <a:noFill/>
          </a:ln>
        </p:spPr>
      </p:pic>
      <p:grpSp>
        <p:nvGrpSpPr>
          <p:cNvPr id="369" name="Google Shape;369;p16"/>
          <p:cNvGrpSpPr/>
          <p:nvPr/>
        </p:nvGrpSpPr>
        <p:grpSpPr>
          <a:xfrm>
            <a:off x="8442575" y="154775"/>
            <a:ext cx="1331100" cy="1328100"/>
            <a:chOff x="8442575" y="154775"/>
            <a:chExt cx="1331100" cy="1328100"/>
          </a:xfrm>
        </p:grpSpPr>
        <p:cxnSp>
          <p:nvCxnSpPr>
            <p:cNvPr id="370" name="Google Shape;370;p16"/>
            <p:cNvCxnSpPr/>
            <p:nvPr/>
          </p:nvCxnSpPr>
          <p:spPr>
            <a:xfrm>
              <a:off x="8631471" y="347384"/>
              <a:ext cx="942900" cy="942900"/>
            </a:xfrm>
            <a:prstGeom prst="straightConnector1">
              <a:avLst/>
            </a:prstGeom>
            <a:noFill/>
            <a:ln w="19050" cap="flat" cmpd="sng">
              <a:solidFill>
                <a:schemeClr val="dk1"/>
              </a:solidFill>
              <a:prstDash val="solid"/>
              <a:round/>
              <a:headEnd type="none" w="med" len="med"/>
              <a:tailEnd type="none" w="med" len="med"/>
            </a:ln>
          </p:spPr>
        </p:cxnSp>
        <p:cxnSp>
          <p:nvCxnSpPr>
            <p:cNvPr id="371" name="Google Shape;371;p16"/>
            <p:cNvCxnSpPr/>
            <p:nvPr/>
          </p:nvCxnSpPr>
          <p:spPr>
            <a:xfrm flipH="1">
              <a:off x="8648382" y="374384"/>
              <a:ext cx="942900" cy="942900"/>
            </a:xfrm>
            <a:prstGeom prst="straightConnector1">
              <a:avLst/>
            </a:prstGeom>
            <a:noFill/>
            <a:ln w="19050" cap="flat" cmpd="sng">
              <a:solidFill>
                <a:schemeClr val="dk1"/>
              </a:solidFill>
              <a:prstDash val="solid"/>
              <a:round/>
              <a:headEnd type="none" w="med" len="med"/>
              <a:tailEnd type="none" w="med" len="med"/>
            </a:ln>
          </p:spPr>
        </p:cxnSp>
        <p:cxnSp>
          <p:nvCxnSpPr>
            <p:cNvPr id="372" name="Google Shape;372;p16"/>
            <p:cNvCxnSpPr/>
            <p:nvPr/>
          </p:nvCxnSpPr>
          <p:spPr>
            <a:xfrm>
              <a:off x="9119885" y="154775"/>
              <a:ext cx="0" cy="1328100"/>
            </a:xfrm>
            <a:prstGeom prst="straightConnector1">
              <a:avLst/>
            </a:prstGeom>
            <a:noFill/>
            <a:ln w="19050" cap="flat" cmpd="sng">
              <a:solidFill>
                <a:schemeClr val="dk1"/>
              </a:solidFill>
              <a:prstDash val="solid"/>
              <a:round/>
              <a:headEnd type="none" w="med" len="med"/>
              <a:tailEnd type="none" w="med" len="med"/>
            </a:ln>
          </p:spPr>
        </p:cxnSp>
        <p:cxnSp>
          <p:nvCxnSpPr>
            <p:cNvPr id="373" name="Google Shape;373;p16"/>
            <p:cNvCxnSpPr/>
            <p:nvPr/>
          </p:nvCxnSpPr>
          <p:spPr>
            <a:xfrm rot="10800000">
              <a:off x="8442575" y="844104"/>
              <a:ext cx="1331100" cy="3300"/>
            </a:xfrm>
            <a:prstGeom prst="straightConnector1">
              <a:avLst/>
            </a:prstGeom>
            <a:noFill/>
            <a:ln w="19050" cap="flat" cmpd="sng">
              <a:solidFill>
                <a:schemeClr val="dk1"/>
              </a:solidFill>
              <a:prstDash val="solid"/>
              <a:round/>
              <a:headEnd type="none" w="med" len="med"/>
              <a:tailEnd type="none" w="med" len="med"/>
            </a:ln>
          </p:spPr>
        </p:cxnSp>
        <p:cxnSp>
          <p:nvCxnSpPr>
            <p:cNvPr id="374" name="Google Shape;374;p16"/>
            <p:cNvCxnSpPr/>
            <p:nvPr/>
          </p:nvCxnSpPr>
          <p:spPr>
            <a:xfrm flipH="1">
              <a:off x="8504383" y="593349"/>
              <a:ext cx="1231200" cy="504900"/>
            </a:xfrm>
            <a:prstGeom prst="straightConnector1">
              <a:avLst/>
            </a:prstGeom>
            <a:noFill/>
            <a:ln w="19050" cap="flat" cmpd="sng">
              <a:solidFill>
                <a:schemeClr val="dk1"/>
              </a:solidFill>
              <a:prstDash val="solid"/>
              <a:round/>
              <a:headEnd type="none" w="med" len="med"/>
              <a:tailEnd type="none" w="med" len="med"/>
            </a:ln>
          </p:spPr>
        </p:cxnSp>
        <p:cxnSp>
          <p:nvCxnSpPr>
            <p:cNvPr id="375" name="Google Shape;375;p16"/>
            <p:cNvCxnSpPr/>
            <p:nvPr/>
          </p:nvCxnSpPr>
          <p:spPr>
            <a:xfrm>
              <a:off x="8482996" y="582026"/>
              <a:ext cx="1239600" cy="501600"/>
            </a:xfrm>
            <a:prstGeom prst="straightConnector1">
              <a:avLst/>
            </a:prstGeom>
            <a:noFill/>
            <a:ln w="19050" cap="flat" cmpd="sng">
              <a:solidFill>
                <a:schemeClr val="dk1"/>
              </a:solidFill>
              <a:prstDash val="solid"/>
              <a:round/>
              <a:headEnd type="none" w="med" len="med"/>
              <a:tailEnd type="none" w="med" len="med"/>
            </a:ln>
          </p:spPr>
        </p:cxnSp>
        <p:cxnSp>
          <p:nvCxnSpPr>
            <p:cNvPr id="376" name="Google Shape;376;p16"/>
            <p:cNvCxnSpPr/>
            <p:nvPr/>
          </p:nvCxnSpPr>
          <p:spPr>
            <a:xfrm flipH="1">
              <a:off x="8887714" y="197852"/>
              <a:ext cx="474000" cy="1245300"/>
            </a:xfrm>
            <a:prstGeom prst="straightConnector1">
              <a:avLst/>
            </a:prstGeom>
            <a:noFill/>
            <a:ln w="19050" cap="flat" cmpd="sng">
              <a:solidFill>
                <a:schemeClr val="dk1"/>
              </a:solidFill>
              <a:prstDash val="solid"/>
              <a:round/>
              <a:headEnd type="none" w="med" len="med"/>
              <a:tailEnd type="none" w="med" len="med"/>
            </a:ln>
          </p:spPr>
        </p:cxnSp>
        <p:cxnSp>
          <p:nvCxnSpPr>
            <p:cNvPr id="377" name="Google Shape;377;p16"/>
            <p:cNvCxnSpPr/>
            <p:nvPr/>
          </p:nvCxnSpPr>
          <p:spPr>
            <a:xfrm>
              <a:off x="8839461" y="210901"/>
              <a:ext cx="537000" cy="1215600"/>
            </a:xfrm>
            <a:prstGeom prst="straightConnector1">
              <a:avLst/>
            </a:prstGeom>
            <a:noFill/>
            <a:ln w="19050" cap="flat" cmpd="sng">
              <a:solidFill>
                <a:schemeClr val="dk1"/>
              </a:solidFill>
              <a:prstDash val="solid"/>
              <a:round/>
              <a:headEnd type="none" w="med" len="med"/>
              <a:tailEnd type="none" w="med" len="med"/>
            </a:ln>
          </p:spPr>
        </p:cxnSp>
        <p:sp>
          <p:nvSpPr>
            <p:cNvPr id="378" name="Google Shape;378;p16"/>
            <p:cNvSpPr/>
            <p:nvPr/>
          </p:nvSpPr>
          <p:spPr>
            <a:xfrm>
              <a:off x="9068753" y="794653"/>
              <a:ext cx="102300" cy="1023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 name="Google Shape;379;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4">
  <p:cSld name="CUSTOM_6">
    <p:bg>
      <p:bgPr>
        <a:gradFill>
          <a:gsLst>
            <a:gs pos="0">
              <a:srgbClr val="B3CFFF"/>
            </a:gs>
            <a:gs pos="47000">
              <a:srgbClr val="CDBAFF"/>
            </a:gs>
            <a:gs pos="100000">
              <a:srgbClr val="FDADBC"/>
            </a:gs>
          </a:gsLst>
          <a:lin ang="8100019" scaled="0"/>
        </a:gradFill>
        <a:effectLst/>
      </p:bgPr>
    </p:bg>
    <p:spTree>
      <p:nvGrpSpPr>
        <p:cNvPr id="1" name="Shape 560"/>
        <p:cNvGrpSpPr/>
        <p:nvPr/>
      </p:nvGrpSpPr>
      <p:grpSpPr>
        <a:xfrm>
          <a:off x="0" y="0"/>
          <a:ext cx="0" cy="0"/>
          <a:chOff x="0" y="0"/>
          <a:chExt cx="0" cy="0"/>
        </a:xfrm>
      </p:grpSpPr>
      <p:pic>
        <p:nvPicPr>
          <p:cNvPr id="561" name="Google Shape;561;p24"/>
          <p:cNvPicPr preferRelativeResize="0"/>
          <p:nvPr/>
        </p:nvPicPr>
        <p:blipFill>
          <a:blip r:embed="rId2">
            <a:alphaModFix/>
          </a:blip>
          <a:stretch>
            <a:fillRect/>
          </a:stretch>
        </p:blipFill>
        <p:spPr>
          <a:xfrm>
            <a:off x="0" y="0"/>
            <a:ext cx="9144000" cy="5143500"/>
          </a:xfrm>
          <a:prstGeom prst="rect">
            <a:avLst/>
          </a:prstGeom>
          <a:noFill/>
          <a:ln>
            <a:noFill/>
          </a:ln>
        </p:spPr>
      </p:pic>
      <p:sp>
        <p:nvSpPr>
          <p:cNvPr id="562" name="Google Shape;562;p24"/>
          <p:cNvSpPr txBox="1">
            <a:spLocks noGrp="1"/>
          </p:cNvSpPr>
          <p:nvPr>
            <p:ph type="body" idx="1"/>
          </p:nvPr>
        </p:nvSpPr>
        <p:spPr>
          <a:xfrm>
            <a:off x="740100" y="1078300"/>
            <a:ext cx="6135300" cy="3494700"/>
          </a:xfrm>
          <a:prstGeom prst="rect">
            <a:avLst/>
          </a:prstGeom>
          <a:noFill/>
          <a:ln>
            <a:noFill/>
          </a:ln>
        </p:spPr>
        <p:txBody>
          <a:bodyPr spcFirstLastPara="1" wrap="square" lIns="91425" tIns="91425" rIns="91425" bIns="91425" anchor="t" anchorCtr="0">
            <a:noAutofit/>
          </a:bodyPr>
          <a:lstStyle>
            <a:lvl1pPr marL="457200" lvl="0" indent="-304800" rtl="0">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marL="914400" lvl="1" indent="-304800" rtl="0">
              <a:spcBef>
                <a:spcPts val="0"/>
              </a:spcBef>
              <a:spcAft>
                <a:spcPts val="0"/>
              </a:spcAft>
              <a:buClr>
                <a:schemeClr val="dk1"/>
              </a:buClr>
              <a:buSzPts val="1200"/>
              <a:buFont typeface="Open Sans Light"/>
              <a:buChar char="○"/>
              <a:defRPr>
                <a:solidFill>
                  <a:schemeClr val="dk1"/>
                </a:solidFill>
                <a:latin typeface="Open Sans Light"/>
                <a:ea typeface="Open Sans Light"/>
                <a:cs typeface="Open Sans Light"/>
                <a:sym typeface="Open Sans Light"/>
              </a:defRPr>
            </a:lvl2pPr>
            <a:lvl3pPr marL="1371600" lvl="2" indent="-304800" rtl="0">
              <a:spcBef>
                <a:spcPts val="0"/>
              </a:spcBef>
              <a:spcAft>
                <a:spcPts val="0"/>
              </a:spcAft>
              <a:buClr>
                <a:schemeClr val="dk1"/>
              </a:buClr>
              <a:buSzPts val="1200"/>
              <a:buFont typeface="Open Sans Light"/>
              <a:buChar char="■"/>
              <a:defRPr>
                <a:solidFill>
                  <a:schemeClr val="dk1"/>
                </a:solidFill>
                <a:latin typeface="Open Sans Light"/>
                <a:ea typeface="Open Sans Light"/>
                <a:cs typeface="Open Sans Light"/>
                <a:sym typeface="Open Sans Light"/>
              </a:defRPr>
            </a:lvl3pPr>
            <a:lvl4pPr marL="1828800" lvl="3" indent="-304800" rtl="0">
              <a:spcBef>
                <a:spcPts val="0"/>
              </a:spcBef>
              <a:spcAft>
                <a:spcPts val="0"/>
              </a:spcAft>
              <a:buClr>
                <a:schemeClr val="dk1"/>
              </a:buClr>
              <a:buSzPts val="1200"/>
              <a:buFont typeface="Open Sans Light"/>
              <a:buChar char="●"/>
              <a:defRPr>
                <a:solidFill>
                  <a:schemeClr val="dk1"/>
                </a:solidFill>
                <a:latin typeface="Open Sans Light"/>
                <a:ea typeface="Open Sans Light"/>
                <a:cs typeface="Open Sans Light"/>
                <a:sym typeface="Open Sans Light"/>
              </a:defRPr>
            </a:lvl4pPr>
            <a:lvl5pPr marL="2286000" lvl="4" indent="-304800" rtl="0">
              <a:spcBef>
                <a:spcPts val="0"/>
              </a:spcBef>
              <a:spcAft>
                <a:spcPts val="0"/>
              </a:spcAft>
              <a:buClr>
                <a:schemeClr val="dk1"/>
              </a:buClr>
              <a:buSzPts val="1200"/>
              <a:buFont typeface="Open Sans Light"/>
              <a:buChar char="○"/>
              <a:defRPr>
                <a:solidFill>
                  <a:schemeClr val="dk1"/>
                </a:solidFill>
                <a:latin typeface="Open Sans Light"/>
                <a:ea typeface="Open Sans Light"/>
                <a:cs typeface="Open Sans Light"/>
                <a:sym typeface="Open Sans Light"/>
              </a:defRPr>
            </a:lvl5pPr>
            <a:lvl6pPr marL="2743200" lvl="5" indent="-304800" rtl="0">
              <a:spcBef>
                <a:spcPts val="0"/>
              </a:spcBef>
              <a:spcAft>
                <a:spcPts val="0"/>
              </a:spcAft>
              <a:buClr>
                <a:schemeClr val="dk1"/>
              </a:buClr>
              <a:buSzPts val="1200"/>
              <a:buFont typeface="Open Sans Light"/>
              <a:buChar char="■"/>
              <a:defRPr>
                <a:solidFill>
                  <a:schemeClr val="dk1"/>
                </a:solidFill>
                <a:latin typeface="Open Sans Light"/>
                <a:ea typeface="Open Sans Light"/>
                <a:cs typeface="Open Sans Light"/>
                <a:sym typeface="Open Sans Light"/>
              </a:defRPr>
            </a:lvl6pPr>
            <a:lvl7pPr marL="3200400" lvl="6" indent="-304800" rtl="0">
              <a:spcBef>
                <a:spcPts val="0"/>
              </a:spcBef>
              <a:spcAft>
                <a:spcPts val="0"/>
              </a:spcAft>
              <a:buClr>
                <a:schemeClr val="dk1"/>
              </a:buClr>
              <a:buSzPts val="1200"/>
              <a:buFont typeface="Open Sans Light"/>
              <a:buChar char="●"/>
              <a:defRPr>
                <a:solidFill>
                  <a:schemeClr val="dk1"/>
                </a:solidFill>
                <a:latin typeface="Open Sans Light"/>
                <a:ea typeface="Open Sans Light"/>
                <a:cs typeface="Open Sans Light"/>
                <a:sym typeface="Open Sans Light"/>
              </a:defRPr>
            </a:lvl7pPr>
            <a:lvl8pPr marL="3657600" lvl="7" indent="-304800" rtl="0">
              <a:spcBef>
                <a:spcPts val="0"/>
              </a:spcBef>
              <a:spcAft>
                <a:spcPts val="0"/>
              </a:spcAft>
              <a:buClr>
                <a:schemeClr val="dk1"/>
              </a:buClr>
              <a:buSzPts val="1200"/>
              <a:buFont typeface="Open Sans Light"/>
              <a:buChar char="○"/>
              <a:defRPr>
                <a:solidFill>
                  <a:schemeClr val="dk1"/>
                </a:solidFill>
                <a:latin typeface="Open Sans Light"/>
                <a:ea typeface="Open Sans Light"/>
                <a:cs typeface="Open Sans Light"/>
                <a:sym typeface="Open Sans Light"/>
              </a:defRPr>
            </a:lvl8pPr>
            <a:lvl9pPr marL="4114800" lvl="8" indent="-304800" rtl="0">
              <a:spcBef>
                <a:spcPts val="0"/>
              </a:spcBef>
              <a:spcAft>
                <a:spcPts val="0"/>
              </a:spcAft>
              <a:buClr>
                <a:schemeClr val="dk1"/>
              </a:buClr>
              <a:buSzPts val="1200"/>
              <a:buFont typeface="Open Sans Light"/>
              <a:buChar char="■"/>
              <a:defRPr>
                <a:solidFill>
                  <a:schemeClr val="dk1"/>
                </a:solidFill>
                <a:latin typeface="Open Sans Light"/>
                <a:ea typeface="Open Sans Light"/>
                <a:cs typeface="Open Sans Light"/>
                <a:sym typeface="Open Sans Light"/>
              </a:defRPr>
            </a:lvl9pPr>
          </a:lstStyle>
          <a:p>
            <a:endParaRPr/>
          </a:p>
        </p:txBody>
      </p:sp>
      <p:sp>
        <p:nvSpPr>
          <p:cNvPr id="563" name="Google Shape;563;p24"/>
          <p:cNvSpPr txBox="1">
            <a:spLocks noGrp="1"/>
          </p:cNvSpPr>
          <p:nvPr>
            <p:ph type="title"/>
          </p:nvPr>
        </p:nvSpPr>
        <p:spPr>
          <a:xfrm>
            <a:off x="629875" y="330225"/>
            <a:ext cx="7444800" cy="646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3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64" name="Google Shape;564;p24"/>
          <p:cNvGrpSpPr/>
          <p:nvPr/>
        </p:nvGrpSpPr>
        <p:grpSpPr>
          <a:xfrm>
            <a:off x="-447450" y="-52425"/>
            <a:ext cx="9249853" cy="5033398"/>
            <a:chOff x="-447450" y="-52425"/>
            <a:chExt cx="9249853" cy="5033398"/>
          </a:xfrm>
        </p:grpSpPr>
        <p:sp>
          <p:nvSpPr>
            <p:cNvPr id="565" name="Google Shape;565;p24"/>
            <p:cNvSpPr/>
            <p:nvPr/>
          </p:nvSpPr>
          <p:spPr>
            <a:xfrm>
              <a:off x="252479" y="4300002"/>
              <a:ext cx="412344" cy="512982"/>
            </a:xfrm>
            <a:custGeom>
              <a:avLst/>
              <a:gdLst/>
              <a:ahLst/>
              <a:cxnLst/>
              <a:rect l="l" t="t" r="r" b="b"/>
              <a:pathLst>
                <a:path w="23576" h="29330" extrusionOk="0">
                  <a:moveTo>
                    <a:pt x="11788" y="0"/>
                  </a:moveTo>
                  <a:cubicBezTo>
                    <a:pt x="11788" y="14626"/>
                    <a:pt x="0" y="14800"/>
                    <a:pt x="0" y="14800"/>
                  </a:cubicBezTo>
                  <a:cubicBezTo>
                    <a:pt x="70" y="14799"/>
                    <a:pt x="139" y="14799"/>
                    <a:pt x="208" y="14799"/>
                  </a:cubicBezTo>
                  <a:cubicBezTo>
                    <a:pt x="11794" y="14799"/>
                    <a:pt x="12338" y="29330"/>
                    <a:pt x="12338" y="29330"/>
                  </a:cubicBezTo>
                  <a:cubicBezTo>
                    <a:pt x="11788" y="14630"/>
                    <a:pt x="23569" y="14259"/>
                    <a:pt x="23576" y="14259"/>
                  </a:cubicBezTo>
                  <a:lnTo>
                    <a:pt x="23576" y="14259"/>
                  </a:lnTo>
                  <a:cubicBezTo>
                    <a:pt x="23430" y="14264"/>
                    <a:pt x="23285" y="14266"/>
                    <a:pt x="23143" y="14266"/>
                  </a:cubicBezTo>
                  <a:cubicBezTo>
                    <a:pt x="11788" y="14266"/>
                    <a:pt x="11788" y="0"/>
                    <a:pt x="11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4"/>
            <p:cNvSpPr/>
            <p:nvPr/>
          </p:nvSpPr>
          <p:spPr>
            <a:xfrm>
              <a:off x="117175" y="4132200"/>
              <a:ext cx="684016" cy="848772"/>
            </a:xfrm>
            <a:custGeom>
              <a:avLst/>
              <a:gdLst/>
              <a:ahLst/>
              <a:cxnLst/>
              <a:rect l="l" t="t" r="r" b="b"/>
              <a:pathLst>
                <a:path w="39109" h="48529" extrusionOk="0">
                  <a:moveTo>
                    <a:pt x="19585" y="3211"/>
                  </a:moveTo>
                  <a:cubicBezTo>
                    <a:pt x="19777" y="4949"/>
                    <a:pt x="20100" y="6669"/>
                    <a:pt x="20537" y="8354"/>
                  </a:cubicBezTo>
                  <a:cubicBezTo>
                    <a:pt x="21174" y="10756"/>
                    <a:pt x="22056" y="13104"/>
                    <a:pt x="23313" y="15252"/>
                  </a:cubicBezTo>
                  <a:cubicBezTo>
                    <a:pt x="24667" y="17558"/>
                    <a:pt x="26457" y="19618"/>
                    <a:pt x="28692" y="21103"/>
                  </a:cubicBezTo>
                  <a:cubicBezTo>
                    <a:pt x="31093" y="22692"/>
                    <a:pt x="33887" y="23504"/>
                    <a:pt x="36734" y="23705"/>
                  </a:cubicBezTo>
                  <a:cubicBezTo>
                    <a:pt x="35206" y="24010"/>
                    <a:pt x="33721" y="24473"/>
                    <a:pt x="32298" y="25102"/>
                  </a:cubicBezTo>
                  <a:cubicBezTo>
                    <a:pt x="30272" y="25984"/>
                    <a:pt x="28413" y="27206"/>
                    <a:pt x="26806" y="28725"/>
                  </a:cubicBezTo>
                  <a:cubicBezTo>
                    <a:pt x="24780" y="30637"/>
                    <a:pt x="23235" y="33004"/>
                    <a:pt x="22187" y="35580"/>
                  </a:cubicBezTo>
                  <a:cubicBezTo>
                    <a:pt x="20930" y="38653"/>
                    <a:pt x="20380" y="41980"/>
                    <a:pt x="20257" y="45289"/>
                  </a:cubicBezTo>
                  <a:cubicBezTo>
                    <a:pt x="19995" y="43534"/>
                    <a:pt x="19611" y="41805"/>
                    <a:pt x="19114" y="40111"/>
                  </a:cubicBezTo>
                  <a:cubicBezTo>
                    <a:pt x="18389" y="37675"/>
                    <a:pt x="17411" y="35309"/>
                    <a:pt x="16084" y="33135"/>
                  </a:cubicBezTo>
                  <a:cubicBezTo>
                    <a:pt x="14643" y="30777"/>
                    <a:pt x="12774" y="28682"/>
                    <a:pt x="10469" y="27145"/>
                  </a:cubicBezTo>
                  <a:cubicBezTo>
                    <a:pt x="8042" y="25538"/>
                    <a:pt x="5222" y="24656"/>
                    <a:pt x="2331" y="24403"/>
                  </a:cubicBezTo>
                  <a:cubicBezTo>
                    <a:pt x="3868" y="24132"/>
                    <a:pt x="5361" y="23687"/>
                    <a:pt x="6802" y="23093"/>
                  </a:cubicBezTo>
                  <a:cubicBezTo>
                    <a:pt x="8871" y="22246"/>
                    <a:pt x="10775" y="21050"/>
                    <a:pt x="12443" y="19575"/>
                  </a:cubicBezTo>
                  <a:cubicBezTo>
                    <a:pt x="14512" y="17688"/>
                    <a:pt x="16171" y="15401"/>
                    <a:pt x="17297" y="12842"/>
                  </a:cubicBezTo>
                  <a:cubicBezTo>
                    <a:pt x="18659" y="9804"/>
                    <a:pt x="19332" y="6521"/>
                    <a:pt x="19585" y="3211"/>
                  </a:cubicBezTo>
                  <a:close/>
                  <a:moveTo>
                    <a:pt x="19528" y="0"/>
                  </a:moveTo>
                  <a:cubicBezTo>
                    <a:pt x="19448" y="0"/>
                    <a:pt x="19367" y="55"/>
                    <a:pt x="19367" y="164"/>
                  </a:cubicBezTo>
                  <a:cubicBezTo>
                    <a:pt x="19367" y="4067"/>
                    <a:pt x="18860" y="8023"/>
                    <a:pt x="17437" y="11672"/>
                  </a:cubicBezTo>
                  <a:cubicBezTo>
                    <a:pt x="16407" y="14318"/>
                    <a:pt x="14870" y="16763"/>
                    <a:pt x="12836" y="18762"/>
                  </a:cubicBezTo>
                  <a:cubicBezTo>
                    <a:pt x="11220" y="20334"/>
                    <a:pt x="9343" y="21609"/>
                    <a:pt x="7291" y="22535"/>
                  </a:cubicBezTo>
                  <a:cubicBezTo>
                    <a:pt x="5754" y="23224"/>
                    <a:pt x="4139" y="23731"/>
                    <a:pt x="2489" y="24045"/>
                  </a:cubicBezTo>
                  <a:cubicBezTo>
                    <a:pt x="1711" y="24194"/>
                    <a:pt x="987" y="24246"/>
                    <a:pt x="192" y="24325"/>
                  </a:cubicBezTo>
                  <a:lnTo>
                    <a:pt x="157" y="24325"/>
                  </a:lnTo>
                  <a:cubicBezTo>
                    <a:pt x="70" y="24325"/>
                    <a:pt x="0" y="24403"/>
                    <a:pt x="0" y="24490"/>
                  </a:cubicBezTo>
                  <a:cubicBezTo>
                    <a:pt x="0" y="24573"/>
                    <a:pt x="63" y="24648"/>
                    <a:pt x="144" y="24648"/>
                  </a:cubicBezTo>
                  <a:cubicBezTo>
                    <a:pt x="148" y="24648"/>
                    <a:pt x="153" y="24648"/>
                    <a:pt x="157" y="24648"/>
                  </a:cubicBezTo>
                  <a:cubicBezTo>
                    <a:pt x="256" y="24646"/>
                    <a:pt x="354" y="24646"/>
                    <a:pt x="453" y="24646"/>
                  </a:cubicBezTo>
                  <a:cubicBezTo>
                    <a:pt x="3602" y="24646"/>
                    <a:pt x="6739" y="25326"/>
                    <a:pt x="9474" y="26909"/>
                  </a:cubicBezTo>
                  <a:cubicBezTo>
                    <a:pt x="11858" y="28297"/>
                    <a:pt x="13831" y="30297"/>
                    <a:pt x="15350" y="32576"/>
                  </a:cubicBezTo>
                  <a:cubicBezTo>
                    <a:pt x="16756" y="34698"/>
                    <a:pt x="17804" y="37055"/>
                    <a:pt x="18581" y="39474"/>
                  </a:cubicBezTo>
                  <a:cubicBezTo>
                    <a:pt x="19201" y="41421"/>
                    <a:pt x="19664" y="43421"/>
                    <a:pt x="19960" y="45446"/>
                  </a:cubicBezTo>
                  <a:cubicBezTo>
                    <a:pt x="20109" y="46407"/>
                    <a:pt x="20170" y="47367"/>
                    <a:pt x="20266" y="48328"/>
                  </a:cubicBezTo>
                  <a:lnTo>
                    <a:pt x="20266" y="48371"/>
                  </a:lnTo>
                  <a:cubicBezTo>
                    <a:pt x="20270" y="48476"/>
                    <a:pt x="20356" y="48529"/>
                    <a:pt x="20439" y="48529"/>
                  </a:cubicBezTo>
                  <a:cubicBezTo>
                    <a:pt x="20521" y="48529"/>
                    <a:pt x="20602" y="48476"/>
                    <a:pt x="20598" y="48371"/>
                  </a:cubicBezTo>
                  <a:cubicBezTo>
                    <a:pt x="20458" y="44468"/>
                    <a:pt x="20799" y="40495"/>
                    <a:pt x="22082" y="36785"/>
                  </a:cubicBezTo>
                  <a:cubicBezTo>
                    <a:pt x="23008" y="34113"/>
                    <a:pt x="24457" y="31615"/>
                    <a:pt x="26422" y="29563"/>
                  </a:cubicBezTo>
                  <a:cubicBezTo>
                    <a:pt x="27985" y="27948"/>
                    <a:pt x="29818" y="26630"/>
                    <a:pt x="31844" y="25669"/>
                  </a:cubicBezTo>
                  <a:cubicBezTo>
                    <a:pt x="33355" y="24944"/>
                    <a:pt x="34944" y="24412"/>
                    <a:pt x="36585" y="24071"/>
                  </a:cubicBezTo>
                  <a:cubicBezTo>
                    <a:pt x="37336" y="23923"/>
                    <a:pt x="38105" y="23818"/>
                    <a:pt x="38873" y="23748"/>
                  </a:cubicBezTo>
                  <a:lnTo>
                    <a:pt x="38908" y="23748"/>
                  </a:lnTo>
                  <a:cubicBezTo>
                    <a:pt x="39106" y="23748"/>
                    <a:pt x="39109" y="23425"/>
                    <a:pt x="38907" y="23425"/>
                  </a:cubicBezTo>
                  <a:cubicBezTo>
                    <a:pt x="38905" y="23425"/>
                    <a:pt x="38902" y="23425"/>
                    <a:pt x="38899" y="23425"/>
                  </a:cubicBezTo>
                  <a:cubicBezTo>
                    <a:pt x="38680" y="23432"/>
                    <a:pt x="38460" y="23435"/>
                    <a:pt x="38240" y="23435"/>
                  </a:cubicBezTo>
                  <a:cubicBezTo>
                    <a:pt x="35254" y="23435"/>
                    <a:pt x="32271" y="22817"/>
                    <a:pt x="29653" y="21321"/>
                  </a:cubicBezTo>
                  <a:cubicBezTo>
                    <a:pt x="27339" y="19985"/>
                    <a:pt x="25444" y="18029"/>
                    <a:pt x="24021" y="15785"/>
                  </a:cubicBezTo>
                  <a:cubicBezTo>
                    <a:pt x="22685" y="13689"/>
                    <a:pt x="21733" y="11376"/>
                    <a:pt x="21052" y="8992"/>
                  </a:cubicBezTo>
                  <a:cubicBezTo>
                    <a:pt x="20502" y="7053"/>
                    <a:pt x="20109" y="5071"/>
                    <a:pt x="19891" y="3072"/>
                  </a:cubicBezTo>
                  <a:cubicBezTo>
                    <a:pt x="19821" y="2426"/>
                    <a:pt x="19760" y="1779"/>
                    <a:pt x="19725" y="1125"/>
                  </a:cubicBezTo>
                  <a:cubicBezTo>
                    <a:pt x="19707" y="819"/>
                    <a:pt x="19716" y="505"/>
                    <a:pt x="19690" y="199"/>
                  </a:cubicBezTo>
                  <a:lnTo>
                    <a:pt x="19690" y="164"/>
                  </a:lnTo>
                  <a:cubicBezTo>
                    <a:pt x="19690" y="55"/>
                    <a:pt x="19609" y="0"/>
                    <a:pt x="19528"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4"/>
            <p:cNvSpPr/>
            <p:nvPr/>
          </p:nvSpPr>
          <p:spPr>
            <a:xfrm>
              <a:off x="8565150" y="-52425"/>
              <a:ext cx="237253" cy="1573300"/>
            </a:xfrm>
            <a:custGeom>
              <a:avLst/>
              <a:gdLst/>
              <a:ahLst/>
              <a:cxnLst/>
              <a:rect l="l" t="t" r="r" b="b"/>
              <a:pathLst>
                <a:path w="3458" h="35591" extrusionOk="0">
                  <a:moveTo>
                    <a:pt x="2698" y="1"/>
                  </a:moveTo>
                  <a:lnTo>
                    <a:pt x="2471" y="237"/>
                  </a:lnTo>
                  <a:cubicBezTo>
                    <a:pt x="3292" y="1005"/>
                    <a:pt x="2358" y="2254"/>
                    <a:pt x="1712" y="2943"/>
                  </a:cubicBezTo>
                  <a:cubicBezTo>
                    <a:pt x="1065" y="3633"/>
                    <a:pt x="262" y="4489"/>
                    <a:pt x="367" y="5537"/>
                  </a:cubicBezTo>
                  <a:cubicBezTo>
                    <a:pt x="446" y="6288"/>
                    <a:pt x="961" y="6846"/>
                    <a:pt x="1467" y="7379"/>
                  </a:cubicBezTo>
                  <a:cubicBezTo>
                    <a:pt x="1825" y="7772"/>
                    <a:pt x="2201" y="8174"/>
                    <a:pt x="2401" y="8636"/>
                  </a:cubicBezTo>
                  <a:cubicBezTo>
                    <a:pt x="2864" y="9754"/>
                    <a:pt x="2375" y="11125"/>
                    <a:pt x="1685" y="11981"/>
                  </a:cubicBezTo>
                  <a:cubicBezTo>
                    <a:pt x="1135" y="12670"/>
                    <a:pt x="245" y="14041"/>
                    <a:pt x="446" y="15561"/>
                  </a:cubicBezTo>
                  <a:cubicBezTo>
                    <a:pt x="559" y="16399"/>
                    <a:pt x="1057" y="17115"/>
                    <a:pt x="1537" y="17813"/>
                  </a:cubicBezTo>
                  <a:cubicBezTo>
                    <a:pt x="2078" y="18608"/>
                    <a:pt x="2585" y="19359"/>
                    <a:pt x="2550" y="20232"/>
                  </a:cubicBezTo>
                  <a:cubicBezTo>
                    <a:pt x="2524" y="21044"/>
                    <a:pt x="2008" y="21751"/>
                    <a:pt x="1519" y="22441"/>
                  </a:cubicBezTo>
                  <a:cubicBezTo>
                    <a:pt x="1389" y="22624"/>
                    <a:pt x="1249" y="22808"/>
                    <a:pt x="1127" y="23000"/>
                  </a:cubicBezTo>
                  <a:cubicBezTo>
                    <a:pt x="280" y="24275"/>
                    <a:pt x="35" y="25602"/>
                    <a:pt x="463" y="26624"/>
                  </a:cubicBezTo>
                  <a:cubicBezTo>
                    <a:pt x="673" y="27156"/>
                    <a:pt x="1057" y="27584"/>
                    <a:pt x="1415" y="27994"/>
                  </a:cubicBezTo>
                  <a:cubicBezTo>
                    <a:pt x="1685" y="28283"/>
                    <a:pt x="1921" y="28588"/>
                    <a:pt x="2131" y="28911"/>
                  </a:cubicBezTo>
                  <a:cubicBezTo>
                    <a:pt x="2847" y="30116"/>
                    <a:pt x="2724" y="31644"/>
                    <a:pt x="1834" y="32727"/>
                  </a:cubicBezTo>
                  <a:cubicBezTo>
                    <a:pt x="1650" y="32928"/>
                    <a:pt x="1458" y="33120"/>
                    <a:pt x="1258" y="33294"/>
                  </a:cubicBezTo>
                  <a:cubicBezTo>
                    <a:pt x="1039" y="33487"/>
                    <a:pt x="838" y="33687"/>
                    <a:pt x="646" y="33897"/>
                  </a:cubicBezTo>
                  <a:cubicBezTo>
                    <a:pt x="175" y="34447"/>
                    <a:pt x="0" y="35067"/>
                    <a:pt x="157" y="35591"/>
                  </a:cubicBezTo>
                  <a:lnTo>
                    <a:pt x="472" y="35495"/>
                  </a:lnTo>
                  <a:cubicBezTo>
                    <a:pt x="349" y="35093"/>
                    <a:pt x="507" y="34578"/>
                    <a:pt x="900" y="34115"/>
                  </a:cubicBezTo>
                  <a:cubicBezTo>
                    <a:pt x="1083" y="33914"/>
                    <a:pt x="1275" y="33714"/>
                    <a:pt x="1485" y="33530"/>
                  </a:cubicBezTo>
                  <a:cubicBezTo>
                    <a:pt x="1694" y="33347"/>
                    <a:pt x="1895" y="33146"/>
                    <a:pt x="2078" y="32936"/>
                  </a:cubicBezTo>
                  <a:cubicBezTo>
                    <a:pt x="3074" y="31749"/>
                    <a:pt x="3205" y="30064"/>
                    <a:pt x="2419" y="28737"/>
                  </a:cubicBezTo>
                  <a:cubicBezTo>
                    <a:pt x="2192" y="28396"/>
                    <a:pt x="1947" y="28073"/>
                    <a:pt x="1668" y="27776"/>
                  </a:cubicBezTo>
                  <a:cubicBezTo>
                    <a:pt x="1310" y="27366"/>
                    <a:pt x="961" y="26982"/>
                    <a:pt x="769" y="26501"/>
                  </a:cubicBezTo>
                  <a:cubicBezTo>
                    <a:pt x="227" y="25183"/>
                    <a:pt x="1031" y="23733"/>
                    <a:pt x="1406" y="23175"/>
                  </a:cubicBezTo>
                  <a:cubicBezTo>
                    <a:pt x="1528" y="22991"/>
                    <a:pt x="1659" y="22808"/>
                    <a:pt x="1790" y="22633"/>
                  </a:cubicBezTo>
                  <a:cubicBezTo>
                    <a:pt x="2305" y="21900"/>
                    <a:pt x="2847" y="21149"/>
                    <a:pt x="2882" y="20241"/>
                  </a:cubicBezTo>
                  <a:cubicBezTo>
                    <a:pt x="2917" y="19254"/>
                    <a:pt x="2349" y="18425"/>
                    <a:pt x="1808" y="17630"/>
                  </a:cubicBezTo>
                  <a:cubicBezTo>
                    <a:pt x="1345" y="16966"/>
                    <a:pt x="873" y="16277"/>
                    <a:pt x="777" y="15508"/>
                  </a:cubicBezTo>
                  <a:cubicBezTo>
                    <a:pt x="585" y="14120"/>
                    <a:pt x="1423" y="12828"/>
                    <a:pt x="1939" y="12190"/>
                  </a:cubicBezTo>
                  <a:cubicBezTo>
                    <a:pt x="2690" y="11256"/>
                    <a:pt x="3213" y="9754"/>
                    <a:pt x="2698" y="8505"/>
                  </a:cubicBezTo>
                  <a:cubicBezTo>
                    <a:pt x="2480" y="7990"/>
                    <a:pt x="2087" y="7562"/>
                    <a:pt x="1703" y="7161"/>
                  </a:cubicBezTo>
                  <a:cubicBezTo>
                    <a:pt x="1214" y="6637"/>
                    <a:pt x="760" y="6148"/>
                    <a:pt x="690" y="5502"/>
                  </a:cubicBezTo>
                  <a:cubicBezTo>
                    <a:pt x="603" y="4602"/>
                    <a:pt x="1354" y="3808"/>
                    <a:pt x="1956" y="3162"/>
                  </a:cubicBezTo>
                  <a:cubicBezTo>
                    <a:pt x="3196" y="1843"/>
                    <a:pt x="3458" y="717"/>
                    <a:pt x="269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4"/>
            <p:cNvSpPr/>
            <p:nvPr/>
          </p:nvSpPr>
          <p:spPr>
            <a:xfrm>
              <a:off x="-447450" y="99325"/>
              <a:ext cx="891000" cy="891000"/>
            </a:xfrm>
            <a:prstGeom prst="star24">
              <a:avLst>
                <a:gd name="adj" fmla="val 24892"/>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69" name="Google Shape;569;p24"/>
          <p:cNvPicPr preferRelativeResize="0"/>
          <p:nvPr/>
        </p:nvPicPr>
        <p:blipFill rotWithShape="1">
          <a:blip r:embed="rId3">
            <a:alphaModFix/>
          </a:blip>
          <a:srcRect t="34130" r="23594" b="39926"/>
          <a:stretch/>
        </p:blipFill>
        <p:spPr>
          <a:xfrm flipH="1">
            <a:off x="6608050" y="4132200"/>
            <a:ext cx="3191400" cy="1083599"/>
          </a:xfrm>
          <a:prstGeom prst="rect">
            <a:avLst/>
          </a:prstGeom>
          <a:noFill/>
          <a:ln>
            <a:noFill/>
          </a:ln>
        </p:spPr>
      </p:pic>
      <p:sp>
        <p:nvSpPr>
          <p:cNvPr id="570" name="Google Shape;570;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5">
  <p:cSld name="CUSTOM_4_1_3">
    <p:bg>
      <p:bgPr>
        <a:gradFill>
          <a:gsLst>
            <a:gs pos="0">
              <a:srgbClr val="B3CFFF"/>
            </a:gs>
            <a:gs pos="47000">
              <a:srgbClr val="CDBAFF"/>
            </a:gs>
            <a:gs pos="100000">
              <a:srgbClr val="FDADBC"/>
            </a:gs>
          </a:gsLst>
          <a:lin ang="16198662" scaled="0"/>
        </a:gradFill>
        <a:effectLst/>
      </p:bgPr>
    </p:bg>
    <p:spTree>
      <p:nvGrpSpPr>
        <p:cNvPr id="1" name="Shape 571"/>
        <p:cNvGrpSpPr/>
        <p:nvPr/>
      </p:nvGrpSpPr>
      <p:grpSpPr>
        <a:xfrm>
          <a:off x="0" y="0"/>
          <a:ext cx="0" cy="0"/>
          <a:chOff x="0" y="0"/>
          <a:chExt cx="0" cy="0"/>
        </a:xfrm>
      </p:grpSpPr>
      <p:pic>
        <p:nvPicPr>
          <p:cNvPr id="572" name="Google Shape;572;p25"/>
          <p:cNvPicPr preferRelativeResize="0"/>
          <p:nvPr/>
        </p:nvPicPr>
        <p:blipFill>
          <a:blip r:embed="rId2">
            <a:alphaModFix/>
          </a:blip>
          <a:stretch>
            <a:fillRect/>
          </a:stretch>
        </p:blipFill>
        <p:spPr>
          <a:xfrm>
            <a:off x="0" y="0"/>
            <a:ext cx="9144000" cy="5143500"/>
          </a:xfrm>
          <a:prstGeom prst="rect">
            <a:avLst/>
          </a:prstGeom>
          <a:noFill/>
          <a:ln>
            <a:noFill/>
          </a:ln>
        </p:spPr>
      </p:pic>
      <p:sp>
        <p:nvSpPr>
          <p:cNvPr id="573" name="Google Shape;573;p25"/>
          <p:cNvSpPr txBox="1">
            <a:spLocks noGrp="1"/>
          </p:cNvSpPr>
          <p:nvPr>
            <p:ph type="title"/>
          </p:nvPr>
        </p:nvSpPr>
        <p:spPr>
          <a:xfrm>
            <a:off x="1017900" y="1639763"/>
            <a:ext cx="3507900" cy="6147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200"/>
              <a:buNone/>
              <a:defRPr sz="3800" i="0"/>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574" name="Google Shape;574;p25"/>
          <p:cNvSpPr txBox="1">
            <a:spLocks noGrp="1"/>
          </p:cNvSpPr>
          <p:nvPr>
            <p:ph type="subTitle" idx="1"/>
          </p:nvPr>
        </p:nvSpPr>
        <p:spPr>
          <a:xfrm>
            <a:off x="1017900" y="2264438"/>
            <a:ext cx="3399000" cy="1239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a:solidFill>
                  <a:schemeClr val="dk1"/>
                </a:solidFill>
                <a:latin typeface="Open Sans"/>
                <a:ea typeface="Open Sans"/>
                <a:cs typeface="Open Sans"/>
                <a:sym typeface="Open Sans"/>
              </a:defRPr>
            </a:lvl1pPr>
            <a:lvl2pPr lvl="1" rtl="0">
              <a:spcBef>
                <a:spcPts val="0"/>
              </a:spcBef>
              <a:spcAft>
                <a:spcPts val="0"/>
              </a:spcAft>
              <a:buNone/>
              <a:defRPr>
                <a:solidFill>
                  <a:schemeClr val="dk1"/>
                </a:solidFill>
                <a:latin typeface="Open Sans"/>
                <a:ea typeface="Open Sans"/>
                <a:cs typeface="Open Sans"/>
                <a:sym typeface="Open Sans"/>
              </a:defRPr>
            </a:lvl2pPr>
            <a:lvl3pPr lvl="2" rtl="0">
              <a:spcBef>
                <a:spcPts val="0"/>
              </a:spcBef>
              <a:spcAft>
                <a:spcPts val="0"/>
              </a:spcAft>
              <a:buNone/>
              <a:defRPr>
                <a:solidFill>
                  <a:schemeClr val="dk1"/>
                </a:solidFill>
                <a:latin typeface="Open Sans"/>
                <a:ea typeface="Open Sans"/>
                <a:cs typeface="Open Sans"/>
                <a:sym typeface="Open Sans"/>
              </a:defRPr>
            </a:lvl3pPr>
            <a:lvl4pPr lvl="3" rtl="0">
              <a:spcBef>
                <a:spcPts val="0"/>
              </a:spcBef>
              <a:spcAft>
                <a:spcPts val="0"/>
              </a:spcAft>
              <a:buNone/>
              <a:defRPr>
                <a:solidFill>
                  <a:schemeClr val="dk1"/>
                </a:solidFill>
                <a:latin typeface="Open Sans"/>
                <a:ea typeface="Open Sans"/>
                <a:cs typeface="Open Sans"/>
                <a:sym typeface="Open Sans"/>
              </a:defRPr>
            </a:lvl4pPr>
            <a:lvl5pPr lvl="4" rtl="0">
              <a:spcBef>
                <a:spcPts val="0"/>
              </a:spcBef>
              <a:spcAft>
                <a:spcPts val="0"/>
              </a:spcAft>
              <a:buNone/>
              <a:defRPr>
                <a:solidFill>
                  <a:schemeClr val="dk1"/>
                </a:solidFill>
                <a:latin typeface="Open Sans"/>
                <a:ea typeface="Open Sans"/>
                <a:cs typeface="Open Sans"/>
                <a:sym typeface="Open Sans"/>
              </a:defRPr>
            </a:lvl5pPr>
            <a:lvl6pPr lvl="5" rtl="0">
              <a:spcBef>
                <a:spcPts val="0"/>
              </a:spcBef>
              <a:spcAft>
                <a:spcPts val="0"/>
              </a:spcAft>
              <a:buNone/>
              <a:defRPr>
                <a:solidFill>
                  <a:schemeClr val="dk1"/>
                </a:solidFill>
                <a:latin typeface="Open Sans"/>
                <a:ea typeface="Open Sans"/>
                <a:cs typeface="Open Sans"/>
                <a:sym typeface="Open Sans"/>
              </a:defRPr>
            </a:lvl6pPr>
            <a:lvl7pPr lvl="6" rtl="0">
              <a:spcBef>
                <a:spcPts val="0"/>
              </a:spcBef>
              <a:spcAft>
                <a:spcPts val="0"/>
              </a:spcAft>
              <a:buNone/>
              <a:defRPr>
                <a:solidFill>
                  <a:schemeClr val="dk1"/>
                </a:solidFill>
                <a:latin typeface="Open Sans"/>
                <a:ea typeface="Open Sans"/>
                <a:cs typeface="Open Sans"/>
                <a:sym typeface="Open Sans"/>
              </a:defRPr>
            </a:lvl7pPr>
            <a:lvl8pPr lvl="7" rtl="0">
              <a:spcBef>
                <a:spcPts val="0"/>
              </a:spcBef>
              <a:spcAft>
                <a:spcPts val="0"/>
              </a:spcAft>
              <a:buNone/>
              <a:defRPr>
                <a:solidFill>
                  <a:schemeClr val="dk1"/>
                </a:solidFill>
                <a:latin typeface="Open Sans"/>
                <a:ea typeface="Open Sans"/>
                <a:cs typeface="Open Sans"/>
                <a:sym typeface="Open Sans"/>
              </a:defRPr>
            </a:lvl8pPr>
            <a:lvl9pPr lvl="8" rtl="0">
              <a:spcBef>
                <a:spcPts val="0"/>
              </a:spcBef>
              <a:spcAft>
                <a:spcPts val="0"/>
              </a:spcAft>
              <a:buNone/>
              <a:defRPr>
                <a:solidFill>
                  <a:schemeClr val="dk1"/>
                </a:solidFill>
                <a:latin typeface="Open Sans"/>
                <a:ea typeface="Open Sans"/>
                <a:cs typeface="Open Sans"/>
                <a:sym typeface="Open Sans"/>
              </a:defRPr>
            </a:lvl9pPr>
          </a:lstStyle>
          <a:p>
            <a:endParaRPr/>
          </a:p>
        </p:txBody>
      </p:sp>
      <p:grpSp>
        <p:nvGrpSpPr>
          <p:cNvPr id="575" name="Google Shape;575;p25"/>
          <p:cNvGrpSpPr/>
          <p:nvPr/>
        </p:nvGrpSpPr>
        <p:grpSpPr>
          <a:xfrm>
            <a:off x="4004225" y="-622975"/>
            <a:ext cx="4931118" cy="1510303"/>
            <a:chOff x="4004225" y="-622975"/>
            <a:chExt cx="4931118" cy="1510303"/>
          </a:xfrm>
        </p:grpSpPr>
        <p:sp>
          <p:nvSpPr>
            <p:cNvPr id="576" name="Google Shape;576;p25"/>
            <p:cNvSpPr/>
            <p:nvPr/>
          </p:nvSpPr>
          <p:spPr>
            <a:xfrm>
              <a:off x="8675724" y="547673"/>
              <a:ext cx="255155" cy="339536"/>
            </a:xfrm>
            <a:custGeom>
              <a:avLst/>
              <a:gdLst/>
              <a:ahLst/>
              <a:cxnLst/>
              <a:rect l="l" t="t" r="r" b="b"/>
              <a:pathLst>
                <a:path w="15089" h="20079" extrusionOk="0">
                  <a:moveTo>
                    <a:pt x="14905" y="1"/>
                  </a:moveTo>
                  <a:cubicBezTo>
                    <a:pt x="14893" y="1"/>
                    <a:pt x="14881" y="2"/>
                    <a:pt x="14870" y="5"/>
                  </a:cubicBezTo>
                  <a:cubicBezTo>
                    <a:pt x="14084" y="118"/>
                    <a:pt x="13298" y="406"/>
                    <a:pt x="12565" y="703"/>
                  </a:cubicBezTo>
                  <a:cubicBezTo>
                    <a:pt x="10653" y="1480"/>
                    <a:pt x="8880" y="2581"/>
                    <a:pt x="7326" y="3934"/>
                  </a:cubicBezTo>
                  <a:cubicBezTo>
                    <a:pt x="5222" y="5741"/>
                    <a:pt x="3493" y="7951"/>
                    <a:pt x="2262" y="10439"/>
                  </a:cubicBezTo>
                  <a:cubicBezTo>
                    <a:pt x="1301" y="12412"/>
                    <a:pt x="638" y="14525"/>
                    <a:pt x="288" y="16691"/>
                  </a:cubicBezTo>
                  <a:cubicBezTo>
                    <a:pt x="184" y="17407"/>
                    <a:pt x="87" y="18114"/>
                    <a:pt x="44" y="18839"/>
                  </a:cubicBezTo>
                  <a:cubicBezTo>
                    <a:pt x="26" y="19179"/>
                    <a:pt x="0" y="19529"/>
                    <a:pt x="9" y="19878"/>
                  </a:cubicBezTo>
                  <a:lnTo>
                    <a:pt x="9" y="19922"/>
                  </a:lnTo>
                  <a:cubicBezTo>
                    <a:pt x="13" y="20026"/>
                    <a:pt x="98" y="20079"/>
                    <a:pt x="181" y="20079"/>
                  </a:cubicBezTo>
                  <a:cubicBezTo>
                    <a:pt x="264" y="20079"/>
                    <a:pt x="345" y="20026"/>
                    <a:pt x="341" y="19922"/>
                  </a:cubicBezTo>
                  <a:lnTo>
                    <a:pt x="341" y="19913"/>
                  </a:lnTo>
                  <a:cubicBezTo>
                    <a:pt x="332" y="19057"/>
                    <a:pt x="393" y="18201"/>
                    <a:pt x="524" y="17355"/>
                  </a:cubicBezTo>
                  <a:cubicBezTo>
                    <a:pt x="795" y="15311"/>
                    <a:pt x="1345" y="13320"/>
                    <a:pt x="2157" y="11434"/>
                  </a:cubicBezTo>
                  <a:cubicBezTo>
                    <a:pt x="3266" y="8928"/>
                    <a:pt x="4855" y="6676"/>
                    <a:pt x="6854" y="4807"/>
                  </a:cubicBezTo>
                  <a:cubicBezTo>
                    <a:pt x="8417" y="3305"/>
                    <a:pt x="10234" y="2083"/>
                    <a:pt x="12216" y="1192"/>
                  </a:cubicBezTo>
                  <a:cubicBezTo>
                    <a:pt x="13080" y="808"/>
                    <a:pt x="13988" y="520"/>
                    <a:pt x="14922" y="319"/>
                  </a:cubicBezTo>
                  <a:lnTo>
                    <a:pt x="14957" y="319"/>
                  </a:lnTo>
                  <a:cubicBezTo>
                    <a:pt x="15045" y="293"/>
                    <a:pt x="15088" y="206"/>
                    <a:pt x="15071" y="118"/>
                  </a:cubicBezTo>
                  <a:cubicBezTo>
                    <a:pt x="15041" y="44"/>
                    <a:pt x="14973" y="1"/>
                    <a:pt x="14905"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5"/>
            <p:cNvSpPr/>
            <p:nvPr/>
          </p:nvSpPr>
          <p:spPr>
            <a:xfrm>
              <a:off x="8398359" y="547521"/>
              <a:ext cx="257438" cy="339806"/>
            </a:xfrm>
            <a:custGeom>
              <a:avLst/>
              <a:gdLst/>
              <a:ahLst/>
              <a:cxnLst/>
              <a:rect l="l" t="t" r="r" b="b"/>
              <a:pathLst>
                <a:path w="15224" h="20095" extrusionOk="0">
                  <a:moveTo>
                    <a:pt x="226" y="1"/>
                  </a:moveTo>
                  <a:cubicBezTo>
                    <a:pt x="56" y="1"/>
                    <a:pt x="0" y="254"/>
                    <a:pt x="179" y="319"/>
                  </a:cubicBezTo>
                  <a:cubicBezTo>
                    <a:pt x="912" y="529"/>
                    <a:pt x="1628" y="791"/>
                    <a:pt x="2327" y="1114"/>
                  </a:cubicBezTo>
                  <a:cubicBezTo>
                    <a:pt x="4038" y="1856"/>
                    <a:pt x="5662" y="2817"/>
                    <a:pt x="7138" y="3969"/>
                  </a:cubicBezTo>
                  <a:cubicBezTo>
                    <a:pt x="8072" y="4694"/>
                    <a:pt x="8937" y="5497"/>
                    <a:pt x="9731" y="6370"/>
                  </a:cubicBezTo>
                  <a:cubicBezTo>
                    <a:pt x="10665" y="7418"/>
                    <a:pt x="11486" y="8553"/>
                    <a:pt x="12185" y="9767"/>
                  </a:cubicBezTo>
                  <a:cubicBezTo>
                    <a:pt x="13416" y="11889"/>
                    <a:pt x="14289" y="14220"/>
                    <a:pt x="14656" y="16648"/>
                  </a:cubicBezTo>
                  <a:cubicBezTo>
                    <a:pt x="14839" y="17713"/>
                    <a:pt x="14874" y="18804"/>
                    <a:pt x="14769" y="19887"/>
                  </a:cubicBezTo>
                  <a:cubicBezTo>
                    <a:pt x="14754" y="20013"/>
                    <a:pt x="14860" y="20094"/>
                    <a:pt x="14956" y="20094"/>
                  </a:cubicBezTo>
                  <a:cubicBezTo>
                    <a:pt x="15020" y="20094"/>
                    <a:pt x="15078" y="20058"/>
                    <a:pt x="15092" y="19974"/>
                  </a:cubicBezTo>
                  <a:cubicBezTo>
                    <a:pt x="15223" y="19075"/>
                    <a:pt x="15162" y="18132"/>
                    <a:pt x="15057" y="17233"/>
                  </a:cubicBezTo>
                  <a:cubicBezTo>
                    <a:pt x="14787" y="14910"/>
                    <a:pt x="14088" y="12666"/>
                    <a:pt x="13014" y="10597"/>
                  </a:cubicBezTo>
                  <a:cubicBezTo>
                    <a:pt x="11783" y="8178"/>
                    <a:pt x="10089" y="6021"/>
                    <a:pt x="8020" y="4257"/>
                  </a:cubicBezTo>
                  <a:cubicBezTo>
                    <a:pt x="6492" y="2974"/>
                    <a:pt x="4798" y="1900"/>
                    <a:pt x="2999" y="1062"/>
                  </a:cubicBezTo>
                  <a:cubicBezTo>
                    <a:pt x="2405" y="782"/>
                    <a:pt x="1794" y="520"/>
                    <a:pt x="1183" y="302"/>
                  </a:cubicBezTo>
                  <a:cubicBezTo>
                    <a:pt x="895" y="188"/>
                    <a:pt x="598" y="92"/>
                    <a:pt x="310" y="14"/>
                  </a:cubicBezTo>
                  <a:lnTo>
                    <a:pt x="266" y="5"/>
                  </a:lnTo>
                  <a:cubicBezTo>
                    <a:pt x="252" y="2"/>
                    <a:pt x="239" y="1"/>
                    <a:pt x="226"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5"/>
            <p:cNvSpPr/>
            <p:nvPr/>
          </p:nvSpPr>
          <p:spPr>
            <a:xfrm>
              <a:off x="8397125" y="175346"/>
              <a:ext cx="257641" cy="338335"/>
            </a:xfrm>
            <a:custGeom>
              <a:avLst/>
              <a:gdLst/>
              <a:ahLst/>
              <a:cxnLst/>
              <a:rect l="l" t="t" r="r" b="b"/>
              <a:pathLst>
                <a:path w="15236" h="20008" extrusionOk="0">
                  <a:moveTo>
                    <a:pt x="15061" y="1"/>
                  </a:moveTo>
                  <a:cubicBezTo>
                    <a:pt x="14978" y="1"/>
                    <a:pt x="14895" y="53"/>
                    <a:pt x="14895" y="158"/>
                  </a:cubicBezTo>
                  <a:cubicBezTo>
                    <a:pt x="14903" y="1014"/>
                    <a:pt x="14834" y="1869"/>
                    <a:pt x="14703" y="2707"/>
                  </a:cubicBezTo>
                  <a:cubicBezTo>
                    <a:pt x="14423" y="4742"/>
                    <a:pt x="13864" y="6724"/>
                    <a:pt x="13052" y="8601"/>
                  </a:cubicBezTo>
                  <a:cubicBezTo>
                    <a:pt x="11943" y="11099"/>
                    <a:pt x="10346" y="13351"/>
                    <a:pt x="8346" y="15211"/>
                  </a:cubicBezTo>
                  <a:cubicBezTo>
                    <a:pt x="6774" y="16713"/>
                    <a:pt x="4949" y="17935"/>
                    <a:pt x="2959" y="18817"/>
                  </a:cubicBezTo>
                  <a:cubicBezTo>
                    <a:pt x="2077" y="19201"/>
                    <a:pt x="1169" y="19490"/>
                    <a:pt x="234" y="19682"/>
                  </a:cubicBezTo>
                  <a:lnTo>
                    <a:pt x="199" y="19690"/>
                  </a:lnTo>
                  <a:cubicBezTo>
                    <a:pt x="1" y="19715"/>
                    <a:pt x="69" y="20007"/>
                    <a:pt x="256" y="20007"/>
                  </a:cubicBezTo>
                  <a:cubicBezTo>
                    <a:pt x="266" y="20007"/>
                    <a:pt x="276" y="20007"/>
                    <a:pt x="287" y="20005"/>
                  </a:cubicBezTo>
                  <a:cubicBezTo>
                    <a:pt x="1073" y="19900"/>
                    <a:pt x="1858" y="19612"/>
                    <a:pt x="2592" y="19324"/>
                  </a:cubicBezTo>
                  <a:cubicBezTo>
                    <a:pt x="4522" y="18547"/>
                    <a:pt x="6303" y="17446"/>
                    <a:pt x="7866" y="16084"/>
                  </a:cubicBezTo>
                  <a:cubicBezTo>
                    <a:pt x="9979" y="14286"/>
                    <a:pt x="11708" y="12085"/>
                    <a:pt x="12948" y="9605"/>
                  </a:cubicBezTo>
                  <a:cubicBezTo>
                    <a:pt x="13908" y="7632"/>
                    <a:pt x="14580" y="5536"/>
                    <a:pt x="14930" y="3371"/>
                  </a:cubicBezTo>
                  <a:cubicBezTo>
                    <a:pt x="15052" y="2664"/>
                    <a:pt x="15139" y="1948"/>
                    <a:pt x="15183" y="1241"/>
                  </a:cubicBezTo>
                  <a:cubicBezTo>
                    <a:pt x="15209" y="891"/>
                    <a:pt x="15235" y="542"/>
                    <a:pt x="15227" y="201"/>
                  </a:cubicBezTo>
                  <a:lnTo>
                    <a:pt x="15227" y="158"/>
                  </a:lnTo>
                  <a:cubicBezTo>
                    <a:pt x="15227" y="53"/>
                    <a:pt x="15144" y="1"/>
                    <a:pt x="15061"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5"/>
            <p:cNvSpPr/>
            <p:nvPr/>
          </p:nvSpPr>
          <p:spPr>
            <a:xfrm>
              <a:off x="8674236" y="176107"/>
              <a:ext cx="261107" cy="337185"/>
            </a:xfrm>
            <a:custGeom>
              <a:avLst/>
              <a:gdLst/>
              <a:ahLst/>
              <a:cxnLst/>
              <a:rect l="l" t="t" r="r" b="b"/>
              <a:pathLst>
                <a:path w="15441" h="19940" extrusionOk="0">
                  <a:moveTo>
                    <a:pt x="441" y="160"/>
                  </a:moveTo>
                  <a:cubicBezTo>
                    <a:pt x="441" y="160"/>
                    <a:pt x="441" y="160"/>
                    <a:pt x="441" y="161"/>
                  </a:cubicBezTo>
                  <a:lnTo>
                    <a:pt x="441" y="161"/>
                  </a:lnTo>
                  <a:cubicBezTo>
                    <a:pt x="441" y="162"/>
                    <a:pt x="441" y="163"/>
                    <a:pt x="441" y="165"/>
                  </a:cubicBezTo>
                  <a:lnTo>
                    <a:pt x="441" y="165"/>
                  </a:lnTo>
                  <a:cubicBezTo>
                    <a:pt x="441" y="161"/>
                    <a:pt x="441" y="160"/>
                    <a:pt x="441" y="160"/>
                  </a:cubicBezTo>
                  <a:close/>
                  <a:moveTo>
                    <a:pt x="441" y="165"/>
                  </a:moveTo>
                  <a:cubicBezTo>
                    <a:pt x="441" y="171"/>
                    <a:pt x="440" y="185"/>
                    <a:pt x="437" y="209"/>
                  </a:cubicBezTo>
                  <a:cubicBezTo>
                    <a:pt x="440" y="194"/>
                    <a:pt x="442" y="179"/>
                    <a:pt x="441" y="165"/>
                  </a:cubicBezTo>
                  <a:close/>
                  <a:moveTo>
                    <a:pt x="277" y="0"/>
                  </a:moveTo>
                  <a:cubicBezTo>
                    <a:pt x="211" y="0"/>
                    <a:pt x="144" y="43"/>
                    <a:pt x="123" y="113"/>
                  </a:cubicBezTo>
                  <a:cubicBezTo>
                    <a:pt x="1" y="1021"/>
                    <a:pt x="71" y="1964"/>
                    <a:pt x="184" y="2863"/>
                  </a:cubicBezTo>
                  <a:cubicBezTo>
                    <a:pt x="481" y="5177"/>
                    <a:pt x="1206" y="7412"/>
                    <a:pt x="2306" y="9473"/>
                  </a:cubicBezTo>
                  <a:cubicBezTo>
                    <a:pt x="3555" y="11874"/>
                    <a:pt x="5266" y="13996"/>
                    <a:pt x="7353" y="15734"/>
                  </a:cubicBezTo>
                  <a:cubicBezTo>
                    <a:pt x="8890" y="17008"/>
                    <a:pt x="10592" y="18074"/>
                    <a:pt x="12417" y="18903"/>
                  </a:cubicBezTo>
                  <a:cubicBezTo>
                    <a:pt x="13011" y="19174"/>
                    <a:pt x="13622" y="19418"/>
                    <a:pt x="14242" y="19637"/>
                  </a:cubicBezTo>
                  <a:cubicBezTo>
                    <a:pt x="14539" y="19741"/>
                    <a:pt x="14827" y="19846"/>
                    <a:pt x="15133" y="19916"/>
                  </a:cubicBezTo>
                  <a:lnTo>
                    <a:pt x="15168" y="19934"/>
                  </a:lnTo>
                  <a:cubicBezTo>
                    <a:pt x="15183" y="19937"/>
                    <a:pt x="15198" y="19939"/>
                    <a:pt x="15212" y="19939"/>
                  </a:cubicBezTo>
                  <a:cubicBezTo>
                    <a:pt x="15387" y="19939"/>
                    <a:pt x="15441" y="19659"/>
                    <a:pt x="15255" y="19611"/>
                  </a:cubicBezTo>
                  <a:cubicBezTo>
                    <a:pt x="14513" y="19410"/>
                    <a:pt x="13797" y="19148"/>
                    <a:pt x="13098" y="18842"/>
                  </a:cubicBezTo>
                  <a:cubicBezTo>
                    <a:pt x="11369" y="18109"/>
                    <a:pt x="9745" y="17166"/>
                    <a:pt x="8252" y="16039"/>
                  </a:cubicBezTo>
                  <a:cubicBezTo>
                    <a:pt x="6192" y="14468"/>
                    <a:pt x="4454" y="12520"/>
                    <a:pt x="3135" y="10294"/>
                  </a:cubicBezTo>
                  <a:cubicBezTo>
                    <a:pt x="1887" y="8190"/>
                    <a:pt x="979" y="5867"/>
                    <a:pt x="586" y="3448"/>
                  </a:cubicBezTo>
                  <a:cubicBezTo>
                    <a:pt x="420" y="2392"/>
                    <a:pt x="324" y="1283"/>
                    <a:pt x="437" y="209"/>
                  </a:cubicBezTo>
                  <a:cubicBezTo>
                    <a:pt x="437" y="195"/>
                    <a:pt x="440" y="167"/>
                    <a:pt x="441" y="161"/>
                  </a:cubicBezTo>
                  <a:lnTo>
                    <a:pt x="441" y="161"/>
                  </a:lnTo>
                  <a:cubicBezTo>
                    <a:pt x="437" y="91"/>
                    <a:pt x="395" y="29"/>
                    <a:pt x="324" y="8"/>
                  </a:cubicBezTo>
                  <a:cubicBezTo>
                    <a:pt x="309" y="3"/>
                    <a:pt x="293" y="0"/>
                    <a:pt x="27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80" name="Google Shape;580;p25"/>
            <p:cNvCxnSpPr/>
            <p:nvPr/>
          </p:nvCxnSpPr>
          <p:spPr>
            <a:xfrm>
              <a:off x="4193121" y="-430366"/>
              <a:ext cx="942900" cy="942900"/>
            </a:xfrm>
            <a:prstGeom prst="straightConnector1">
              <a:avLst/>
            </a:prstGeom>
            <a:noFill/>
            <a:ln w="19050" cap="flat" cmpd="sng">
              <a:solidFill>
                <a:schemeClr val="dk1"/>
              </a:solidFill>
              <a:prstDash val="solid"/>
              <a:round/>
              <a:headEnd type="none" w="med" len="med"/>
              <a:tailEnd type="none" w="med" len="med"/>
            </a:ln>
          </p:spPr>
        </p:cxnSp>
        <p:cxnSp>
          <p:nvCxnSpPr>
            <p:cNvPr id="581" name="Google Shape;581;p25"/>
            <p:cNvCxnSpPr/>
            <p:nvPr/>
          </p:nvCxnSpPr>
          <p:spPr>
            <a:xfrm flipH="1">
              <a:off x="4210032" y="-403366"/>
              <a:ext cx="942900" cy="942900"/>
            </a:xfrm>
            <a:prstGeom prst="straightConnector1">
              <a:avLst/>
            </a:prstGeom>
            <a:noFill/>
            <a:ln w="19050" cap="flat" cmpd="sng">
              <a:solidFill>
                <a:schemeClr val="dk1"/>
              </a:solidFill>
              <a:prstDash val="solid"/>
              <a:round/>
              <a:headEnd type="none" w="med" len="med"/>
              <a:tailEnd type="none" w="med" len="med"/>
            </a:ln>
          </p:spPr>
        </p:cxnSp>
        <p:cxnSp>
          <p:nvCxnSpPr>
            <p:cNvPr id="582" name="Google Shape;582;p25"/>
            <p:cNvCxnSpPr/>
            <p:nvPr/>
          </p:nvCxnSpPr>
          <p:spPr>
            <a:xfrm>
              <a:off x="4681535" y="-622975"/>
              <a:ext cx="0" cy="1328100"/>
            </a:xfrm>
            <a:prstGeom prst="straightConnector1">
              <a:avLst/>
            </a:prstGeom>
            <a:noFill/>
            <a:ln w="19050" cap="flat" cmpd="sng">
              <a:solidFill>
                <a:schemeClr val="dk1"/>
              </a:solidFill>
              <a:prstDash val="solid"/>
              <a:round/>
              <a:headEnd type="none" w="med" len="med"/>
              <a:tailEnd type="none" w="med" len="med"/>
            </a:ln>
          </p:spPr>
        </p:cxnSp>
        <p:cxnSp>
          <p:nvCxnSpPr>
            <p:cNvPr id="583" name="Google Shape;583;p25"/>
            <p:cNvCxnSpPr/>
            <p:nvPr/>
          </p:nvCxnSpPr>
          <p:spPr>
            <a:xfrm rot="10800000">
              <a:off x="4004225" y="66354"/>
              <a:ext cx="1331100" cy="3300"/>
            </a:xfrm>
            <a:prstGeom prst="straightConnector1">
              <a:avLst/>
            </a:prstGeom>
            <a:noFill/>
            <a:ln w="19050" cap="flat" cmpd="sng">
              <a:solidFill>
                <a:schemeClr val="dk1"/>
              </a:solidFill>
              <a:prstDash val="solid"/>
              <a:round/>
              <a:headEnd type="none" w="med" len="med"/>
              <a:tailEnd type="none" w="med" len="med"/>
            </a:ln>
          </p:spPr>
        </p:cxnSp>
        <p:cxnSp>
          <p:nvCxnSpPr>
            <p:cNvPr id="584" name="Google Shape;584;p25"/>
            <p:cNvCxnSpPr/>
            <p:nvPr/>
          </p:nvCxnSpPr>
          <p:spPr>
            <a:xfrm flipH="1">
              <a:off x="4066033" y="-184401"/>
              <a:ext cx="1231200" cy="504900"/>
            </a:xfrm>
            <a:prstGeom prst="straightConnector1">
              <a:avLst/>
            </a:prstGeom>
            <a:noFill/>
            <a:ln w="19050" cap="flat" cmpd="sng">
              <a:solidFill>
                <a:schemeClr val="dk1"/>
              </a:solidFill>
              <a:prstDash val="solid"/>
              <a:round/>
              <a:headEnd type="none" w="med" len="med"/>
              <a:tailEnd type="none" w="med" len="med"/>
            </a:ln>
          </p:spPr>
        </p:cxnSp>
        <p:cxnSp>
          <p:nvCxnSpPr>
            <p:cNvPr id="585" name="Google Shape;585;p25"/>
            <p:cNvCxnSpPr/>
            <p:nvPr/>
          </p:nvCxnSpPr>
          <p:spPr>
            <a:xfrm>
              <a:off x="4044646" y="-195724"/>
              <a:ext cx="1239600" cy="501600"/>
            </a:xfrm>
            <a:prstGeom prst="straightConnector1">
              <a:avLst/>
            </a:prstGeom>
            <a:noFill/>
            <a:ln w="19050" cap="flat" cmpd="sng">
              <a:solidFill>
                <a:schemeClr val="dk1"/>
              </a:solidFill>
              <a:prstDash val="solid"/>
              <a:round/>
              <a:headEnd type="none" w="med" len="med"/>
              <a:tailEnd type="none" w="med" len="med"/>
            </a:ln>
          </p:spPr>
        </p:cxnSp>
        <p:cxnSp>
          <p:nvCxnSpPr>
            <p:cNvPr id="586" name="Google Shape;586;p25"/>
            <p:cNvCxnSpPr/>
            <p:nvPr/>
          </p:nvCxnSpPr>
          <p:spPr>
            <a:xfrm flipH="1">
              <a:off x="4449364" y="-579898"/>
              <a:ext cx="474000" cy="1245300"/>
            </a:xfrm>
            <a:prstGeom prst="straightConnector1">
              <a:avLst/>
            </a:prstGeom>
            <a:noFill/>
            <a:ln w="19050" cap="flat" cmpd="sng">
              <a:solidFill>
                <a:schemeClr val="dk1"/>
              </a:solidFill>
              <a:prstDash val="solid"/>
              <a:round/>
              <a:headEnd type="none" w="med" len="med"/>
              <a:tailEnd type="none" w="med" len="med"/>
            </a:ln>
          </p:spPr>
        </p:cxnSp>
        <p:cxnSp>
          <p:nvCxnSpPr>
            <p:cNvPr id="587" name="Google Shape;587;p25"/>
            <p:cNvCxnSpPr/>
            <p:nvPr/>
          </p:nvCxnSpPr>
          <p:spPr>
            <a:xfrm>
              <a:off x="4401111" y="-566849"/>
              <a:ext cx="537000" cy="1215600"/>
            </a:xfrm>
            <a:prstGeom prst="straightConnector1">
              <a:avLst/>
            </a:prstGeom>
            <a:noFill/>
            <a:ln w="19050" cap="flat" cmpd="sng">
              <a:solidFill>
                <a:schemeClr val="dk1"/>
              </a:solidFill>
              <a:prstDash val="solid"/>
              <a:round/>
              <a:headEnd type="none" w="med" len="med"/>
              <a:tailEnd type="none" w="med" len="med"/>
            </a:ln>
          </p:spPr>
        </p:cxnSp>
        <p:sp>
          <p:nvSpPr>
            <p:cNvPr id="588" name="Google Shape;588;p25"/>
            <p:cNvSpPr/>
            <p:nvPr/>
          </p:nvSpPr>
          <p:spPr>
            <a:xfrm>
              <a:off x="4630403" y="16903"/>
              <a:ext cx="102300" cy="1023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25"/>
          <p:cNvSpPr/>
          <p:nvPr/>
        </p:nvSpPr>
        <p:spPr>
          <a:xfrm rot="5400000" flipH="1">
            <a:off x="4330780" y="4054063"/>
            <a:ext cx="219626" cy="1456562"/>
          </a:xfrm>
          <a:custGeom>
            <a:avLst/>
            <a:gdLst/>
            <a:ahLst/>
            <a:cxnLst/>
            <a:rect l="l" t="t" r="r" b="b"/>
            <a:pathLst>
              <a:path w="3458" h="35591" extrusionOk="0">
                <a:moveTo>
                  <a:pt x="2698" y="1"/>
                </a:moveTo>
                <a:lnTo>
                  <a:pt x="2471" y="237"/>
                </a:lnTo>
                <a:cubicBezTo>
                  <a:pt x="3292" y="1005"/>
                  <a:pt x="2358" y="2254"/>
                  <a:pt x="1712" y="2943"/>
                </a:cubicBezTo>
                <a:cubicBezTo>
                  <a:pt x="1065" y="3633"/>
                  <a:pt x="262" y="4489"/>
                  <a:pt x="367" y="5537"/>
                </a:cubicBezTo>
                <a:cubicBezTo>
                  <a:pt x="446" y="6288"/>
                  <a:pt x="961" y="6846"/>
                  <a:pt x="1467" y="7379"/>
                </a:cubicBezTo>
                <a:cubicBezTo>
                  <a:pt x="1825" y="7772"/>
                  <a:pt x="2201" y="8174"/>
                  <a:pt x="2401" y="8636"/>
                </a:cubicBezTo>
                <a:cubicBezTo>
                  <a:pt x="2864" y="9754"/>
                  <a:pt x="2375" y="11125"/>
                  <a:pt x="1685" y="11981"/>
                </a:cubicBezTo>
                <a:cubicBezTo>
                  <a:pt x="1135" y="12670"/>
                  <a:pt x="245" y="14041"/>
                  <a:pt x="446" y="15561"/>
                </a:cubicBezTo>
                <a:cubicBezTo>
                  <a:pt x="559" y="16399"/>
                  <a:pt x="1057" y="17115"/>
                  <a:pt x="1537" y="17813"/>
                </a:cubicBezTo>
                <a:cubicBezTo>
                  <a:pt x="2078" y="18608"/>
                  <a:pt x="2585" y="19359"/>
                  <a:pt x="2550" y="20232"/>
                </a:cubicBezTo>
                <a:cubicBezTo>
                  <a:pt x="2524" y="21044"/>
                  <a:pt x="2008" y="21751"/>
                  <a:pt x="1519" y="22441"/>
                </a:cubicBezTo>
                <a:cubicBezTo>
                  <a:pt x="1389" y="22624"/>
                  <a:pt x="1249" y="22808"/>
                  <a:pt x="1127" y="23000"/>
                </a:cubicBezTo>
                <a:cubicBezTo>
                  <a:pt x="280" y="24275"/>
                  <a:pt x="35" y="25602"/>
                  <a:pt x="463" y="26624"/>
                </a:cubicBezTo>
                <a:cubicBezTo>
                  <a:pt x="673" y="27156"/>
                  <a:pt x="1057" y="27584"/>
                  <a:pt x="1415" y="27994"/>
                </a:cubicBezTo>
                <a:cubicBezTo>
                  <a:pt x="1685" y="28283"/>
                  <a:pt x="1921" y="28588"/>
                  <a:pt x="2131" y="28911"/>
                </a:cubicBezTo>
                <a:cubicBezTo>
                  <a:pt x="2847" y="30116"/>
                  <a:pt x="2724" y="31644"/>
                  <a:pt x="1834" y="32727"/>
                </a:cubicBezTo>
                <a:cubicBezTo>
                  <a:pt x="1650" y="32928"/>
                  <a:pt x="1458" y="33120"/>
                  <a:pt x="1258" y="33294"/>
                </a:cubicBezTo>
                <a:cubicBezTo>
                  <a:pt x="1039" y="33487"/>
                  <a:pt x="838" y="33687"/>
                  <a:pt x="646" y="33897"/>
                </a:cubicBezTo>
                <a:cubicBezTo>
                  <a:pt x="175" y="34447"/>
                  <a:pt x="0" y="35067"/>
                  <a:pt x="157" y="35591"/>
                </a:cubicBezTo>
                <a:lnTo>
                  <a:pt x="472" y="35495"/>
                </a:lnTo>
                <a:cubicBezTo>
                  <a:pt x="349" y="35093"/>
                  <a:pt x="507" y="34578"/>
                  <a:pt x="900" y="34115"/>
                </a:cubicBezTo>
                <a:cubicBezTo>
                  <a:pt x="1083" y="33914"/>
                  <a:pt x="1275" y="33714"/>
                  <a:pt x="1485" y="33530"/>
                </a:cubicBezTo>
                <a:cubicBezTo>
                  <a:pt x="1694" y="33347"/>
                  <a:pt x="1895" y="33146"/>
                  <a:pt x="2078" y="32936"/>
                </a:cubicBezTo>
                <a:cubicBezTo>
                  <a:pt x="3074" y="31749"/>
                  <a:pt x="3205" y="30064"/>
                  <a:pt x="2419" y="28737"/>
                </a:cubicBezTo>
                <a:cubicBezTo>
                  <a:pt x="2192" y="28396"/>
                  <a:pt x="1947" y="28073"/>
                  <a:pt x="1668" y="27776"/>
                </a:cubicBezTo>
                <a:cubicBezTo>
                  <a:pt x="1310" y="27366"/>
                  <a:pt x="961" y="26982"/>
                  <a:pt x="769" y="26501"/>
                </a:cubicBezTo>
                <a:cubicBezTo>
                  <a:pt x="227" y="25183"/>
                  <a:pt x="1031" y="23733"/>
                  <a:pt x="1406" y="23175"/>
                </a:cubicBezTo>
                <a:cubicBezTo>
                  <a:pt x="1528" y="22991"/>
                  <a:pt x="1659" y="22808"/>
                  <a:pt x="1790" y="22633"/>
                </a:cubicBezTo>
                <a:cubicBezTo>
                  <a:pt x="2305" y="21900"/>
                  <a:pt x="2847" y="21149"/>
                  <a:pt x="2882" y="20241"/>
                </a:cubicBezTo>
                <a:cubicBezTo>
                  <a:pt x="2917" y="19254"/>
                  <a:pt x="2349" y="18425"/>
                  <a:pt x="1808" y="17630"/>
                </a:cubicBezTo>
                <a:cubicBezTo>
                  <a:pt x="1345" y="16966"/>
                  <a:pt x="873" y="16277"/>
                  <a:pt x="777" y="15508"/>
                </a:cubicBezTo>
                <a:cubicBezTo>
                  <a:pt x="585" y="14120"/>
                  <a:pt x="1423" y="12828"/>
                  <a:pt x="1939" y="12190"/>
                </a:cubicBezTo>
                <a:cubicBezTo>
                  <a:pt x="2690" y="11256"/>
                  <a:pt x="3213" y="9754"/>
                  <a:pt x="2698" y="8505"/>
                </a:cubicBezTo>
                <a:cubicBezTo>
                  <a:pt x="2480" y="7990"/>
                  <a:pt x="2087" y="7562"/>
                  <a:pt x="1703" y="7161"/>
                </a:cubicBezTo>
                <a:cubicBezTo>
                  <a:pt x="1214" y="6637"/>
                  <a:pt x="760" y="6148"/>
                  <a:pt x="690" y="5502"/>
                </a:cubicBezTo>
                <a:cubicBezTo>
                  <a:pt x="603" y="4602"/>
                  <a:pt x="1354" y="3808"/>
                  <a:pt x="1956" y="3162"/>
                </a:cubicBezTo>
                <a:cubicBezTo>
                  <a:pt x="3196" y="1843"/>
                  <a:pt x="3458" y="717"/>
                  <a:pt x="269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5"/>
          <p:cNvSpPr/>
          <p:nvPr/>
        </p:nvSpPr>
        <p:spPr>
          <a:xfrm flipH="1">
            <a:off x="-287902" y="4117654"/>
            <a:ext cx="1290000" cy="1290000"/>
          </a:xfrm>
          <a:prstGeom prst="star24">
            <a:avLst>
              <a:gd name="adj" fmla="val 24892"/>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5"/>
          <p:cNvSpPr/>
          <p:nvPr/>
        </p:nvSpPr>
        <p:spPr>
          <a:xfrm rot="-5400000" flipH="1">
            <a:off x="575493" y="-201200"/>
            <a:ext cx="219626" cy="1456562"/>
          </a:xfrm>
          <a:custGeom>
            <a:avLst/>
            <a:gdLst/>
            <a:ahLst/>
            <a:cxnLst/>
            <a:rect l="l" t="t" r="r" b="b"/>
            <a:pathLst>
              <a:path w="3458" h="35591" extrusionOk="0">
                <a:moveTo>
                  <a:pt x="2698" y="1"/>
                </a:moveTo>
                <a:lnTo>
                  <a:pt x="2471" y="237"/>
                </a:lnTo>
                <a:cubicBezTo>
                  <a:pt x="3292" y="1005"/>
                  <a:pt x="2358" y="2254"/>
                  <a:pt x="1712" y="2943"/>
                </a:cubicBezTo>
                <a:cubicBezTo>
                  <a:pt x="1065" y="3633"/>
                  <a:pt x="262" y="4489"/>
                  <a:pt x="367" y="5537"/>
                </a:cubicBezTo>
                <a:cubicBezTo>
                  <a:pt x="446" y="6288"/>
                  <a:pt x="961" y="6846"/>
                  <a:pt x="1467" y="7379"/>
                </a:cubicBezTo>
                <a:cubicBezTo>
                  <a:pt x="1825" y="7772"/>
                  <a:pt x="2201" y="8174"/>
                  <a:pt x="2401" y="8636"/>
                </a:cubicBezTo>
                <a:cubicBezTo>
                  <a:pt x="2864" y="9754"/>
                  <a:pt x="2375" y="11125"/>
                  <a:pt x="1685" y="11981"/>
                </a:cubicBezTo>
                <a:cubicBezTo>
                  <a:pt x="1135" y="12670"/>
                  <a:pt x="245" y="14041"/>
                  <a:pt x="446" y="15561"/>
                </a:cubicBezTo>
                <a:cubicBezTo>
                  <a:pt x="559" y="16399"/>
                  <a:pt x="1057" y="17115"/>
                  <a:pt x="1537" y="17813"/>
                </a:cubicBezTo>
                <a:cubicBezTo>
                  <a:pt x="2078" y="18608"/>
                  <a:pt x="2585" y="19359"/>
                  <a:pt x="2550" y="20232"/>
                </a:cubicBezTo>
                <a:cubicBezTo>
                  <a:pt x="2524" y="21044"/>
                  <a:pt x="2008" y="21751"/>
                  <a:pt x="1519" y="22441"/>
                </a:cubicBezTo>
                <a:cubicBezTo>
                  <a:pt x="1389" y="22624"/>
                  <a:pt x="1249" y="22808"/>
                  <a:pt x="1127" y="23000"/>
                </a:cubicBezTo>
                <a:cubicBezTo>
                  <a:pt x="280" y="24275"/>
                  <a:pt x="35" y="25602"/>
                  <a:pt x="463" y="26624"/>
                </a:cubicBezTo>
                <a:cubicBezTo>
                  <a:pt x="673" y="27156"/>
                  <a:pt x="1057" y="27584"/>
                  <a:pt x="1415" y="27994"/>
                </a:cubicBezTo>
                <a:cubicBezTo>
                  <a:pt x="1685" y="28283"/>
                  <a:pt x="1921" y="28588"/>
                  <a:pt x="2131" y="28911"/>
                </a:cubicBezTo>
                <a:cubicBezTo>
                  <a:pt x="2847" y="30116"/>
                  <a:pt x="2724" y="31644"/>
                  <a:pt x="1834" y="32727"/>
                </a:cubicBezTo>
                <a:cubicBezTo>
                  <a:pt x="1650" y="32928"/>
                  <a:pt x="1458" y="33120"/>
                  <a:pt x="1258" y="33294"/>
                </a:cubicBezTo>
                <a:cubicBezTo>
                  <a:pt x="1039" y="33487"/>
                  <a:pt x="838" y="33687"/>
                  <a:pt x="646" y="33897"/>
                </a:cubicBezTo>
                <a:cubicBezTo>
                  <a:pt x="175" y="34447"/>
                  <a:pt x="0" y="35067"/>
                  <a:pt x="157" y="35591"/>
                </a:cubicBezTo>
                <a:lnTo>
                  <a:pt x="472" y="35495"/>
                </a:lnTo>
                <a:cubicBezTo>
                  <a:pt x="349" y="35093"/>
                  <a:pt x="507" y="34578"/>
                  <a:pt x="900" y="34115"/>
                </a:cubicBezTo>
                <a:cubicBezTo>
                  <a:pt x="1083" y="33914"/>
                  <a:pt x="1275" y="33714"/>
                  <a:pt x="1485" y="33530"/>
                </a:cubicBezTo>
                <a:cubicBezTo>
                  <a:pt x="1694" y="33347"/>
                  <a:pt x="1895" y="33146"/>
                  <a:pt x="2078" y="32936"/>
                </a:cubicBezTo>
                <a:cubicBezTo>
                  <a:pt x="3074" y="31749"/>
                  <a:pt x="3205" y="30064"/>
                  <a:pt x="2419" y="28737"/>
                </a:cubicBezTo>
                <a:cubicBezTo>
                  <a:pt x="2192" y="28396"/>
                  <a:pt x="1947" y="28073"/>
                  <a:pt x="1668" y="27776"/>
                </a:cubicBezTo>
                <a:cubicBezTo>
                  <a:pt x="1310" y="27366"/>
                  <a:pt x="961" y="26982"/>
                  <a:pt x="769" y="26501"/>
                </a:cubicBezTo>
                <a:cubicBezTo>
                  <a:pt x="227" y="25183"/>
                  <a:pt x="1031" y="23733"/>
                  <a:pt x="1406" y="23175"/>
                </a:cubicBezTo>
                <a:cubicBezTo>
                  <a:pt x="1528" y="22991"/>
                  <a:pt x="1659" y="22808"/>
                  <a:pt x="1790" y="22633"/>
                </a:cubicBezTo>
                <a:cubicBezTo>
                  <a:pt x="2305" y="21900"/>
                  <a:pt x="2847" y="21149"/>
                  <a:pt x="2882" y="20241"/>
                </a:cubicBezTo>
                <a:cubicBezTo>
                  <a:pt x="2917" y="19254"/>
                  <a:pt x="2349" y="18425"/>
                  <a:pt x="1808" y="17630"/>
                </a:cubicBezTo>
                <a:cubicBezTo>
                  <a:pt x="1345" y="16966"/>
                  <a:pt x="873" y="16277"/>
                  <a:pt x="777" y="15508"/>
                </a:cubicBezTo>
                <a:cubicBezTo>
                  <a:pt x="585" y="14120"/>
                  <a:pt x="1423" y="12828"/>
                  <a:pt x="1939" y="12190"/>
                </a:cubicBezTo>
                <a:cubicBezTo>
                  <a:pt x="2690" y="11256"/>
                  <a:pt x="3213" y="9754"/>
                  <a:pt x="2698" y="8505"/>
                </a:cubicBezTo>
                <a:cubicBezTo>
                  <a:pt x="2480" y="7990"/>
                  <a:pt x="2087" y="7562"/>
                  <a:pt x="1703" y="7161"/>
                </a:cubicBezTo>
                <a:cubicBezTo>
                  <a:pt x="1214" y="6637"/>
                  <a:pt x="760" y="6148"/>
                  <a:pt x="690" y="5502"/>
                </a:cubicBezTo>
                <a:cubicBezTo>
                  <a:pt x="603" y="4602"/>
                  <a:pt x="1354" y="3808"/>
                  <a:pt x="1956" y="3162"/>
                </a:cubicBezTo>
                <a:cubicBezTo>
                  <a:pt x="3196" y="1843"/>
                  <a:pt x="3458" y="717"/>
                  <a:pt x="269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2" name="Google Shape;592;p25"/>
          <p:cNvPicPr preferRelativeResize="0"/>
          <p:nvPr/>
        </p:nvPicPr>
        <p:blipFill rotWithShape="1">
          <a:blip r:embed="rId3">
            <a:alphaModFix/>
          </a:blip>
          <a:srcRect l="10648" t="23804" r="18120" b="20317"/>
          <a:stretch/>
        </p:blipFill>
        <p:spPr>
          <a:xfrm>
            <a:off x="7759200" y="4042050"/>
            <a:ext cx="1313025" cy="1030025"/>
          </a:xfrm>
          <a:prstGeom prst="rect">
            <a:avLst/>
          </a:prstGeom>
          <a:noFill/>
          <a:ln>
            <a:noFill/>
          </a:ln>
        </p:spPr>
      </p:pic>
      <p:sp>
        <p:nvSpPr>
          <p:cNvPr id="593" name="Google Shape;593;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3825" y="1161025"/>
            <a:ext cx="7630200" cy="34614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rtl="0">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rtl="0">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rtl="0">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rtl="0">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rtl="0">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rtl="0">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rtl="0">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rtl="0">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7" name="Google Shape;7;p1"/>
          <p:cNvSpPr txBox="1">
            <a:spLocks noGrp="1"/>
          </p:cNvSpPr>
          <p:nvPr>
            <p:ph type="title"/>
          </p:nvPr>
        </p:nvSpPr>
        <p:spPr>
          <a:xfrm>
            <a:off x="830025" y="227975"/>
            <a:ext cx="7028400" cy="511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Federant"/>
              <a:buNone/>
              <a:defRPr sz="3000">
                <a:solidFill>
                  <a:schemeClr val="dk1"/>
                </a:solidFill>
                <a:latin typeface="Federant"/>
                <a:ea typeface="Federant"/>
                <a:cs typeface="Federant"/>
                <a:sym typeface="Federant"/>
              </a:defRPr>
            </a:lvl1pPr>
            <a:lvl2pPr lvl="1" algn="ctr" rtl="0">
              <a:spcBef>
                <a:spcPts val="0"/>
              </a:spcBef>
              <a:spcAft>
                <a:spcPts val="0"/>
              </a:spcAft>
              <a:buClr>
                <a:schemeClr val="dk1"/>
              </a:buClr>
              <a:buSzPts val="3000"/>
              <a:buFont typeface="Federant"/>
              <a:buNone/>
              <a:defRPr sz="3000">
                <a:solidFill>
                  <a:schemeClr val="dk1"/>
                </a:solidFill>
                <a:latin typeface="Federant"/>
                <a:ea typeface="Federant"/>
                <a:cs typeface="Federant"/>
                <a:sym typeface="Federant"/>
              </a:defRPr>
            </a:lvl2pPr>
            <a:lvl3pPr lvl="2" algn="ctr" rtl="0">
              <a:spcBef>
                <a:spcPts val="0"/>
              </a:spcBef>
              <a:spcAft>
                <a:spcPts val="0"/>
              </a:spcAft>
              <a:buClr>
                <a:schemeClr val="dk1"/>
              </a:buClr>
              <a:buSzPts val="3000"/>
              <a:buFont typeface="Federant"/>
              <a:buNone/>
              <a:defRPr sz="3000">
                <a:solidFill>
                  <a:schemeClr val="dk1"/>
                </a:solidFill>
                <a:latin typeface="Federant"/>
                <a:ea typeface="Federant"/>
                <a:cs typeface="Federant"/>
                <a:sym typeface="Federant"/>
              </a:defRPr>
            </a:lvl3pPr>
            <a:lvl4pPr lvl="3" algn="ctr" rtl="0">
              <a:spcBef>
                <a:spcPts val="0"/>
              </a:spcBef>
              <a:spcAft>
                <a:spcPts val="0"/>
              </a:spcAft>
              <a:buClr>
                <a:schemeClr val="dk1"/>
              </a:buClr>
              <a:buSzPts val="3000"/>
              <a:buFont typeface="Federant"/>
              <a:buNone/>
              <a:defRPr sz="3000">
                <a:solidFill>
                  <a:schemeClr val="dk1"/>
                </a:solidFill>
                <a:latin typeface="Federant"/>
                <a:ea typeface="Federant"/>
                <a:cs typeface="Federant"/>
                <a:sym typeface="Federant"/>
              </a:defRPr>
            </a:lvl4pPr>
            <a:lvl5pPr lvl="4" algn="ctr" rtl="0">
              <a:spcBef>
                <a:spcPts val="0"/>
              </a:spcBef>
              <a:spcAft>
                <a:spcPts val="0"/>
              </a:spcAft>
              <a:buClr>
                <a:schemeClr val="dk1"/>
              </a:buClr>
              <a:buSzPts val="3000"/>
              <a:buFont typeface="Federant"/>
              <a:buNone/>
              <a:defRPr sz="3000">
                <a:solidFill>
                  <a:schemeClr val="dk1"/>
                </a:solidFill>
                <a:latin typeface="Federant"/>
                <a:ea typeface="Federant"/>
                <a:cs typeface="Federant"/>
                <a:sym typeface="Federant"/>
              </a:defRPr>
            </a:lvl5pPr>
            <a:lvl6pPr lvl="5" algn="ctr" rtl="0">
              <a:spcBef>
                <a:spcPts val="0"/>
              </a:spcBef>
              <a:spcAft>
                <a:spcPts val="0"/>
              </a:spcAft>
              <a:buClr>
                <a:schemeClr val="dk1"/>
              </a:buClr>
              <a:buSzPts val="3000"/>
              <a:buFont typeface="Federant"/>
              <a:buNone/>
              <a:defRPr sz="3000">
                <a:solidFill>
                  <a:schemeClr val="dk1"/>
                </a:solidFill>
                <a:latin typeface="Federant"/>
                <a:ea typeface="Federant"/>
                <a:cs typeface="Federant"/>
                <a:sym typeface="Federant"/>
              </a:defRPr>
            </a:lvl6pPr>
            <a:lvl7pPr lvl="6" algn="ctr" rtl="0">
              <a:spcBef>
                <a:spcPts val="0"/>
              </a:spcBef>
              <a:spcAft>
                <a:spcPts val="0"/>
              </a:spcAft>
              <a:buClr>
                <a:schemeClr val="dk1"/>
              </a:buClr>
              <a:buSzPts val="3000"/>
              <a:buFont typeface="Federant"/>
              <a:buNone/>
              <a:defRPr sz="3000">
                <a:solidFill>
                  <a:schemeClr val="dk1"/>
                </a:solidFill>
                <a:latin typeface="Federant"/>
                <a:ea typeface="Federant"/>
                <a:cs typeface="Federant"/>
                <a:sym typeface="Federant"/>
              </a:defRPr>
            </a:lvl7pPr>
            <a:lvl8pPr lvl="7" algn="ctr" rtl="0">
              <a:spcBef>
                <a:spcPts val="0"/>
              </a:spcBef>
              <a:spcAft>
                <a:spcPts val="0"/>
              </a:spcAft>
              <a:buClr>
                <a:schemeClr val="dk1"/>
              </a:buClr>
              <a:buSzPts val="3000"/>
              <a:buFont typeface="Federant"/>
              <a:buNone/>
              <a:defRPr sz="3000">
                <a:solidFill>
                  <a:schemeClr val="dk1"/>
                </a:solidFill>
                <a:latin typeface="Federant"/>
                <a:ea typeface="Federant"/>
                <a:cs typeface="Federant"/>
                <a:sym typeface="Federant"/>
              </a:defRPr>
            </a:lvl8pPr>
            <a:lvl9pPr lvl="8" algn="ctr" rtl="0">
              <a:spcBef>
                <a:spcPts val="0"/>
              </a:spcBef>
              <a:spcAft>
                <a:spcPts val="0"/>
              </a:spcAft>
              <a:buClr>
                <a:schemeClr val="dk1"/>
              </a:buClr>
              <a:buSzPts val="3000"/>
              <a:buFont typeface="Federant"/>
              <a:buNone/>
              <a:defRPr sz="3000">
                <a:solidFill>
                  <a:schemeClr val="dk1"/>
                </a:solidFill>
                <a:latin typeface="Federant"/>
                <a:ea typeface="Federant"/>
                <a:cs typeface="Federant"/>
                <a:sym typeface="Federan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latin typeface="Open Sans"/>
                <a:ea typeface="Open Sans"/>
                <a:cs typeface="Open Sans"/>
                <a:sym typeface="Open Sans"/>
              </a:defRPr>
            </a:lvl1pPr>
            <a:lvl2pPr lvl="1" algn="r">
              <a:buNone/>
              <a:defRPr sz="1300">
                <a:solidFill>
                  <a:schemeClr val="dk1"/>
                </a:solidFill>
                <a:latin typeface="Open Sans"/>
                <a:ea typeface="Open Sans"/>
                <a:cs typeface="Open Sans"/>
                <a:sym typeface="Open Sans"/>
              </a:defRPr>
            </a:lvl2pPr>
            <a:lvl3pPr lvl="2" algn="r">
              <a:buNone/>
              <a:defRPr sz="1300">
                <a:solidFill>
                  <a:schemeClr val="dk1"/>
                </a:solidFill>
                <a:latin typeface="Open Sans"/>
                <a:ea typeface="Open Sans"/>
                <a:cs typeface="Open Sans"/>
                <a:sym typeface="Open Sans"/>
              </a:defRPr>
            </a:lvl3pPr>
            <a:lvl4pPr lvl="3" algn="r">
              <a:buNone/>
              <a:defRPr sz="1300">
                <a:solidFill>
                  <a:schemeClr val="dk1"/>
                </a:solidFill>
                <a:latin typeface="Open Sans"/>
                <a:ea typeface="Open Sans"/>
                <a:cs typeface="Open Sans"/>
                <a:sym typeface="Open Sans"/>
              </a:defRPr>
            </a:lvl4pPr>
            <a:lvl5pPr lvl="4" algn="r">
              <a:buNone/>
              <a:defRPr sz="1300">
                <a:solidFill>
                  <a:schemeClr val="dk1"/>
                </a:solidFill>
                <a:latin typeface="Open Sans"/>
                <a:ea typeface="Open Sans"/>
                <a:cs typeface="Open Sans"/>
                <a:sym typeface="Open Sans"/>
              </a:defRPr>
            </a:lvl5pPr>
            <a:lvl6pPr lvl="5" algn="r">
              <a:buNone/>
              <a:defRPr sz="1300">
                <a:solidFill>
                  <a:schemeClr val="dk1"/>
                </a:solidFill>
                <a:latin typeface="Open Sans"/>
                <a:ea typeface="Open Sans"/>
                <a:cs typeface="Open Sans"/>
                <a:sym typeface="Open Sans"/>
              </a:defRPr>
            </a:lvl6pPr>
            <a:lvl7pPr lvl="6" algn="r">
              <a:buNone/>
              <a:defRPr sz="1300">
                <a:solidFill>
                  <a:schemeClr val="dk1"/>
                </a:solidFill>
                <a:latin typeface="Open Sans"/>
                <a:ea typeface="Open Sans"/>
                <a:cs typeface="Open Sans"/>
                <a:sym typeface="Open Sans"/>
              </a:defRPr>
            </a:lvl7pPr>
            <a:lvl8pPr lvl="7" algn="r">
              <a:buNone/>
              <a:defRPr sz="1300">
                <a:solidFill>
                  <a:schemeClr val="dk1"/>
                </a:solidFill>
                <a:latin typeface="Open Sans"/>
                <a:ea typeface="Open Sans"/>
                <a:cs typeface="Open Sans"/>
                <a:sym typeface="Open Sans"/>
              </a:defRPr>
            </a:lvl8pPr>
            <a:lvl9pPr lvl="8" algn="r">
              <a:buNone/>
              <a:defRPr sz="1300">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5" r:id="rId4"/>
    <p:sldLayoutId id="2147483656" r:id="rId5"/>
    <p:sldLayoutId id="2147483658" r:id="rId6"/>
    <p:sldLayoutId id="2147483662" r:id="rId7"/>
    <p:sldLayoutId id="2147483670" r:id="rId8"/>
    <p:sldLayoutId id="2147483671" r:id="rId9"/>
    <p:sldLayoutId id="2147483673" r:id="rId10"/>
    <p:sldLayoutId id="2147483674" r:id="rId11"/>
    <p:sldLayoutId id="2147483675" r:id="rId12"/>
    <p:sldLayoutId id="2147483676" r:id="rId13"/>
    <p:sldLayoutId id="2147483677" r:id="rId14"/>
    <p:sldLayoutId id="2147483678" r:id="rId15"/>
    <p:sldLayoutId id="214748367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hyperlink" Target="https://public.nrao.edu/news/pressreleases/planet-formation-alm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8.gif"/></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36"/>
          <p:cNvSpPr txBox="1">
            <a:spLocks noGrp="1"/>
          </p:cNvSpPr>
          <p:nvPr>
            <p:ph type="title"/>
          </p:nvPr>
        </p:nvSpPr>
        <p:spPr>
          <a:xfrm>
            <a:off x="1792950" y="969404"/>
            <a:ext cx="5760000" cy="238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solidFill>
                  <a:srgbClr val="674EA7"/>
                </a:solidFill>
                <a:latin typeface="Open Sans"/>
                <a:ea typeface="Open Sans"/>
                <a:cs typeface="Open Sans"/>
                <a:sym typeface="Open Sans"/>
              </a:rPr>
              <a:t>Imaging the Inner AU of </a:t>
            </a:r>
            <a:r>
              <a:rPr lang="en" sz="4800" dirty="0" err="1">
                <a:solidFill>
                  <a:srgbClr val="674EA7"/>
                </a:solidFill>
                <a:latin typeface="Open Sans"/>
                <a:ea typeface="Open Sans"/>
                <a:cs typeface="Open Sans"/>
                <a:sym typeface="Open Sans"/>
              </a:rPr>
              <a:t>Herbig</a:t>
            </a:r>
            <a:r>
              <a:rPr lang="en" sz="4800" dirty="0">
                <a:solidFill>
                  <a:srgbClr val="674EA7"/>
                </a:solidFill>
                <a:latin typeface="Open Sans"/>
                <a:ea typeface="Open Sans"/>
                <a:cs typeface="Open Sans"/>
                <a:sym typeface="Open Sans"/>
              </a:rPr>
              <a:t> Be Star V1295 </a:t>
            </a:r>
            <a:r>
              <a:rPr lang="en" sz="4800" dirty="0" err="1">
                <a:solidFill>
                  <a:srgbClr val="674EA7"/>
                </a:solidFill>
                <a:latin typeface="Open Sans"/>
                <a:ea typeface="Open Sans"/>
                <a:cs typeface="Open Sans"/>
                <a:sym typeface="Open Sans"/>
              </a:rPr>
              <a:t>Aql</a:t>
            </a:r>
            <a:endParaRPr sz="4800" dirty="0">
              <a:solidFill>
                <a:srgbClr val="674EA7"/>
              </a:solidFill>
              <a:latin typeface="Open Sans"/>
              <a:ea typeface="Open Sans"/>
              <a:cs typeface="Open Sans"/>
              <a:sym typeface="Open Sans"/>
            </a:endParaRPr>
          </a:p>
        </p:txBody>
      </p:sp>
      <p:sp>
        <p:nvSpPr>
          <p:cNvPr id="846" name="Google Shape;846;p36"/>
          <p:cNvSpPr txBox="1">
            <a:spLocks noGrp="1"/>
          </p:cNvSpPr>
          <p:nvPr>
            <p:ph type="subTitle" idx="1"/>
          </p:nvPr>
        </p:nvSpPr>
        <p:spPr>
          <a:xfrm>
            <a:off x="1252330" y="3239235"/>
            <a:ext cx="6798366" cy="462300"/>
          </a:xfrm>
          <a:prstGeom prst="rect">
            <a:avLst/>
          </a:prstGeom>
        </p:spPr>
        <p:txBody>
          <a:bodyPr spcFirstLastPara="1" wrap="square" lIns="91425" tIns="91425" rIns="91425" bIns="91425" anchor="t" anchorCtr="0">
            <a:noAutofit/>
          </a:bodyPr>
          <a:lstStyle/>
          <a:p>
            <a:pPr marL="0" indent="0"/>
            <a:r>
              <a:rPr lang="en" dirty="0">
                <a:solidFill>
                  <a:srgbClr val="674EA7"/>
                </a:solidFill>
              </a:rPr>
              <a:t>Noura Ibrahim</a:t>
            </a:r>
          </a:p>
          <a:p>
            <a:pPr marL="0" indent="0"/>
            <a:r>
              <a:rPr lang="en" sz="1200" dirty="0">
                <a:solidFill>
                  <a:srgbClr val="674EA7"/>
                </a:solidFill>
              </a:rPr>
              <a:t>Team: John Monnier, </a:t>
            </a:r>
            <a:r>
              <a:rPr lang="en-US" sz="1200" dirty="0">
                <a:solidFill>
                  <a:srgbClr val="674EA7"/>
                </a:solidFill>
              </a:rPr>
              <a:t>Stefan Kraus, Jean-Baptiste Le </a:t>
            </a:r>
            <a:r>
              <a:rPr lang="en-US" sz="1200" dirty="0" err="1">
                <a:solidFill>
                  <a:srgbClr val="674EA7"/>
                </a:solidFill>
              </a:rPr>
              <a:t>Bouquin</a:t>
            </a:r>
            <a:r>
              <a:rPr lang="en-US" sz="1200" dirty="0">
                <a:solidFill>
                  <a:srgbClr val="674EA7"/>
                </a:solidFill>
              </a:rPr>
              <a:t>, </a:t>
            </a:r>
            <a:r>
              <a:rPr lang="en-US" sz="1200" dirty="0" err="1">
                <a:solidFill>
                  <a:srgbClr val="674EA7"/>
                </a:solidFill>
              </a:rPr>
              <a:t>Narsireddy</a:t>
            </a:r>
            <a:r>
              <a:rPr lang="en-US" sz="1200" dirty="0">
                <a:solidFill>
                  <a:srgbClr val="674EA7"/>
                </a:solidFill>
              </a:rPr>
              <a:t> </a:t>
            </a:r>
            <a:r>
              <a:rPr lang="en-US" sz="1200" dirty="0" err="1">
                <a:solidFill>
                  <a:srgbClr val="674EA7"/>
                </a:solidFill>
              </a:rPr>
              <a:t>Anugu,Fabien</a:t>
            </a:r>
            <a:br>
              <a:rPr lang="en-US" sz="1200" dirty="0">
                <a:solidFill>
                  <a:srgbClr val="674EA7"/>
                </a:solidFill>
              </a:rPr>
            </a:br>
            <a:r>
              <a:rPr lang="en-US" sz="1200" dirty="0">
                <a:solidFill>
                  <a:srgbClr val="674EA7"/>
                </a:solidFill>
              </a:rPr>
              <a:t>Baron, Theo Ten </a:t>
            </a:r>
            <a:r>
              <a:rPr lang="en-US" sz="1200" dirty="0" err="1">
                <a:solidFill>
                  <a:srgbClr val="674EA7"/>
                </a:solidFill>
              </a:rPr>
              <a:t>Brummelaar</a:t>
            </a:r>
            <a:r>
              <a:rPr lang="en-US" sz="1200" dirty="0">
                <a:solidFill>
                  <a:srgbClr val="674EA7"/>
                </a:solidFill>
              </a:rPr>
              <a:t>, Claire L. Davies, Jacob Ennis, Tyler Gardner, Aaron </a:t>
            </a:r>
            <a:r>
              <a:rPr lang="en-US" sz="1200" dirty="0" err="1">
                <a:solidFill>
                  <a:srgbClr val="674EA7"/>
                </a:solidFill>
              </a:rPr>
              <a:t>Labdon</a:t>
            </a:r>
            <a:r>
              <a:rPr lang="en-US" sz="1200" dirty="0">
                <a:solidFill>
                  <a:srgbClr val="674EA7"/>
                </a:solidFill>
              </a:rPr>
              <a:t>, </a:t>
            </a:r>
            <a:r>
              <a:rPr lang="en-US" sz="1200" dirty="0" err="1">
                <a:solidFill>
                  <a:srgbClr val="674EA7"/>
                </a:solidFill>
              </a:rPr>
              <a:t>Cyprien</a:t>
            </a:r>
            <a:r>
              <a:rPr lang="en-US" sz="1200" dirty="0">
                <a:solidFill>
                  <a:srgbClr val="674EA7"/>
                </a:solidFill>
              </a:rPr>
              <a:t> </a:t>
            </a:r>
            <a:r>
              <a:rPr lang="en-US" sz="1200" dirty="0" err="1">
                <a:solidFill>
                  <a:srgbClr val="674EA7"/>
                </a:solidFill>
              </a:rPr>
              <a:t>Lanthermann</a:t>
            </a:r>
            <a:r>
              <a:rPr lang="en-US" sz="1200" dirty="0">
                <a:solidFill>
                  <a:srgbClr val="674EA7"/>
                </a:solidFill>
              </a:rPr>
              <a:t>, Antoine </a:t>
            </a:r>
            <a:r>
              <a:rPr lang="en-US" sz="1200" dirty="0" err="1">
                <a:solidFill>
                  <a:srgbClr val="674EA7"/>
                </a:solidFill>
              </a:rPr>
              <a:t>Mérand</a:t>
            </a:r>
            <a:r>
              <a:rPr lang="en-US" sz="1200" dirty="0">
                <a:solidFill>
                  <a:srgbClr val="674EA7"/>
                </a:solidFill>
              </a:rPr>
              <a:t>, Evan Rich, Gail H. Schaefer, Benjamin R. </a:t>
            </a:r>
            <a:r>
              <a:rPr lang="en-US" sz="1200" dirty="0" err="1">
                <a:solidFill>
                  <a:srgbClr val="674EA7"/>
                </a:solidFill>
              </a:rPr>
              <a:t>Setterholm</a:t>
            </a:r>
            <a:endParaRPr dirty="0">
              <a:solidFill>
                <a:srgbClr val="674EA7"/>
              </a:solidFill>
            </a:endParaRPr>
          </a:p>
        </p:txBody>
      </p:sp>
      <p:grpSp>
        <p:nvGrpSpPr>
          <p:cNvPr id="847" name="Google Shape;847;p36"/>
          <p:cNvGrpSpPr/>
          <p:nvPr/>
        </p:nvGrpSpPr>
        <p:grpSpPr>
          <a:xfrm>
            <a:off x="7281350" y="1893035"/>
            <a:ext cx="537944" cy="667516"/>
            <a:chOff x="7281350" y="1893035"/>
            <a:chExt cx="537944" cy="667516"/>
          </a:xfrm>
        </p:grpSpPr>
        <p:sp>
          <p:nvSpPr>
            <p:cNvPr id="848" name="Google Shape;848;p36"/>
            <p:cNvSpPr/>
            <p:nvPr/>
          </p:nvSpPr>
          <p:spPr>
            <a:xfrm>
              <a:off x="7387756" y="2024994"/>
              <a:ext cx="324288" cy="403434"/>
            </a:xfrm>
            <a:custGeom>
              <a:avLst/>
              <a:gdLst/>
              <a:ahLst/>
              <a:cxnLst/>
              <a:rect l="l" t="t" r="r" b="b"/>
              <a:pathLst>
                <a:path w="23576" h="29330" extrusionOk="0">
                  <a:moveTo>
                    <a:pt x="11788" y="0"/>
                  </a:moveTo>
                  <a:cubicBezTo>
                    <a:pt x="11788" y="14626"/>
                    <a:pt x="0" y="14800"/>
                    <a:pt x="0" y="14800"/>
                  </a:cubicBezTo>
                  <a:cubicBezTo>
                    <a:pt x="70" y="14799"/>
                    <a:pt x="139" y="14799"/>
                    <a:pt x="208" y="14799"/>
                  </a:cubicBezTo>
                  <a:cubicBezTo>
                    <a:pt x="11794" y="14799"/>
                    <a:pt x="12338" y="29330"/>
                    <a:pt x="12338" y="29330"/>
                  </a:cubicBezTo>
                  <a:cubicBezTo>
                    <a:pt x="11788" y="14630"/>
                    <a:pt x="23569" y="14259"/>
                    <a:pt x="23576" y="14259"/>
                  </a:cubicBezTo>
                  <a:lnTo>
                    <a:pt x="23576" y="14259"/>
                  </a:lnTo>
                  <a:cubicBezTo>
                    <a:pt x="23430" y="14264"/>
                    <a:pt x="23285" y="14266"/>
                    <a:pt x="23143" y="14266"/>
                  </a:cubicBezTo>
                  <a:cubicBezTo>
                    <a:pt x="11788" y="14266"/>
                    <a:pt x="11788" y="0"/>
                    <a:pt x="117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7281350" y="1893035"/>
              <a:ext cx="537944" cy="667516"/>
            </a:xfrm>
            <a:custGeom>
              <a:avLst/>
              <a:gdLst/>
              <a:ahLst/>
              <a:cxnLst/>
              <a:rect l="l" t="t" r="r" b="b"/>
              <a:pathLst>
                <a:path w="39109" h="48529" extrusionOk="0">
                  <a:moveTo>
                    <a:pt x="19585" y="3211"/>
                  </a:moveTo>
                  <a:cubicBezTo>
                    <a:pt x="19777" y="4949"/>
                    <a:pt x="20100" y="6669"/>
                    <a:pt x="20537" y="8354"/>
                  </a:cubicBezTo>
                  <a:cubicBezTo>
                    <a:pt x="21174" y="10756"/>
                    <a:pt x="22056" y="13104"/>
                    <a:pt x="23313" y="15252"/>
                  </a:cubicBezTo>
                  <a:cubicBezTo>
                    <a:pt x="24667" y="17558"/>
                    <a:pt x="26457" y="19618"/>
                    <a:pt x="28692" y="21103"/>
                  </a:cubicBezTo>
                  <a:cubicBezTo>
                    <a:pt x="31093" y="22692"/>
                    <a:pt x="33887" y="23504"/>
                    <a:pt x="36734" y="23705"/>
                  </a:cubicBezTo>
                  <a:cubicBezTo>
                    <a:pt x="35206" y="24010"/>
                    <a:pt x="33721" y="24473"/>
                    <a:pt x="32298" y="25102"/>
                  </a:cubicBezTo>
                  <a:cubicBezTo>
                    <a:pt x="30272" y="25984"/>
                    <a:pt x="28413" y="27206"/>
                    <a:pt x="26806" y="28725"/>
                  </a:cubicBezTo>
                  <a:cubicBezTo>
                    <a:pt x="24780" y="30637"/>
                    <a:pt x="23235" y="33004"/>
                    <a:pt x="22187" y="35580"/>
                  </a:cubicBezTo>
                  <a:cubicBezTo>
                    <a:pt x="20930" y="38653"/>
                    <a:pt x="20380" y="41980"/>
                    <a:pt x="20257" y="45289"/>
                  </a:cubicBezTo>
                  <a:cubicBezTo>
                    <a:pt x="19995" y="43534"/>
                    <a:pt x="19611" y="41805"/>
                    <a:pt x="19114" y="40111"/>
                  </a:cubicBezTo>
                  <a:cubicBezTo>
                    <a:pt x="18389" y="37675"/>
                    <a:pt x="17411" y="35309"/>
                    <a:pt x="16084" y="33135"/>
                  </a:cubicBezTo>
                  <a:cubicBezTo>
                    <a:pt x="14643" y="30777"/>
                    <a:pt x="12774" y="28682"/>
                    <a:pt x="10469" y="27145"/>
                  </a:cubicBezTo>
                  <a:cubicBezTo>
                    <a:pt x="8042" y="25538"/>
                    <a:pt x="5222" y="24656"/>
                    <a:pt x="2331" y="24403"/>
                  </a:cubicBezTo>
                  <a:cubicBezTo>
                    <a:pt x="3868" y="24132"/>
                    <a:pt x="5361" y="23687"/>
                    <a:pt x="6802" y="23093"/>
                  </a:cubicBezTo>
                  <a:cubicBezTo>
                    <a:pt x="8871" y="22246"/>
                    <a:pt x="10775" y="21050"/>
                    <a:pt x="12443" y="19575"/>
                  </a:cubicBezTo>
                  <a:cubicBezTo>
                    <a:pt x="14512" y="17688"/>
                    <a:pt x="16171" y="15401"/>
                    <a:pt x="17297" y="12842"/>
                  </a:cubicBezTo>
                  <a:cubicBezTo>
                    <a:pt x="18659" y="9804"/>
                    <a:pt x="19332" y="6521"/>
                    <a:pt x="19585" y="3211"/>
                  </a:cubicBezTo>
                  <a:close/>
                  <a:moveTo>
                    <a:pt x="19528" y="0"/>
                  </a:moveTo>
                  <a:cubicBezTo>
                    <a:pt x="19448" y="0"/>
                    <a:pt x="19367" y="55"/>
                    <a:pt x="19367" y="164"/>
                  </a:cubicBezTo>
                  <a:cubicBezTo>
                    <a:pt x="19367" y="4067"/>
                    <a:pt x="18860" y="8023"/>
                    <a:pt x="17437" y="11672"/>
                  </a:cubicBezTo>
                  <a:cubicBezTo>
                    <a:pt x="16407" y="14318"/>
                    <a:pt x="14870" y="16763"/>
                    <a:pt x="12836" y="18762"/>
                  </a:cubicBezTo>
                  <a:cubicBezTo>
                    <a:pt x="11220" y="20334"/>
                    <a:pt x="9343" y="21609"/>
                    <a:pt x="7291" y="22535"/>
                  </a:cubicBezTo>
                  <a:cubicBezTo>
                    <a:pt x="5754" y="23224"/>
                    <a:pt x="4139" y="23731"/>
                    <a:pt x="2489" y="24045"/>
                  </a:cubicBezTo>
                  <a:cubicBezTo>
                    <a:pt x="1711" y="24194"/>
                    <a:pt x="987" y="24246"/>
                    <a:pt x="192" y="24325"/>
                  </a:cubicBezTo>
                  <a:lnTo>
                    <a:pt x="157" y="24325"/>
                  </a:lnTo>
                  <a:cubicBezTo>
                    <a:pt x="70" y="24325"/>
                    <a:pt x="0" y="24403"/>
                    <a:pt x="0" y="24490"/>
                  </a:cubicBezTo>
                  <a:cubicBezTo>
                    <a:pt x="0" y="24573"/>
                    <a:pt x="63" y="24648"/>
                    <a:pt x="144" y="24648"/>
                  </a:cubicBezTo>
                  <a:cubicBezTo>
                    <a:pt x="148" y="24648"/>
                    <a:pt x="153" y="24648"/>
                    <a:pt x="157" y="24648"/>
                  </a:cubicBezTo>
                  <a:cubicBezTo>
                    <a:pt x="256" y="24646"/>
                    <a:pt x="354" y="24646"/>
                    <a:pt x="453" y="24646"/>
                  </a:cubicBezTo>
                  <a:cubicBezTo>
                    <a:pt x="3602" y="24646"/>
                    <a:pt x="6739" y="25326"/>
                    <a:pt x="9474" y="26909"/>
                  </a:cubicBezTo>
                  <a:cubicBezTo>
                    <a:pt x="11858" y="28297"/>
                    <a:pt x="13831" y="30297"/>
                    <a:pt x="15350" y="32576"/>
                  </a:cubicBezTo>
                  <a:cubicBezTo>
                    <a:pt x="16756" y="34698"/>
                    <a:pt x="17804" y="37055"/>
                    <a:pt x="18581" y="39474"/>
                  </a:cubicBezTo>
                  <a:cubicBezTo>
                    <a:pt x="19201" y="41421"/>
                    <a:pt x="19664" y="43421"/>
                    <a:pt x="19960" y="45446"/>
                  </a:cubicBezTo>
                  <a:cubicBezTo>
                    <a:pt x="20109" y="46407"/>
                    <a:pt x="20170" y="47367"/>
                    <a:pt x="20266" y="48328"/>
                  </a:cubicBezTo>
                  <a:lnTo>
                    <a:pt x="20266" y="48371"/>
                  </a:lnTo>
                  <a:cubicBezTo>
                    <a:pt x="20270" y="48476"/>
                    <a:pt x="20356" y="48529"/>
                    <a:pt x="20439" y="48529"/>
                  </a:cubicBezTo>
                  <a:cubicBezTo>
                    <a:pt x="20521" y="48529"/>
                    <a:pt x="20602" y="48476"/>
                    <a:pt x="20598" y="48371"/>
                  </a:cubicBezTo>
                  <a:cubicBezTo>
                    <a:pt x="20458" y="44468"/>
                    <a:pt x="20799" y="40495"/>
                    <a:pt x="22082" y="36785"/>
                  </a:cubicBezTo>
                  <a:cubicBezTo>
                    <a:pt x="23008" y="34113"/>
                    <a:pt x="24457" y="31615"/>
                    <a:pt x="26422" y="29563"/>
                  </a:cubicBezTo>
                  <a:cubicBezTo>
                    <a:pt x="27985" y="27948"/>
                    <a:pt x="29818" y="26630"/>
                    <a:pt x="31844" y="25669"/>
                  </a:cubicBezTo>
                  <a:cubicBezTo>
                    <a:pt x="33355" y="24944"/>
                    <a:pt x="34944" y="24412"/>
                    <a:pt x="36585" y="24071"/>
                  </a:cubicBezTo>
                  <a:cubicBezTo>
                    <a:pt x="37336" y="23923"/>
                    <a:pt x="38105" y="23818"/>
                    <a:pt x="38873" y="23748"/>
                  </a:cubicBezTo>
                  <a:lnTo>
                    <a:pt x="38908" y="23748"/>
                  </a:lnTo>
                  <a:cubicBezTo>
                    <a:pt x="39106" y="23748"/>
                    <a:pt x="39109" y="23425"/>
                    <a:pt x="38907" y="23425"/>
                  </a:cubicBezTo>
                  <a:cubicBezTo>
                    <a:pt x="38905" y="23425"/>
                    <a:pt x="38902" y="23425"/>
                    <a:pt x="38899" y="23425"/>
                  </a:cubicBezTo>
                  <a:cubicBezTo>
                    <a:pt x="38680" y="23432"/>
                    <a:pt x="38460" y="23435"/>
                    <a:pt x="38240" y="23435"/>
                  </a:cubicBezTo>
                  <a:cubicBezTo>
                    <a:pt x="35254" y="23435"/>
                    <a:pt x="32271" y="22817"/>
                    <a:pt x="29653" y="21321"/>
                  </a:cubicBezTo>
                  <a:cubicBezTo>
                    <a:pt x="27339" y="19985"/>
                    <a:pt x="25444" y="18029"/>
                    <a:pt x="24021" y="15785"/>
                  </a:cubicBezTo>
                  <a:cubicBezTo>
                    <a:pt x="22685" y="13689"/>
                    <a:pt x="21733" y="11376"/>
                    <a:pt x="21052" y="8992"/>
                  </a:cubicBezTo>
                  <a:cubicBezTo>
                    <a:pt x="20502" y="7053"/>
                    <a:pt x="20109" y="5071"/>
                    <a:pt x="19891" y="3072"/>
                  </a:cubicBezTo>
                  <a:cubicBezTo>
                    <a:pt x="19821" y="2426"/>
                    <a:pt x="19760" y="1779"/>
                    <a:pt x="19725" y="1125"/>
                  </a:cubicBezTo>
                  <a:cubicBezTo>
                    <a:pt x="19707" y="819"/>
                    <a:pt x="19716" y="505"/>
                    <a:pt x="19690" y="199"/>
                  </a:cubicBezTo>
                  <a:lnTo>
                    <a:pt x="19690" y="164"/>
                  </a:lnTo>
                  <a:cubicBezTo>
                    <a:pt x="19690" y="55"/>
                    <a:pt x="19609" y="0"/>
                    <a:pt x="19528" y="0"/>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grpSp>
        <p:nvGrpSpPr>
          <p:cNvPr id="920" name="Google Shape;920;p44"/>
          <p:cNvGrpSpPr/>
          <p:nvPr/>
        </p:nvGrpSpPr>
        <p:grpSpPr>
          <a:xfrm>
            <a:off x="-77833" y="1469029"/>
            <a:ext cx="3968876" cy="2205447"/>
            <a:chOff x="178725" y="1274950"/>
            <a:chExt cx="3882300" cy="2090075"/>
          </a:xfrm>
        </p:grpSpPr>
        <p:pic>
          <p:nvPicPr>
            <p:cNvPr id="921" name="Google Shape;921;p44"/>
            <p:cNvPicPr preferRelativeResize="0"/>
            <p:nvPr/>
          </p:nvPicPr>
          <p:blipFill rotWithShape="1">
            <a:blip r:embed="rId3">
              <a:alphaModFix/>
            </a:blip>
            <a:srcRect l="12582" t="9959" r="53692" b="60273"/>
            <a:stretch/>
          </p:blipFill>
          <p:spPr>
            <a:xfrm>
              <a:off x="537700" y="1274950"/>
              <a:ext cx="1761675" cy="2090075"/>
            </a:xfrm>
            <a:prstGeom prst="rect">
              <a:avLst/>
            </a:prstGeom>
            <a:noFill/>
            <a:ln>
              <a:noFill/>
            </a:ln>
          </p:spPr>
        </p:pic>
        <p:pic>
          <p:nvPicPr>
            <p:cNvPr id="922" name="Google Shape;922;p44"/>
            <p:cNvPicPr preferRelativeResize="0"/>
            <p:nvPr/>
          </p:nvPicPr>
          <p:blipFill rotWithShape="1">
            <a:blip r:embed="rId3">
              <a:alphaModFix/>
            </a:blip>
            <a:srcRect l="53004" t="9959" r="13270" b="60273"/>
            <a:stretch/>
          </p:blipFill>
          <p:spPr>
            <a:xfrm>
              <a:off x="2299350" y="1274950"/>
              <a:ext cx="1761675" cy="2090075"/>
            </a:xfrm>
            <a:prstGeom prst="rect">
              <a:avLst/>
            </a:prstGeom>
            <a:noFill/>
            <a:ln>
              <a:noFill/>
            </a:ln>
          </p:spPr>
        </p:pic>
        <p:pic>
          <p:nvPicPr>
            <p:cNvPr id="923" name="Google Shape;923;p44"/>
            <p:cNvPicPr preferRelativeResize="0"/>
            <p:nvPr/>
          </p:nvPicPr>
          <p:blipFill rotWithShape="1">
            <a:blip r:embed="rId3">
              <a:alphaModFix/>
            </a:blip>
            <a:srcRect l="50087" t="9959" r="47067" b="60273"/>
            <a:stretch/>
          </p:blipFill>
          <p:spPr>
            <a:xfrm>
              <a:off x="417400" y="1274950"/>
              <a:ext cx="148600" cy="2090075"/>
            </a:xfrm>
            <a:prstGeom prst="rect">
              <a:avLst/>
            </a:prstGeom>
            <a:noFill/>
            <a:ln>
              <a:noFill/>
            </a:ln>
          </p:spPr>
        </p:pic>
        <p:sp>
          <p:nvSpPr>
            <p:cNvPr id="924" name="Google Shape;924;p44"/>
            <p:cNvSpPr txBox="1"/>
            <p:nvPr/>
          </p:nvSpPr>
          <p:spPr>
            <a:xfrm rot="-5400000">
              <a:off x="-60825" y="2169388"/>
              <a:ext cx="780300" cy="3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v [ N →] (m)</a:t>
              </a:r>
              <a:endParaRPr sz="800"/>
            </a:p>
          </p:txBody>
        </p:sp>
      </p:grpSp>
      <p:grpSp>
        <p:nvGrpSpPr>
          <p:cNvPr id="925" name="Google Shape;925;p44"/>
          <p:cNvGrpSpPr/>
          <p:nvPr/>
        </p:nvGrpSpPr>
        <p:grpSpPr>
          <a:xfrm>
            <a:off x="3424125" y="509403"/>
            <a:ext cx="5896050" cy="4548723"/>
            <a:chOff x="3388948" y="601377"/>
            <a:chExt cx="5755051" cy="4428274"/>
          </a:xfrm>
        </p:grpSpPr>
        <p:grpSp>
          <p:nvGrpSpPr>
            <p:cNvPr id="926" name="Google Shape;926;p44"/>
            <p:cNvGrpSpPr/>
            <p:nvPr/>
          </p:nvGrpSpPr>
          <p:grpSpPr>
            <a:xfrm>
              <a:off x="3388948" y="601377"/>
              <a:ext cx="5755051" cy="4428274"/>
              <a:chOff x="4096425" y="-40829"/>
              <a:chExt cx="4985750" cy="4099874"/>
            </a:xfrm>
          </p:grpSpPr>
          <p:pic>
            <p:nvPicPr>
              <p:cNvPr id="927" name="Google Shape;927;p44"/>
              <p:cNvPicPr preferRelativeResize="0"/>
              <p:nvPr/>
            </p:nvPicPr>
            <p:blipFill rotWithShape="1">
              <a:blip r:embed="rId3">
                <a:alphaModFix/>
              </a:blip>
              <a:srcRect b="97366"/>
              <a:stretch/>
            </p:blipFill>
            <p:spPr>
              <a:xfrm>
                <a:off x="4096431" y="-40829"/>
                <a:ext cx="4985744" cy="178678"/>
              </a:xfrm>
              <a:prstGeom prst="rect">
                <a:avLst/>
              </a:prstGeom>
              <a:noFill/>
              <a:ln>
                <a:noFill/>
              </a:ln>
            </p:spPr>
          </p:pic>
          <p:pic>
            <p:nvPicPr>
              <p:cNvPr id="928" name="Google Shape;928;p44"/>
              <p:cNvPicPr preferRelativeResize="0"/>
              <p:nvPr/>
            </p:nvPicPr>
            <p:blipFill rotWithShape="1">
              <a:blip r:embed="rId3">
                <a:alphaModFix/>
              </a:blip>
              <a:srcRect t="39939" r="13696"/>
              <a:stretch/>
            </p:blipFill>
            <p:spPr>
              <a:xfrm>
                <a:off x="4096425" y="-15325"/>
                <a:ext cx="4302668" cy="4074370"/>
              </a:xfrm>
              <a:prstGeom prst="rect">
                <a:avLst/>
              </a:prstGeom>
              <a:noFill/>
              <a:ln>
                <a:noFill/>
              </a:ln>
            </p:spPr>
          </p:pic>
        </p:grpSp>
        <p:pic>
          <p:nvPicPr>
            <p:cNvPr id="929" name="Google Shape;929;p44"/>
            <p:cNvPicPr preferRelativeResize="0"/>
            <p:nvPr/>
          </p:nvPicPr>
          <p:blipFill rotWithShape="1">
            <a:blip r:embed="rId3">
              <a:alphaModFix/>
            </a:blip>
            <a:srcRect l="91027" t="48452" b="5682"/>
            <a:stretch/>
          </p:blipFill>
          <p:spPr>
            <a:xfrm>
              <a:off x="8355525" y="1216888"/>
              <a:ext cx="516375" cy="3360599"/>
            </a:xfrm>
            <a:prstGeom prst="rect">
              <a:avLst/>
            </a:prstGeom>
            <a:noFill/>
            <a:ln>
              <a:noFill/>
            </a:ln>
          </p:spPr>
        </p:pic>
      </p:grpSp>
      <p:sp>
        <p:nvSpPr>
          <p:cNvPr id="930" name="Google Shape;930;p44"/>
          <p:cNvSpPr txBox="1"/>
          <p:nvPr/>
        </p:nvSpPr>
        <p:spPr>
          <a:xfrm>
            <a:off x="8443500" y="925200"/>
            <a:ext cx="700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λ [μm]</a:t>
            </a:r>
            <a:endParaRPr sz="800"/>
          </a:p>
        </p:txBody>
      </p:sp>
      <p:sp>
        <p:nvSpPr>
          <p:cNvPr id="931" name="Google Shape;931;p44"/>
          <p:cNvSpPr txBox="1"/>
          <p:nvPr/>
        </p:nvSpPr>
        <p:spPr>
          <a:xfrm>
            <a:off x="85875" y="42925"/>
            <a:ext cx="34458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dirty="0">
                <a:solidFill>
                  <a:srgbClr val="674EA7"/>
                </a:solidFill>
                <a:latin typeface="Open Sans"/>
                <a:ea typeface="Open Sans"/>
                <a:cs typeface="Open Sans"/>
                <a:sym typeface="Open Sans"/>
              </a:rPr>
              <a:t>Recent Data</a:t>
            </a:r>
            <a:endParaRPr dirty="0">
              <a:solidFill>
                <a:srgbClr val="674EA7"/>
              </a:solidFill>
              <a:latin typeface="Open Sans"/>
              <a:ea typeface="Open Sans"/>
              <a:cs typeface="Open Sans"/>
              <a:sym typeface="Open Sans"/>
            </a:endParaRPr>
          </a:p>
          <a:p>
            <a:pPr marL="0" lvl="0" indent="0" algn="l" rtl="0">
              <a:spcBef>
                <a:spcPts val="0"/>
              </a:spcBef>
              <a:spcAft>
                <a:spcPts val="0"/>
              </a:spcAft>
              <a:buNone/>
            </a:pPr>
            <a:r>
              <a:rPr lang="en" dirty="0">
                <a:solidFill>
                  <a:srgbClr val="674EA7"/>
                </a:solidFill>
                <a:latin typeface="Open Sans"/>
                <a:ea typeface="Open Sans"/>
                <a:cs typeface="Open Sans"/>
                <a:sym typeface="Open Sans"/>
              </a:rPr>
              <a:t>(Ibrahim et al 2023)</a:t>
            </a:r>
            <a:endParaRPr dirty="0">
              <a:solidFill>
                <a:srgbClr val="674EA7"/>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45"/>
          <p:cNvSpPr/>
          <p:nvPr/>
        </p:nvSpPr>
        <p:spPr>
          <a:xfrm>
            <a:off x="3898475" y="613488"/>
            <a:ext cx="4755900" cy="4414800"/>
          </a:xfrm>
          <a:prstGeom prst="rect">
            <a:avLst/>
          </a:prstGeom>
          <a:solidFill>
            <a:schemeClr val="dk1"/>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5"/>
          <p:cNvSpPr/>
          <p:nvPr/>
        </p:nvSpPr>
        <p:spPr>
          <a:xfrm>
            <a:off x="489650" y="613488"/>
            <a:ext cx="3275700" cy="4414800"/>
          </a:xfrm>
          <a:prstGeom prst="rect">
            <a:avLst/>
          </a:prstGeom>
          <a:solidFill>
            <a:schemeClr val="dk1"/>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8" name="Google Shape;938;p45"/>
          <p:cNvPicPr preferRelativeResize="0"/>
          <p:nvPr/>
        </p:nvPicPr>
        <p:blipFill rotWithShape="1">
          <a:blip r:embed="rId3">
            <a:alphaModFix/>
          </a:blip>
          <a:srcRect l="66059" b="56186"/>
          <a:stretch/>
        </p:blipFill>
        <p:spPr>
          <a:xfrm>
            <a:off x="1235425" y="939937"/>
            <a:ext cx="1804024" cy="1745674"/>
          </a:xfrm>
          <a:prstGeom prst="rect">
            <a:avLst/>
          </a:prstGeom>
          <a:noFill/>
          <a:ln>
            <a:noFill/>
          </a:ln>
        </p:spPr>
      </p:pic>
      <p:pic>
        <p:nvPicPr>
          <p:cNvPr id="939" name="Google Shape;939;p45"/>
          <p:cNvPicPr preferRelativeResize="0"/>
          <p:nvPr/>
        </p:nvPicPr>
        <p:blipFill rotWithShape="1">
          <a:blip r:embed="rId4">
            <a:alphaModFix/>
          </a:blip>
          <a:srcRect r="8958" b="97969"/>
          <a:stretch/>
        </p:blipFill>
        <p:spPr>
          <a:xfrm>
            <a:off x="3898463" y="665225"/>
            <a:ext cx="4755899" cy="142552"/>
          </a:xfrm>
          <a:prstGeom prst="rect">
            <a:avLst/>
          </a:prstGeom>
          <a:noFill/>
          <a:ln>
            <a:noFill/>
          </a:ln>
        </p:spPr>
      </p:pic>
      <p:pic>
        <p:nvPicPr>
          <p:cNvPr id="940" name="Google Shape;940;p45"/>
          <p:cNvPicPr preferRelativeResize="0"/>
          <p:nvPr/>
        </p:nvPicPr>
        <p:blipFill rotWithShape="1">
          <a:blip r:embed="rId4">
            <a:alphaModFix/>
          </a:blip>
          <a:srcRect t="9959" r="8958" b="60273"/>
          <a:stretch/>
        </p:blipFill>
        <p:spPr>
          <a:xfrm>
            <a:off x="3898463" y="807800"/>
            <a:ext cx="4755899" cy="2090048"/>
          </a:xfrm>
          <a:prstGeom prst="rect">
            <a:avLst/>
          </a:prstGeom>
          <a:noFill/>
          <a:ln>
            <a:noFill/>
          </a:ln>
        </p:spPr>
      </p:pic>
      <p:grpSp>
        <p:nvGrpSpPr>
          <p:cNvPr id="941" name="Google Shape;941;p45"/>
          <p:cNvGrpSpPr/>
          <p:nvPr/>
        </p:nvGrpSpPr>
        <p:grpSpPr>
          <a:xfrm>
            <a:off x="539175" y="2926163"/>
            <a:ext cx="3196526" cy="1924121"/>
            <a:chOff x="2062950" y="1086200"/>
            <a:chExt cx="3196526" cy="1924121"/>
          </a:xfrm>
        </p:grpSpPr>
        <p:pic>
          <p:nvPicPr>
            <p:cNvPr id="942" name="Google Shape;942;p45"/>
            <p:cNvPicPr preferRelativeResize="0"/>
            <p:nvPr/>
          </p:nvPicPr>
          <p:blipFill rotWithShape="1">
            <a:blip r:embed="rId3">
              <a:alphaModFix/>
            </a:blip>
            <a:srcRect r="36576" b="56190"/>
            <a:stretch/>
          </p:blipFill>
          <p:spPr>
            <a:xfrm>
              <a:off x="2062950" y="1086200"/>
              <a:ext cx="3196526" cy="1655275"/>
            </a:xfrm>
            <a:prstGeom prst="rect">
              <a:avLst/>
            </a:prstGeom>
            <a:noFill/>
            <a:ln>
              <a:noFill/>
            </a:ln>
          </p:spPr>
        </p:pic>
        <p:pic>
          <p:nvPicPr>
            <p:cNvPr id="943" name="Google Shape;943;p45"/>
            <p:cNvPicPr preferRelativeResize="0"/>
            <p:nvPr/>
          </p:nvPicPr>
          <p:blipFill rotWithShape="1">
            <a:blip r:embed="rId3">
              <a:alphaModFix/>
            </a:blip>
            <a:srcRect t="83986" r="36576" b="7774"/>
            <a:stretch/>
          </p:blipFill>
          <p:spPr>
            <a:xfrm>
              <a:off x="2062950" y="2699020"/>
              <a:ext cx="3196526" cy="311301"/>
            </a:xfrm>
            <a:prstGeom prst="rect">
              <a:avLst/>
            </a:prstGeom>
            <a:noFill/>
            <a:ln>
              <a:noFill/>
            </a:ln>
          </p:spPr>
        </p:pic>
      </p:grpSp>
      <p:pic>
        <p:nvPicPr>
          <p:cNvPr id="944" name="Google Shape;944;p45"/>
          <p:cNvPicPr preferRelativeResize="0"/>
          <p:nvPr/>
        </p:nvPicPr>
        <p:blipFill rotWithShape="1">
          <a:blip r:embed="rId4">
            <a:alphaModFix/>
          </a:blip>
          <a:srcRect t="40053" r="10442" b="29746"/>
          <a:stretch/>
        </p:blipFill>
        <p:spPr>
          <a:xfrm>
            <a:off x="3898475" y="2890788"/>
            <a:ext cx="4706151" cy="2185725"/>
          </a:xfrm>
          <a:prstGeom prst="rect">
            <a:avLst/>
          </a:prstGeom>
          <a:noFill/>
          <a:ln>
            <a:noFill/>
          </a:ln>
        </p:spPr>
      </p:pic>
      <p:pic>
        <p:nvPicPr>
          <p:cNvPr id="945" name="Google Shape;945;p45"/>
          <p:cNvPicPr preferRelativeResize="0"/>
          <p:nvPr/>
        </p:nvPicPr>
        <p:blipFill rotWithShape="1">
          <a:blip r:embed="rId3">
            <a:alphaModFix/>
          </a:blip>
          <a:srcRect l="14817" t="93568" r="14149"/>
          <a:stretch/>
        </p:blipFill>
        <p:spPr>
          <a:xfrm>
            <a:off x="705925" y="2765988"/>
            <a:ext cx="3015625" cy="193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pic>
        <p:nvPicPr>
          <p:cNvPr id="950" name="Google Shape;950;p46"/>
          <p:cNvPicPr preferRelativeResize="0"/>
          <p:nvPr/>
        </p:nvPicPr>
        <p:blipFill>
          <a:blip r:embed="rId3">
            <a:alphaModFix/>
          </a:blip>
          <a:stretch>
            <a:fillRect/>
          </a:stretch>
        </p:blipFill>
        <p:spPr>
          <a:xfrm>
            <a:off x="1219200" y="295656"/>
            <a:ext cx="2680835" cy="2403942"/>
          </a:xfrm>
          <a:prstGeom prst="rect">
            <a:avLst/>
          </a:prstGeom>
          <a:noFill/>
          <a:ln>
            <a:noFill/>
          </a:ln>
        </p:spPr>
      </p:pic>
      <p:pic>
        <p:nvPicPr>
          <p:cNvPr id="951" name="Google Shape;951;p46"/>
          <p:cNvPicPr preferRelativeResize="0"/>
          <p:nvPr/>
        </p:nvPicPr>
        <p:blipFill>
          <a:blip r:embed="rId4">
            <a:alphaModFix/>
          </a:blip>
          <a:stretch>
            <a:fillRect/>
          </a:stretch>
        </p:blipFill>
        <p:spPr>
          <a:xfrm>
            <a:off x="1216152" y="2563368"/>
            <a:ext cx="2680835" cy="2403942"/>
          </a:xfrm>
          <a:prstGeom prst="rect">
            <a:avLst/>
          </a:prstGeom>
          <a:noFill/>
          <a:ln>
            <a:noFill/>
          </a:ln>
        </p:spPr>
      </p:pic>
      <p:sp>
        <p:nvSpPr>
          <p:cNvPr id="954" name="Google Shape;954;p46"/>
          <p:cNvSpPr txBox="1"/>
          <p:nvPr/>
        </p:nvSpPr>
        <p:spPr>
          <a:xfrm rot="-5400000">
            <a:off x="-467077" y="2080699"/>
            <a:ext cx="24483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a:latin typeface="Nunito"/>
                <a:ea typeface="Nunito"/>
                <a:cs typeface="Nunito"/>
                <a:sym typeface="Nunito"/>
              </a:rPr>
              <a:t>Parabolic </a:t>
            </a:r>
            <a:endParaRPr sz="2600" b="1">
              <a:latin typeface="Nunito"/>
              <a:ea typeface="Nunito"/>
              <a:cs typeface="Nunito"/>
              <a:sym typeface="Nunito"/>
            </a:endParaRPr>
          </a:p>
        </p:txBody>
      </p:sp>
      <p:sp>
        <p:nvSpPr>
          <p:cNvPr id="955" name="Google Shape;955;p46"/>
          <p:cNvSpPr txBox="1"/>
          <p:nvPr/>
        </p:nvSpPr>
        <p:spPr>
          <a:xfrm>
            <a:off x="860775" y="2173100"/>
            <a:ext cx="406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957" name="Google Shape;957;p46"/>
          <p:cNvPicPr preferRelativeResize="0">
            <a:picLocks noChangeAspect="1"/>
          </p:cNvPicPr>
          <p:nvPr/>
        </p:nvPicPr>
        <p:blipFill>
          <a:blip r:embed="rId5">
            <a:alphaModFix/>
          </a:blip>
          <a:stretch>
            <a:fillRect/>
          </a:stretch>
        </p:blipFill>
        <p:spPr>
          <a:xfrm>
            <a:off x="3890884" y="129845"/>
            <a:ext cx="4392341" cy="2532888"/>
          </a:xfrm>
          <a:prstGeom prst="rect">
            <a:avLst/>
          </a:prstGeom>
          <a:noFill/>
          <a:ln>
            <a:noFill/>
          </a:ln>
        </p:spPr>
      </p:pic>
      <p:pic>
        <p:nvPicPr>
          <p:cNvPr id="1026" name="Picture 2">
            <a:extLst>
              <a:ext uri="{FF2B5EF4-FFF2-40B4-BE49-F238E27FC236}">
                <a16:creationId xmlns:a16="http://schemas.microsoft.com/office/drawing/2014/main" id="{F0F6B9DD-7F98-5152-215E-ED824F037B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0035" y="2625193"/>
            <a:ext cx="4392684" cy="2532888"/>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022;p52">
            <a:extLst>
              <a:ext uri="{FF2B5EF4-FFF2-40B4-BE49-F238E27FC236}">
                <a16:creationId xmlns:a16="http://schemas.microsoft.com/office/drawing/2014/main" id="{5657E8E2-D37C-93A8-227F-02906F137991}"/>
              </a:ext>
            </a:extLst>
          </p:cNvPr>
          <p:cNvSpPr txBox="1"/>
          <p:nvPr/>
        </p:nvSpPr>
        <p:spPr>
          <a:xfrm>
            <a:off x="-1194" y="-2404"/>
            <a:ext cx="4190422" cy="400079"/>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t" anchorCtr="0">
            <a:spAutoFit/>
          </a:bodyPr>
          <a:lstStyle/>
          <a:p>
            <a:pPr marL="0" lvl="0" indent="0" algn="l" rtl="0">
              <a:spcBef>
                <a:spcPts val="0"/>
              </a:spcBef>
              <a:spcAft>
                <a:spcPts val="0"/>
              </a:spcAft>
              <a:buNone/>
            </a:pPr>
            <a:r>
              <a:rPr lang="en" b="1" dirty="0">
                <a:latin typeface="Calibri"/>
                <a:ea typeface="Calibri"/>
                <a:cs typeface="Calibri"/>
                <a:sym typeface="Calibri"/>
              </a:rPr>
              <a:t>Geometric modeling with PMOIRED (</a:t>
            </a:r>
            <a:r>
              <a:rPr lang="en" b="1" dirty="0" err="1">
                <a:latin typeface="Calibri"/>
                <a:ea typeface="Calibri"/>
                <a:cs typeface="Calibri"/>
                <a:sym typeface="Calibri"/>
              </a:rPr>
              <a:t>Mérand</a:t>
            </a:r>
            <a:r>
              <a:rPr lang="en" b="1" dirty="0">
                <a:latin typeface="Calibri"/>
                <a:ea typeface="Calibri"/>
                <a:cs typeface="Calibri"/>
                <a:sym typeface="Calibri"/>
              </a:rPr>
              <a:t>, 2022)</a:t>
            </a:r>
            <a:endParaRPr b="1" dirty="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pic>
        <p:nvPicPr>
          <p:cNvPr id="964" name="Google Shape;964;p47"/>
          <p:cNvPicPr preferRelativeResize="0"/>
          <p:nvPr/>
        </p:nvPicPr>
        <p:blipFill>
          <a:blip r:embed="rId3">
            <a:alphaModFix/>
          </a:blip>
          <a:stretch>
            <a:fillRect/>
          </a:stretch>
        </p:blipFill>
        <p:spPr>
          <a:xfrm>
            <a:off x="1216152" y="295656"/>
            <a:ext cx="2675516" cy="2385044"/>
          </a:xfrm>
          <a:prstGeom prst="rect">
            <a:avLst/>
          </a:prstGeom>
          <a:noFill/>
          <a:ln>
            <a:noFill/>
          </a:ln>
        </p:spPr>
      </p:pic>
      <p:pic>
        <p:nvPicPr>
          <p:cNvPr id="965" name="Google Shape;965;p47"/>
          <p:cNvPicPr preferRelativeResize="0"/>
          <p:nvPr/>
        </p:nvPicPr>
        <p:blipFill>
          <a:blip r:embed="rId4">
            <a:alphaModFix/>
          </a:blip>
          <a:stretch>
            <a:fillRect/>
          </a:stretch>
        </p:blipFill>
        <p:spPr>
          <a:xfrm>
            <a:off x="1216152" y="2563368"/>
            <a:ext cx="2672147" cy="2386220"/>
          </a:xfrm>
          <a:prstGeom prst="rect">
            <a:avLst/>
          </a:prstGeom>
          <a:noFill/>
          <a:ln>
            <a:noFill/>
          </a:ln>
        </p:spPr>
      </p:pic>
      <p:sp>
        <p:nvSpPr>
          <p:cNvPr id="966" name="Google Shape;966;p47"/>
          <p:cNvSpPr txBox="1"/>
          <p:nvPr/>
        </p:nvSpPr>
        <p:spPr>
          <a:xfrm rot="-5400000">
            <a:off x="-566375" y="2038400"/>
            <a:ext cx="30471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a:latin typeface="Nunito"/>
                <a:ea typeface="Nunito"/>
                <a:cs typeface="Nunito"/>
                <a:sym typeface="Nunito"/>
              </a:rPr>
              <a:t>Double Sigmoid</a:t>
            </a:r>
            <a:endParaRPr sz="2600" b="1">
              <a:latin typeface="Nunito"/>
              <a:ea typeface="Nunito"/>
              <a:cs typeface="Nunito"/>
              <a:sym typeface="Nunito"/>
            </a:endParaRPr>
          </a:p>
          <a:p>
            <a:pPr marL="0" lvl="0" indent="0" algn="ctr" rtl="0">
              <a:spcBef>
                <a:spcPts val="0"/>
              </a:spcBef>
              <a:spcAft>
                <a:spcPts val="0"/>
              </a:spcAft>
              <a:buNone/>
            </a:pPr>
            <a:endParaRPr sz="2600" b="1">
              <a:latin typeface="Nunito"/>
              <a:ea typeface="Nunito"/>
              <a:cs typeface="Nunito"/>
              <a:sym typeface="Nunito"/>
            </a:endParaRPr>
          </a:p>
        </p:txBody>
      </p:sp>
      <p:pic>
        <p:nvPicPr>
          <p:cNvPr id="2050" name="Picture 2">
            <a:extLst>
              <a:ext uri="{FF2B5EF4-FFF2-40B4-BE49-F238E27FC236}">
                <a16:creationId xmlns:a16="http://schemas.microsoft.com/office/drawing/2014/main" id="{375270DD-D289-A3C5-305E-F54BDD543D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5344" y="128016"/>
            <a:ext cx="4392684" cy="25328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BB39526-DA12-DE29-8BEF-A276B1D020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4488" y="2624328"/>
            <a:ext cx="4392684" cy="2532888"/>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022;p52">
            <a:extLst>
              <a:ext uri="{FF2B5EF4-FFF2-40B4-BE49-F238E27FC236}">
                <a16:creationId xmlns:a16="http://schemas.microsoft.com/office/drawing/2014/main" id="{2A9795C1-C1D6-37ED-FABE-1EE6413BFF87}"/>
              </a:ext>
            </a:extLst>
          </p:cNvPr>
          <p:cNvSpPr txBox="1"/>
          <p:nvPr/>
        </p:nvSpPr>
        <p:spPr>
          <a:xfrm>
            <a:off x="-1194" y="-2404"/>
            <a:ext cx="4190422" cy="400079"/>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t" anchorCtr="0">
            <a:spAutoFit/>
          </a:bodyPr>
          <a:lstStyle/>
          <a:p>
            <a:pPr marL="0" lvl="0" indent="0" algn="l" rtl="0">
              <a:spcBef>
                <a:spcPts val="0"/>
              </a:spcBef>
              <a:spcAft>
                <a:spcPts val="0"/>
              </a:spcAft>
              <a:buNone/>
            </a:pPr>
            <a:r>
              <a:rPr lang="en" b="1" dirty="0">
                <a:latin typeface="Calibri"/>
                <a:ea typeface="Calibri"/>
                <a:cs typeface="Calibri"/>
                <a:sym typeface="Calibri"/>
              </a:rPr>
              <a:t>Geometric modeling with PMOIRED (</a:t>
            </a:r>
            <a:r>
              <a:rPr lang="en" b="1" dirty="0" err="1">
                <a:latin typeface="Calibri"/>
                <a:ea typeface="Calibri"/>
                <a:cs typeface="Calibri"/>
                <a:sym typeface="Calibri"/>
              </a:rPr>
              <a:t>Mérand</a:t>
            </a:r>
            <a:r>
              <a:rPr lang="en" b="1" dirty="0">
                <a:latin typeface="Calibri"/>
                <a:ea typeface="Calibri"/>
                <a:cs typeface="Calibri"/>
                <a:sym typeface="Calibri"/>
              </a:rPr>
              <a:t>, 2022)</a:t>
            </a:r>
            <a:endParaRPr b="1" dirty="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7" name="Google Shape;1022;p52">
            <a:extLst>
              <a:ext uri="{FF2B5EF4-FFF2-40B4-BE49-F238E27FC236}">
                <a16:creationId xmlns:a16="http://schemas.microsoft.com/office/drawing/2014/main" id="{5AE3A78B-F1C6-C2F0-B6F1-1D5E630667B3}"/>
              </a:ext>
            </a:extLst>
          </p:cNvPr>
          <p:cNvSpPr txBox="1"/>
          <p:nvPr/>
        </p:nvSpPr>
        <p:spPr>
          <a:xfrm>
            <a:off x="-1194" y="-2404"/>
            <a:ext cx="4190422" cy="400079"/>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t" anchorCtr="0">
            <a:spAutoFit/>
          </a:bodyPr>
          <a:lstStyle/>
          <a:p>
            <a:pPr marL="0" lvl="0" indent="0" algn="l" rtl="0">
              <a:spcBef>
                <a:spcPts val="0"/>
              </a:spcBef>
              <a:spcAft>
                <a:spcPts val="0"/>
              </a:spcAft>
              <a:buNone/>
            </a:pPr>
            <a:r>
              <a:rPr lang="en" b="1" dirty="0">
                <a:latin typeface="Calibri"/>
                <a:ea typeface="Calibri"/>
                <a:cs typeface="Calibri"/>
                <a:sym typeface="Calibri"/>
              </a:rPr>
              <a:t>Geometric modeling with PMOIRED (</a:t>
            </a:r>
            <a:r>
              <a:rPr lang="en" b="1" dirty="0" err="1">
                <a:latin typeface="Calibri"/>
                <a:ea typeface="Calibri"/>
                <a:cs typeface="Calibri"/>
                <a:sym typeface="Calibri"/>
              </a:rPr>
              <a:t>Mérand</a:t>
            </a:r>
            <a:r>
              <a:rPr lang="en" b="1" dirty="0">
                <a:latin typeface="Calibri"/>
                <a:ea typeface="Calibri"/>
                <a:cs typeface="Calibri"/>
                <a:sym typeface="Calibri"/>
              </a:rPr>
              <a:t>, 2022)</a:t>
            </a:r>
            <a:endParaRPr b="1" dirty="0">
              <a:latin typeface="Calibri"/>
              <a:ea typeface="Calibri"/>
              <a:cs typeface="Calibri"/>
              <a:sym typeface="Calibri"/>
            </a:endParaRPr>
          </a:p>
        </p:txBody>
      </p:sp>
      <p:pic>
        <p:nvPicPr>
          <p:cNvPr id="964" name="Google Shape;964;p47"/>
          <p:cNvPicPr preferRelativeResize="0"/>
          <p:nvPr/>
        </p:nvPicPr>
        <p:blipFill>
          <a:blip r:embed="rId3">
            <a:alphaModFix/>
          </a:blip>
          <a:stretch>
            <a:fillRect/>
          </a:stretch>
        </p:blipFill>
        <p:spPr>
          <a:xfrm>
            <a:off x="1216152" y="295656"/>
            <a:ext cx="2675516" cy="2385044"/>
          </a:xfrm>
          <a:prstGeom prst="rect">
            <a:avLst/>
          </a:prstGeom>
          <a:noFill/>
          <a:ln>
            <a:noFill/>
          </a:ln>
        </p:spPr>
      </p:pic>
      <p:pic>
        <p:nvPicPr>
          <p:cNvPr id="965" name="Google Shape;965;p47"/>
          <p:cNvPicPr preferRelativeResize="0"/>
          <p:nvPr/>
        </p:nvPicPr>
        <p:blipFill>
          <a:blip r:embed="rId4">
            <a:alphaModFix/>
          </a:blip>
          <a:stretch>
            <a:fillRect/>
          </a:stretch>
        </p:blipFill>
        <p:spPr>
          <a:xfrm>
            <a:off x="1216152" y="2563368"/>
            <a:ext cx="2672147" cy="2386220"/>
          </a:xfrm>
          <a:prstGeom prst="rect">
            <a:avLst/>
          </a:prstGeom>
          <a:noFill/>
          <a:ln>
            <a:noFill/>
          </a:ln>
        </p:spPr>
      </p:pic>
      <p:sp>
        <p:nvSpPr>
          <p:cNvPr id="966" name="Google Shape;966;p47"/>
          <p:cNvSpPr txBox="1"/>
          <p:nvPr/>
        </p:nvSpPr>
        <p:spPr>
          <a:xfrm rot="-5400000">
            <a:off x="-566375" y="2038400"/>
            <a:ext cx="30471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a:latin typeface="Nunito"/>
                <a:ea typeface="Nunito"/>
                <a:cs typeface="Nunito"/>
                <a:sym typeface="Nunito"/>
              </a:rPr>
              <a:t>Double Sigmoid</a:t>
            </a:r>
            <a:endParaRPr sz="2600" b="1">
              <a:latin typeface="Nunito"/>
              <a:ea typeface="Nunito"/>
              <a:cs typeface="Nunito"/>
              <a:sym typeface="Nunito"/>
            </a:endParaRPr>
          </a:p>
          <a:p>
            <a:pPr marL="0" lvl="0" indent="0" algn="ctr" rtl="0">
              <a:spcBef>
                <a:spcPts val="0"/>
              </a:spcBef>
              <a:spcAft>
                <a:spcPts val="0"/>
              </a:spcAft>
              <a:buNone/>
            </a:pPr>
            <a:endParaRPr sz="2600" b="1">
              <a:latin typeface="Nunito"/>
              <a:ea typeface="Nunito"/>
              <a:cs typeface="Nunito"/>
              <a:sym typeface="Nunito"/>
            </a:endParaRPr>
          </a:p>
        </p:txBody>
      </p:sp>
      <p:pic>
        <p:nvPicPr>
          <p:cNvPr id="2050" name="Picture 2">
            <a:extLst>
              <a:ext uri="{FF2B5EF4-FFF2-40B4-BE49-F238E27FC236}">
                <a16:creationId xmlns:a16="http://schemas.microsoft.com/office/drawing/2014/main" id="{375270DD-D289-A3C5-305E-F54BDD543D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5344" y="128016"/>
            <a:ext cx="4392684" cy="25328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BB39526-DA12-DE29-8BEF-A276B1D020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4488" y="2624328"/>
            <a:ext cx="4392684" cy="2532888"/>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977;p48">
            <a:extLst>
              <a:ext uri="{FF2B5EF4-FFF2-40B4-BE49-F238E27FC236}">
                <a16:creationId xmlns:a16="http://schemas.microsoft.com/office/drawing/2014/main" id="{EB4C2922-D294-3571-5D3E-BFBAEE3408BA}"/>
              </a:ext>
            </a:extLst>
          </p:cNvPr>
          <p:cNvSpPr/>
          <p:nvPr/>
        </p:nvSpPr>
        <p:spPr>
          <a:xfrm>
            <a:off x="204600" y="216000"/>
            <a:ext cx="8734800" cy="4711500"/>
          </a:xfrm>
          <a:prstGeom prst="rect">
            <a:avLst/>
          </a:prstGeom>
          <a:solidFill>
            <a:srgbClr val="B7B7B7">
              <a:alpha val="463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79;p48">
            <a:extLst>
              <a:ext uri="{FF2B5EF4-FFF2-40B4-BE49-F238E27FC236}">
                <a16:creationId xmlns:a16="http://schemas.microsoft.com/office/drawing/2014/main" id="{BE1FCA9C-9360-F13D-DBA5-A6D68EDA63AA}"/>
              </a:ext>
            </a:extLst>
          </p:cNvPr>
          <p:cNvSpPr/>
          <p:nvPr/>
        </p:nvSpPr>
        <p:spPr>
          <a:xfrm>
            <a:off x="1805850" y="801650"/>
            <a:ext cx="5532300" cy="34587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Google Shape;980;p48">
            <a:extLst>
              <a:ext uri="{FF2B5EF4-FFF2-40B4-BE49-F238E27FC236}">
                <a16:creationId xmlns:a16="http://schemas.microsoft.com/office/drawing/2014/main" id="{A8CF87E0-7A1A-EF61-6A98-F926E38F68F1}"/>
              </a:ext>
            </a:extLst>
          </p:cNvPr>
          <p:cNvPicPr preferRelativeResize="0"/>
          <p:nvPr/>
        </p:nvPicPr>
        <p:blipFill>
          <a:blip r:embed="rId7">
            <a:alphaModFix/>
          </a:blip>
          <a:stretch>
            <a:fillRect/>
          </a:stretch>
        </p:blipFill>
        <p:spPr>
          <a:xfrm>
            <a:off x="1856232" y="804672"/>
            <a:ext cx="5425601" cy="3458731"/>
          </a:xfrm>
          <a:prstGeom prst="rect">
            <a:avLst/>
          </a:prstGeom>
          <a:noFill/>
          <a:ln>
            <a:noFill/>
          </a:ln>
        </p:spPr>
      </p:pic>
      <p:pic>
        <p:nvPicPr>
          <p:cNvPr id="4" name="Google Shape;982;p48">
            <a:extLst>
              <a:ext uri="{FF2B5EF4-FFF2-40B4-BE49-F238E27FC236}">
                <a16:creationId xmlns:a16="http://schemas.microsoft.com/office/drawing/2014/main" id="{FDD64297-2AF2-BD38-3244-FD04B55C1156}"/>
              </a:ext>
            </a:extLst>
          </p:cNvPr>
          <p:cNvPicPr preferRelativeResize="0"/>
          <p:nvPr/>
        </p:nvPicPr>
        <p:blipFill>
          <a:blip r:embed="rId8">
            <a:alphaModFix/>
          </a:blip>
          <a:stretch>
            <a:fillRect/>
          </a:stretch>
        </p:blipFill>
        <p:spPr>
          <a:xfrm>
            <a:off x="3399659" y="4248876"/>
            <a:ext cx="2352240" cy="537900"/>
          </a:xfrm>
          <a:prstGeom prst="rect">
            <a:avLst/>
          </a:prstGeom>
          <a:noFill/>
          <a:ln>
            <a:noFill/>
          </a:ln>
        </p:spPr>
      </p:pic>
    </p:spTree>
    <p:extLst>
      <p:ext uri="{BB962C8B-B14F-4D97-AF65-F5344CB8AC3E}">
        <p14:creationId xmlns:p14="http://schemas.microsoft.com/office/powerpoint/2010/main" val="3045563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pic>
        <p:nvPicPr>
          <p:cNvPr id="964" name="Google Shape;964;p47"/>
          <p:cNvPicPr preferRelativeResize="0"/>
          <p:nvPr/>
        </p:nvPicPr>
        <p:blipFill>
          <a:blip r:embed="rId3">
            <a:alphaModFix/>
          </a:blip>
          <a:stretch>
            <a:fillRect/>
          </a:stretch>
        </p:blipFill>
        <p:spPr>
          <a:xfrm>
            <a:off x="1216152" y="295656"/>
            <a:ext cx="2675516" cy="2385044"/>
          </a:xfrm>
          <a:prstGeom prst="rect">
            <a:avLst/>
          </a:prstGeom>
          <a:noFill/>
          <a:ln>
            <a:noFill/>
          </a:ln>
        </p:spPr>
      </p:pic>
      <p:pic>
        <p:nvPicPr>
          <p:cNvPr id="965" name="Google Shape;965;p47"/>
          <p:cNvPicPr preferRelativeResize="0"/>
          <p:nvPr/>
        </p:nvPicPr>
        <p:blipFill>
          <a:blip r:embed="rId4">
            <a:alphaModFix/>
          </a:blip>
          <a:stretch>
            <a:fillRect/>
          </a:stretch>
        </p:blipFill>
        <p:spPr>
          <a:xfrm>
            <a:off x="1216152" y="2563368"/>
            <a:ext cx="2672147" cy="2386220"/>
          </a:xfrm>
          <a:prstGeom prst="rect">
            <a:avLst/>
          </a:prstGeom>
          <a:noFill/>
          <a:ln>
            <a:noFill/>
          </a:ln>
        </p:spPr>
      </p:pic>
      <p:sp>
        <p:nvSpPr>
          <p:cNvPr id="966" name="Google Shape;966;p47"/>
          <p:cNvSpPr txBox="1"/>
          <p:nvPr/>
        </p:nvSpPr>
        <p:spPr>
          <a:xfrm rot="-5400000">
            <a:off x="-566375" y="2038400"/>
            <a:ext cx="30471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a:latin typeface="Nunito"/>
                <a:ea typeface="Nunito"/>
                <a:cs typeface="Nunito"/>
                <a:sym typeface="Nunito"/>
              </a:rPr>
              <a:t>Double Sigmoid</a:t>
            </a:r>
            <a:endParaRPr sz="2600" b="1">
              <a:latin typeface="Nunito"/>
              <a:ea typeface="Nunito"/>
              <a:cs typeface="Nunito"/>
              <a:sym typeface="Nunito"/>
            </a:endParaRPr>
          </a:p>
          <a:p>
            <a:pPr marL="0" lvl="0" indent="0" algn="ctr" rtl="0">
              <a:spcBef>
                <a:spcPts val="0"/>
              </a:spcBef>
              <a:spcAft>
                <a:spcPts val="0"/>
              </a:spcAft>
              <a:buNone/>
            </a:pPr>
            <a:endParaRPr sz="2600" b="1">
              <a:latin typeface="Nunito"/>
              <a:ea typeface="Nunito"/>
              <a:cs typeface="Nunito"/>
              <a:sym typeface="Nunito"/>
            </a:endParaRPr>
          </a:p>
        </p:txBody>
      </p:sp>
      <p:pic>
        <p:nvPicPr>
          <p:cNvPr id="2050" name="Picture 2">
            <a:extLst>
              <a:ext uri="{FF2B5EF4-FFF2-40B4-BE49-F238E27FC236}">
                <a16:creationId xmlns:a16="http://schemas.microsoft.com/office/drawing/2014/main" id="{375270DD-D289-A3C5-305E-F54BDD543D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5344" y="128016"/>
            <a:ext cx="4392684" cy="25328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BB39526-DA12-DE29-8BEF-A276B1D020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4488" y="2624328"/>
            <a:ext cx="4392684" cy="2532888"/>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022;p52">
            <a:extLst>
              <a:ext uri="{FF2B5EF4-FFF2-40B4-BE49-F238E27FC236}">
                <a16:creationId xmlns:a16="http://schemas.microsoft.com/office/drawing/2014/main" id="{E54137E2-FB1B-7386-C156-26BD1C2DCFF8}"/>
              </a:ext>
            </a:extLst>
          </p:cNvPr>
          <p:cNvSpPr txBox="1"/>
          <p:nvPr/>
        </p:nvSpPr>
        <p:spPr>
          <a:xfrm>
            <a:off x="-1194" y="-2404"/>
            <a:ext cx="4190422" cy="400079"/>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t" anchorCtr="0">
            <a:spAutoFit/>
          </a:bodyPr>
          <a:lstStyle/>
          <a:p>
            <a:pPr marL="0" lvl="0" indent="0" algn="l" rtl="0">
              <a:spcBef>
                <a:spcPts val="0"/>
              </a:spcBef>
              <a:spcAft>
                <a:spcPts val="0"/>
              </a:spcAft>
              <a:buNone/>
            </a:pPr>
            <a:r>
              <a:rPr lang="en" b="1" dirty="0">
                <a:latin typeface="Calibri"/>
                <a:ea typeface="Calibri"/>
                <a:cs typeface="Calibri"/>
                <a:sym typeface="Calibri"/>
              </a:rPr>
              <a:t>Geometric modeling with PMOIRED (</a:t>
            </a:r>
            <a:r>
              <a:rPr lang="en" b="1" dirty="0" err="1">
                <a:latin typeface="Calibri"/>
                <a:ea typeface="Calibri"/>
                <a:cs typeface="Calibri"/>
                <a:sym typeface="Calibri"/>
              </a:rPr>
              <a:t>Mérand</a:t>
            </a:r>
            <a:r>
              <a:rPr lang="en" b="1" dirty="0">
                <a:latin typeface="Calibri"/>
                <a:ea typeface="Calibri"/>
                <a:cs typeface="Calibri"/>
                <a:sym typeface="Calibri"/>
              </a:rPr>
              <a:t>, 2022)</a:t>
            </a:r>
            <a:endParaRPr b="1" dirty="0">
              <a:latin typeface="Calibri"/>
              <a:ea typeface="Calibri"/>
              <a:cs typeface="Calibri"/>
              <a:sym typeface="Calibri"/>
            </a:endParaRPr>
          </a:p>
        </p:txBody>
      </p:sp>
    </p:spTree>
    <p:extLst>
      <p:ext uri="{BB962C8B-B14F-4D97-AF65-F5344CB8AC3E}">
        <p14:creationId xmlns:p14="http://schemas.microsoft.com/office/powerpoint/2010/main" val="2516682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52"/>
          <p:cNvSpPr txBox="1"/>
          <p:nvPr/>
        </p:nvSpPr>
        <p:spPr>
          <a:xfrm rot="-5400000">
            <a:off x="-566375" y="2038400"/>
            <a:ext cx="30471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a:latin typeface="Nunito"/>
                <a:ea typeface="Nunito"/>
                <a:cs typeface="Nunito"/>
                <a:sym typeface="Nunito"/>
              </a:rPr>
              <a:t>α Double Sigmoid</a:t>
            </a:r>
            <a:endParaRPr sz="2600" b="1">
              <a:latin typeface="Nunito"/>
              <a:ea typeface="Nunito"/>
              <a:cs typeface="Nunito"/>
              <a:sym typeface="Nunito"/>
            </a:endParaRPr>
          </a:p>
          <a:p>
            <a:pPr marL="0" lvl="0" indent="0" algn="ctr" rtl="0">
              <a:spcBef>
                <a:spcPts val="0"/>
              </a:spcBef>
              <a:spcAft>
                <a:spcPts val="0"/>
              </a:spcAft>
              <a:buNone/>
            </a:pPr>
            <a:endParaRPr sz="2600" b="1">
              <a:latin typeface="Nunito"/>
              <a:ea typeface="Nunito"/>
              <a:cs typeface="Nunito"/>
              <a:sym typeface="Nunito"/>
            </a:endParaRPr>
          </a:p>
        </p:txBody>
      </p:sp>
      <p:pic>
        <p:nvPicPr>
          <p:cNvPr id="1023" name="Google Shape;1023;p52"/>
          <p:cNvPicPr preferRelativeResize="0"/>
          <p:nvPr/>
        </p:nvPicPr>
        <p:blipFill>
          <a:blip r:embed="rId3">
            <a:alphaModFix/>
          </a:blip>
          <a:stretch>
            <a:fillRect/>
          </a:stretch>
        </p:blipFill>
        <p:spPr>
          <a:xfrm>
            <a:off x="1260961" y="2636520"/>
            <a:ext cx="2386584" cy="2342286"/>
          </a:xfrm>
          <a:prstGeom prst="rect">
            <a:avLst/>
          </a:prstGeom>
          <a:noFill/>
          <a:ln>
            <a:noFill/>
          </a:ln>
        </p:spPr>
      </p:pic>
      <p:pic>
        <p:nvPicPr>
          <p:cNvPr id="1024" name="Google Shape;1024;p52"/>
          <p:cNvPicPr preferRelativeResize="0"/>
          <p:nvPr/>
        </p:nvPicPr>
        <p:blipFill>
          <a:blip r:embed="rId4">
            <a:alphaModFix/>
          </a:blip>
          <a:stretch>
            <a:fillRect/>
          </a:stretch>
        </p:blipFill>
        <p:spPr>
          <a:xfrm>
            <a:off x="1260950" y="369000"/>
            <a:ext cx="2386599" cy="2352936"/>
          </a:xfrm>
          <a:prstGeom prst="rect">
            <a:avLst/>
          </a:prstGeom>
          <a:noFill/>
          <a:ln>
            <a:noFill/>
          </a:ln>
        </p:spPr>
      </p:pic>
      <p:pic>
        <p:nvPicPr>
          <p:cNvPr id="1025" name="Google Shape;1025;p52"/>
          <p:cNvPicPr preferRelativeResize="0">
            <a:picLocks noChangeAspect="1"/>
          </p:cNvPicPr>
          <p:nvPr/>
        </p:nvPicPr>
        <p:blipFill>
          <a:blip r:embed="rId5">
            <a:alphaModFix/>
          </a:blip>
          <a:stretch>
            <a:fillRect/>
          </a:stretch>
        </p:blipFill>
        <p:spPr>
          <a:xfrm>
            <a:off x="3901118" y="109975"/>
            <a:ext cx="4370831" cy="2530975"/>
          </a:xfrm>
          <a:prstGeom prst="rect">
            <a:avLst/>
          </a:prstGeom>
          <a:noFill/>
          <a:ln>
            <a:noFill/>
          </a:ln>
        </p:spPr>
      </p:pic>
      <p:pic>
        <p:nvPicPr>
          <p:cNvPr id="1026" name="Google Shape;1026;p52"/>
          <p:cNvPicPr preferRelativeResize="0"/>
          <p:nvPr/>
        </p:nvPicPr>
        <p:blipFill>
          <a:blip r:embed="rId6">
            <a:alphaModFix/>
          </a:blip>
          <a:stretch>
            <a:fillRect/>
          </a:stretch>
        </p:blipFill>
        <p:spPr>
          <a:xfrm>
            <a:off x="3901130" y="2623763"/>
            <a:ext cx="4370831" cy="2520204"/>
          </a:xfrm>
          <a:prstGeom prst="rect">
            <a:avLst/>
          </a:prstGeom>
          <a:noFill/>
          <a:ln>
            <a:noFill/>
          </a:ln>
        </p:spPr>
      </p:pic>
      <p:sp>
        <p:nvSpPr>
          <p:cNvPr id="3" name="Google Shape;1022;p52">
            <a:extLst>
              <a:ext uri="{FF2B5EF4-FFF2-40B4-BE49-F238E27FC236}">
                <a16:creationId xmlns:a16="http://schemas.microsoft.com/office/drawing/2014/main" id="{3B033F1A-0122-B0BF-861B-86FDB7F7C646}"/>
              </a:ext>
            </a:extLst>
          </p:cNvPr>
          <p:cNvSpPr txBox="1"/>
          <p:nvPr/>
        </p:nvSpPr>
        <p:spPr>
          <a:xfrm>
            <a:off x="-1194" y="-2404"/>
            <a:ext cx="4190422" cy="400079"/>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t" anchorCtr="0">
            <a:spAutoFit/>
          </a:bodyPr>
          <a:lstStyle/>
          <a:p>
            <a:pPr marL="0" lvl="0" indent="0" algn="l" rtl="0">
              <a:spcBef>
                <a:spcPts val="0"/>
              </a:spcBef>
              <a:spcAft>
                <a:spcPts val="0"/>
              </a:spcAft>
              <a:buNone/>
            </a:pPr>
            <a:r>
              <a:rPr lang="en" b="1" dirty="0">
                <a:latin typeface="Calibri"/>
                <a:ea typeface="Calibri"/>
                <a:cs typeface="Calibri"/>
                <a:sym typeface="Calibri"/>
              </a:rPr>
              <a:t>Geometric modeling with PMOIRED (</a:t>
            </a:r>
            <a:r>
              <a:rPr lang="en" b="1" dirty="0" err="1">
                <a:latin typeface="Calibri"/>
                <a:ea typeface="Calibri"/>
                <a:cs typeface="Calibri"/>
                <a:sym typeface="Calibri"/>
              </a:rPr>
              <a:t>Mérand</a:t>
            </a:r>
            <a:r>
              <a:rPr lang="en" b="1" dirty="0">
                <a:latin typeface="Calibri"/>
                <a:ea typeface="Calibri"/>
                <a:cs typeface="Calibri"/>
                <a:sym typeface="Calibri"/>
              </a:rPr>
              <a:t>, 2022)</a:t>
            </a:r>
            <a:endParaRPr b="1" dirty="0">
              <a:latin typeface="Calibri"/>
              <a:ea typeface="Calibri"/>
              <a:cs typeface="Calibri"/>
              <a:sym typeface="Calibri"/>
            </a:endParaRPr>
          </a:p>
        </p:txBody>
      </p:sp>
    </p:spTree>
    <p:extLst>
      <p:ext uri="{BB962C8B-B14F-4D97-AF65-F5344CB8AC3E}">
        <p14:creationId xmlns:p14="http://schemas.microsoft.com/office/powerpoint/2010/main" val="628003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7" name="Google Shape;1022;p52">
            <a:extLst>
              <a:ext uri="{FF2B5EF4-FFF2-40B4-BE49-F238E27FC236}">
                <a16:creationId xmlns:a16="http://schemas.microsoft.com/office/drawing/2014/main" id="{1E844D97-1950-BEDB-F46D-5A1D2AD07D12}"/>
              </a:ext>
            </a:extLst>
          </p:cNvPr>
          <p:cNvSpPr txBox="1"/>
          <p:nvPr/>
        </p:nvSpPr>
        <p:spPr>
          <a:xfrm>
            <a:off x="-1194" y="-2404"/>
            <a:ext cx="4190422" cy="400079"/>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t" anchorCtr="0">
            <a:spAutoFit/>
          </a:bodyPr>
          <a:lstStyle/>
          <a:p>
            <a:pPr marL="0" lvl="0" indent="0" algn="l" rtl="0">
              <a:spcBef>
                <a:spcPts val="0"/>
              </a:spcBef>
              <a:spcAft>
                <a:spcPts val="0"/>
              </a:spcAft>
              <a:buNone/>
            </a:pPr>
            <a:r>
              <a:rPr lang="en" b="1" dirty="0">
                <a:latin typeface="Calibri"/>
                <a:ea typeface="Calibri"/>
                <a:cs typeface="Calibri"/>
                <a:sym typeface="Calibri"/>
              </a:rPr>
              <a:t>Geometric modeling with PMOIRED (</a:t>
            </a:r>
            <a:r>
              <a:rPr lang="en" b="1" dirty="0" err="1">
                <a:latin typeface="Calibri"/>
                <a:ea typeface="Calibri"/>
                <a:cs typeface="Calibri"/>
                <a:sym typeface="Calibri"/>
              </a:rPr>
              <a:t>Mérand</a:t>
            </a:r>
            <a:r>
              <a:rPr lang="en" b="1" dirty="0">
                <a:latin typeface="Calibri"/>
                <a:ea typeface="Calibri"/>
                <a:cs typeface="Calibri"/>
                <a:sym typeface="Calibri"/>
              </a:rPr>
              <a:t>, 2022)</a:t>
            </a:r>
            <a:endParaRPr b="1" dirty="0">
              <a:latin typeface="Calibri"/>
              <a:ea typeface="Calibri"/>
              <a:cs typeface="Calibri"/>
              <a:sym typeface="Calibri"/>
            </a:endParaRPr>
          </a:p>
        </p:txBody>
      </p:sp>
      <p:sp>
        <p:nvSpPr>
          <p:cNvPr id="1021" name="Google Shape;1021;p52"/>
          <p:cNvSpPr txBox="1"/>
          <p:nvPr/>
        </p:nvSpPr>
        <p:spPr>
          <a:xfrm rot="-5400000">
            <a:off x="-566375" y="2038400"/>
            <a:ext cx="30471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a:latin typeface="Nunito"/>
                <a:ea typeface="Nunito"/>
                <a:cs typeface="Nunito"/>
                <a:sym typeface="Nunito"/>
              </a:rPr>
              <a:t>α Double Sigmoid</a:t>
            </a:r>
            <a:endParaRPr sz="2600" b="1">
              <a:latin typeface="Nunito"/>
              <a:ea typeface="Nunito"/>
              <a:cs typeface="Nunito"/>
              <a:sym typeface="Nunito"/>
            </a:endParaRPr>
          </a:p>
          <a:p>
            <a:pPr marL="0" lvl="0" indent="0" algn="ctr" rtl="0">
              <a:spcBef>
                <a:spcPts val="0"/>
              </a:spcBef>
              <a:spcAft>
                <a:spcPts val="0"/>
              </a:spcAft>
              <a:buNone/>
            </a:pPr>
            <a:endParaRPr sz="2600" b="1">
              <a:latin typeface="Nunito"/>
              <a:ea typeface="Nunito"/>
              <a:cs typeface="Nunito"/>
              <a:sym typeface="Nunito"/>
            </a:endParaRPr>
          </a:p>
        </p:txBody>
      </p:sp>
      <p:pic>
        <p:nvPicPr>
          <p:cNvPr id="1023" name="Google Shape;1023;p52"/>
          <p:cNvPicPr preferRelativeResize="0"/>
          <p:nvPr/>
        </p:nvPicPr>
        <p:blipFill>
          <a:blip r:embed="rId3">
            <a:alphaModFix/>
          </a:blip>
          <a:stretch>
            <a:fillRect/>
          </a:stretch>
        </p:blipFill>
        <p:spPr>
          <a:xfrm>
            <a:off x="1260961" y="2636520"/>
            <a:ext cx="2386584" cy="2342286"/>
          </a:xfrm>
          <a:prstGeom prst="rect">
            <a:avLst/>
          </a:prstGeom>
          <a:noFill/>
          <a:ln>
            <a:noFill/>
          </a:ln>
        </p:spPr>
      </p:pic>
      <p:pic>
        <p:nvPicPr>
          <p:cNvPr id="1024" name="Google Shape;1024;p52"/>
          <p:cNvPicPr preferRelativeResize="0"/>
          <p:nvPr/>
        </p:nvPicPr>
        <p:blipFill>
          <a:blip r:embed="rId4">
            <a:alphaModFix/>
          </a:blip>
          <a:stretch>
            <a:fillRect/>
          </a:stretch>
        </p:blipFill>
        <p:spPr>
          <a:xfrm>
            <a:off x="1260950" y="369000"/>
            <a:ext cx="2386599" cy="2352936"/>
          </a:xfrm>
          <a:prstGeom prst="rect">
            <a:avLst/>
          </a:prstGeom>
          <a:noFill/>
          <a:ln>
            <a:noFill/>
          </a:ln>
        </p:spPr>
      </p:pic>
      <p:pic>
        <p:nvPicPr>
          <p:cNvPr id="1025" name="Google Shape;1025;p52"/>
          <p:cNvPicPr preferRelativeResize="0">
            <a:picLocks noChangeAspect="1"/>
          </p:cNvPicPr>
          <p:nvPr/>
        </p:nvPicPr>
        <p:blipFill>
          <a:blip r:embed="rId5">
            <a:alphaModFix/>
          </a:blip>
          <a:stretch>
            <a:fillRect/>
          </a:stretch>
        </p:blipFill>
        <p:spPr>
          <a:xfrm>
            <a:off x="3901118" y="109975"/>
            <a:ext cx="4370831" cy="2530975"/>
          </a:xfrm>
          <a:prstGeom prst="rect">
            <a:avLst/>
          </a:prstGeom>
          <a:noFill/>
          <a:ln>
            <a:noFill/>
          </a:ln>
        </p:spPr>
      </p:pic>
      <p:pic>
        <p:nvPicPr>
          <p:cNvPr id="1026" name="Google Shape;1026;p52"/>
          <p:cNvPicPr preferRelativeResize="0"/>
          <p:nvPr/>
        </p:nvPicPr>
        <p:blipFill>
          <a:blip r:embed="rId6">
            <a:alphaModFix/>
          </a:blip>
          <a:stretch>
            <a:fillRect/>
          </a:stretch>
        </p:blipFill>
        <p:spPr>
          <a:xfrm>
            <a:off x="3901130" y="2623763"/>
            <a:ext cx="4370831" cy="2520204"/>
          </a:xfrm>
          <a:prstGeom prst="rect">
            <a:avLst/>
          </a:prstGeom>
          <a:noFill/>
          <a:ln>
            <a:noFill/>
          </a:ln>
        </p:spPr>
      </p:pic>
      <p:sp>
        <p:nvSpPr>
          <p:cNvPr id="2" name="Google Shape;1013;p51">
            <a:extLst>
              <a:ext uri="{FF2B5EF4-FFF2-40B4-BE49-F238E27FC236}">
                <a16:creationId xmlns:a16="http://schemas.microsoft.com/office/drawing/2014/main" id="{51BD8A08-F3A2-86F5-65E5-89D5A5D3DE63}"/>
              </a:ext>
            </a:extLst>
          </p:cNvPr>
          <p:cNvSpPr/>
          <p:nvPr/>
        </p:nvSpPr>
        <p:spPr>
          <a:xfrm>
            <a:off x="204600" y="216000"/>
            <a:ext cx="8734800" cy="4711500"/>
          </a:xfrm>
          <a:prstGeom prst="rect">
            <a:avLst/>
          </a:prstGeom>
          <a:solidFill>
            <a:srgbClr val="B7B7B7">
              <a:alpha val="463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1014;p51">
            <a:extLst>
              <a:ext uri="{FF2B5EF4-FFF2-40B4-BE49-F238E27FC236}">
                <a16:creationId xmlns:a16="http://schemas.microsoft.com/office/drawing/2014/main" id="{86C5C625-A4E9-853E-7450-0BF25A1DCCFD}"/>
              </a:ext>
            </a:extLst>
          </p:cNvPr>
          <p:cNvSpPr/>
          <p:nvPr/>
        </p:nvSpPr>
        <p:spPr>
          <a:xfrm>
            <a:off x="1805850" y="801650"/>
            <a:ext cx="5532300" cy="34587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Google Shape;1015;p51">
            <a:extLst>
              <a:ext uri="{FF2B5EF4-FFF2-40B4-BE49-F238E27FC236}">
                <a16:creationId xmlns:a16="http://schemas.microsoft.com/office/drawing/2014/main" id="{271513C8-EC72-1D5E-7922-8B08EA9B96A2}"/>
              </a:ext>
            </a:extLst>
          </p:cNvPr>
          <p:cNvPicPr preferRelativeResize="0"/>
          <p:nvPr/>
        </p:nvPicPr>
        <p:blipFill>
          <a:blip r:embed="rId7">
            <a:alphaModFix/>
          </a:blip>
          <a:stretch>
            <a:fillRect/>
          </a:stretch>
        </p:blipFill>
        <p:spPr>
          <a:xfrm>
            <a:off x="1859200" y="801638"/>
            <a:ext cx="5425601" cy="3458725"/>
          </a:xfrm>
          <a:prstGeom prst="rect">
            <a:avLst/>
          </a:prstGeom>
          <a:noFill/>
          <a:ln>
            <a:noFill/>
          </a:ln>
        </p:spPr>
      </p:pic>
      <p:pic>
        <p:nvPicPr>
          <p:cNvPr id="5" name="Google Shape;1016;p51">
            <a:extLst>
              <a:ext uri="{FF2B5EF4-FFF2-40B4-BE49-F238E27FC236}">
                <a16:creationId xmlns:a16="http://schemas.microsoft.com/office/drawing/2014/main" id="{34422D7D-87A1-A50F-6C74-AC31DB4D953B}"/>
              </a:ext>
            </a:extLst>
          </p:cNvPr>
          <p:cNvPicPr preferRelativeResize="0"/>
          <p:nvPr/>
        </p:nvPicPr>
        <p:blipFill rotWithShape="1">
          <a:blip r:embed="rId8">
            <a:alphaModFix/>
          </a:blip>
          <a:srcRect b="7706"/>
          <a:stretch/>
        </p:blipFill>
        <p:spPr>
          <a:xfrm>
            <a:off x="3292688" y="4251500"/>
            <a:ext cx="2558625" cy="518025"/>
          </a:xfrm>
          <a:prstGeom prst="rect">
            <a:avLst/>
          </a:prstGeom>
          <a:noFill/>
          <a:ln>
            <a:noFill/>
          </a:ln>
        </p:spPr>
      </p:pic>
    </p:spTree>
    <p:extLst>
      <p:ext uri="{BB962C8B-B14F-4D97-AF65-F5344CB8AC3E}">
        <p14:creationId xmlns:p14="http://schemas.microsoft.com/office/powerpoint/2010/main" val="1925259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52"/>
          <p:cNvSpPr txBox="1"/>
          <p:nvPr/>
        </p:nvSpPr>
        <p:spPr>
          <a:xfrm rot="-5400000">
            <a:off x="-566375" y="2038400"/>
            <a:ext cx="30471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dirty="0">
                <a:latin typeface="Nunito"/>
                <a:ea typeface="Nunito"/>
                <a:cs typeface="Nunito"/>
                <a:sym typeface="Nunito"/>
              </a:rPr>
              <a:t>α Double Sigmoid</a:t>
            </a:r>
            <a:endParaRPr sz="2600" b="1" dirty="0">
              <a:latin typeface="Nunito"/>
              <a:ea typeface="Nunito"/>
              <a:cs typeface="Nunito"/>
              <a:sym typeface="Nunito"/>
            </a:endParaRPr>
          </a:p>
          <a:p>
            <a:pPr marL="0" lvl="0" indent="0" algn="ctr" rtl="0">
              <a:spcBef>
                <a:spcPts val="0"/>
              </a:spcBef>
              <a:spcAft>
                <a:spcPts val="0"/>
              </a:spcAft>
              <a:buNone/>
            </a:pPr>
            <a:endParaRPr sz="2600" b="1" dirty="0">
              <a:latin typeface="Nunito"/>
              <a:ea typeface="Nunito"/>
              <a:cs typeface="Nunito"/>
              <a:sym typeface="Nunito"/>
            </a:endParaRPr>
          </a:p>
        </p:txBody>
      </p:sp>
      <p:pic>
        <p:nvPicPr>
          <p:cNvPr id="1023" name="Google Shape;1023;p52"/>
          <p:cNvPicPr preferRelativeResize="0"/>
          <p:nvPr/>
        </p:nvPicPr>
        <p:blipFill>
          <a:blip r:embed="rId3">
            <a:alphaModFix/>
          </a:blip>
          <a:stretch>
            <a:fillRect/>
          </a:stretch>
        </p:blipFill>
        <p:spPr>
          <a:xfrm>
            <a:off x="1260961" y="2636520"/>
            <a:ext cx="2386584" cy="2342286"/>
          </a:xfrm>
          <a:prstGeom prst="rect">
            <a:avLst/>
          </a:prstGeom>
          <a:noFill/>
          <a:ln>
            <a:noFill/>
          </a:ln>
        </p:spPr>
      </p:pic>
      <p:pic>
        <p:nvPicPr>
          <p:cNvPr id="1024" name="Google Shape;1024;p52"/>
          <p:cNvPicPr preferRelativeResize="0"/>
          <p:nvPr/>
        </p:nvPicPr>
        <p:blipFill>
          <a:blip r:embed="rId4">
            <a:alphaModFix/>
          </a:blip>
          <a:stretch>
            <a:fillRect/>
          </a:stretch>
        </p:blipFill>
        <p:spPr>
          <a:xfrm>
            <a:off x="1260950" y="369000"/>
            <a:ext cx="2386599" cy="2352936"/>
          </a:xfrm>
          <a:prstGeom prst="rect">
            <a:avLst/>
          </a:prstGeom>
          <a:noFill/>
          <a:ln>
            <a:noFill/>
          </a:ln>
        </p:spPr>
      </p:pic>
      <p:pic>
        <p:nvPicPr>
          <p:cNvPr id="1025" name="Google Shape;1025;p52"/>
          <p:cNvPicPr preferRelativeResize="0">
            <a:picLocks noChangeAspect="1"/>
          </p:cNvPicPr>
          <p:nvPr/>
        </p:nvPicPr>
        <p:blipFill>
          <a:blip r:embed="rId5">
            <a:alphaModFix/>
          </a:blip>
          <a:stretch>
            <a:fillRect/>
          </a:stretch>
        </p:blipFill>
        <p:spPr>
          <a:xfrm>
            <a:off x="3901118" y="109975"/>
            <a:ext cx="4370831" cy="2530975"/>
          </a:xfrm>
          <a:prstGeom prst="rect">
            <a:avLst/>
          </a:prstGeom>
          <a:noFill/>
          <a:ln>
            <a:noFill/>
          </a:ln>
        </p:spPr>
      </p:pic>
      <p:pic>
        <p:nvPicPr>
          <p:cNvPr id="1026" name="Google Shape;1026;p52"/>
          <p:cNvPicPr preferRelativeResize="0"/>
          <p:nvPr/>
        </p:nvPicPr>
        <p:blipFill>
          <a:blip r:embed="rId6">
            <a:alphaModFix/>
          </a:blip>
          <a:stretch>
            <a:fillRect/>
          </a:stretch>
        </p:blipFill>
        <p:spPr>
          <a:xfrm>
            <a:off x="3901130" y="2623763"/>
            <a:ext cx="4370831" cy="2520204"/>
          </a:xfrm>
          <a:prstGeom prst="rect">
            <a:avLst/>
          </a:prstGeom>
          <a:noFill/>
          <a:ln>
            <a:noFill/>
          </a:ln>
        </p:spPr>
      </p:pic>
      <p:sp>
        <p:nvSpPr>
          <p:cNvPr id="2" name="Google Shape;1022;p52">
            <a:extLst>
              <a:ext uri="{FF2B5EF4-FFF2-40B4-BE49-F238E27FC236}">
                <a16:creationId xmlns:a16="http://schemas.microsoft.com/office/drawing/2014/main" id="{A6D4AC59-DEF9-28C8-D2A7-942FE8DC496D}"/>
              </a:ext>
            </a:extLst>
          </p:cNvPr>
          <p:cNvSpPr txBox="1"/>
          <p:nvPr/>
        </p:nvSpPr>
        <p:spPr>
          <a:xfrm>
            <a:off x="-1194" y="-2404"/>
            <a:ext cx="4190422" cy="400079"/>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t" anchorCtr="0">
            <a:spAutoFit/>
          </a:bodyPr>
          <a:lstStyle/>
          <a:p>
            <a:pPr marL="0" lvl="0" indent="0" algn="l" rtl="0">
              <a:spcBef>
                <a:spcPts val="0"/>
              </a:spcBef>
              <a:spcAft>
                <a:spcPts val="0"/>
              </a:spcAft>
              <a:buNone/>
            </a:pPr>
            <a:r>
              <a:rPr lang="en" b="1" dirty="0">
                <a:latin typeface="Calibri"/>
                <a:ea typeface="Calibri"/>
                <a:cs typeface="Calibri"/>
                <a:sym typeface="Calibri"/>
              </a:rPr>
              <a:t>Geometric modeling with PMOIRED (</a:t>
            </a:r>
            <a:r>
              <a:rPr lang="en" b="1" dirty="0" err="1">
                <a:latin typeface="Calibri"/>
                <a:ea typeface="Calibri"/>
                <a:cs typeface="Calibri"/>
                <a:sym typeface="Calibri"/>
              </a:rPr>
              <a:t>Mérand</a:t>
            </a:r>
            <a:r>
              <a:rPr lang="en" b="1" dirty="0">
                <a:latin typeface="Calibri"/>
                <a:ea typeface="Calibri"/>
                <a:cs typeface="Calibri"/>
                <a:sym typeface="Calibri"/>
              </a:rPr>
              <a:t>, 2022)</a:t>
            </a:r>
            <a:endParaRPr b="1" dirty="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53"/>
          <p:cNvSpPr/>
          <p:nvPr/>
        </p:nvSpPr>
        <p:spPr>
          <a:xfrm>
            <a:off x="4194350" y="332525"/>
            <a:ext cx="4896900" cy="4704900"/>
          </a:xfrm>
          <a:prstGeom prst="rect">
            <a:avLst/>
          </a:prstGeom>
          <a:solidFill>
            <a:schemeClr val="dk1"/>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3"/>
          <p:cNvSpPr txBox="1"/>
          <p:nvPr/>
        </p:nvSpPr>
        <p:spPr>
          <a:xfrm>
            <a:off x="498125" y="372525"/>
            <a:ext cx="8311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674EA7"/>
                </a:solidFill>
                <a:latin typeface="Open Sans Medium"/>
                <a:ea typeface="Open Sans Medium"/>
                <a:cs typeface="Open Sans Medium"/>
                <a:sym typeface="Open Sans Medium"/>
              </a:rPr>
              <a:t>However,</a:t>
            </a:r>
            <a:endParaRPr sz="2000">
              <a:solidFill>
                <a:srgbClr val="674EA7"/>
              </a:solidFill>
              <a:latin typeface="Open Sans Medium"/>
              <a:ea typeface="Open Sans Medium"/>
              <a:cs typeface="Open Sans Medium"/>
              <a:sym typeface="Open Sans Medium"/>
            </a:endParaRPr>
          </a:p>
        </p:txBody>
      </p:sp>
      <p:sp>
        <p:nvSpPr>
          <p:cNvPr id="1033" name="Google Shape;1033;p53"/>
          <p:cNvSpPr txBox="1"/>
          <p:nvPr/>
        </p:nvSpPr>
        <p:spPr>
          <a:xfrm>
            <a:off x="498125" y="717175"/>
            <a:ext cx="3696300" cy="412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dirty="0">
                <a:solidFill>
                  <a:srgbClr val="674EA7"/>
                </a:solidFill>
                <a:latin typeface="Open Sans Medium"/>
                <a:ea typeface="Open Sans Medium"/>
                <a:cs typeface="Open Sans Medium"/>
                <a:sym typeface="Open Sans Medium"/>
              </a:rPr>
              <a:t>We have non-zero closure phases…</a:t>
            </a:r>
            <a:endParaRPr sz="1500" dirty="0">
              <a:solidFill>
                <a:srgbClr val="674EA7"/>
              </a:solidFill>
              <a:latin typeface="Open Sans Medium"/>
              <a:ea typeface="Open Sans Medium"/>
              <a:cs typeface="Open Sans Medium"/>
              <a:sym typeface="Open Sans Medium"/>
            </a:endParaRPr>
          </a:p>
          <a:p>
            <a:pPr marL="0" lvl="0" indent="0" algn="l" rtl="0">
              <a:spcBef>
                <a:spcPts val="0"/>
              </a:spcBef>
              <a:spcAft>
                <a:spcPts val="0"/>
              </a:spcAft>
              <a:buNone/>
            </a:pPr>
            <a:endParaRPr sz="1500" dirty="0">
              <a:solidFill>
                <a:srgbClr val="674EA7"/>
              </a:solidFill>
              <a:latin typeface="Open Sans Medium"/>
              <a:ea typeface="Open Sans Medium"/>
              <a:cs typeface="Open Sans Medium"/>
              <a:sym typeface="Open Sans Medium"/>
            </a:endParaRPr>
          </a:p>
          <a:p>
            <a:pPr marL="0" lvl="0" indent="0" algn="l" rtl="0">
              <a:spcBef>
                <a:spcPts val="0"/>
              </a:spcBef>
              <a:spcAft>
                <a:spcPts val="0"/>
              </a:spcAft>
              <a:buNone/>
            </a:pPr>
            <a:r>
              <a:rPr lang="en" sz="1500" dirty="0">
                <a:solidFill>
                  <a:srgbClr val="674EA7"/>
                </a:solidFill>
                <a:latin typeface="Open Sans Medium"/>
                <a:ea typeface="Open Sans Medium"/>
                <a:cs typeface="Open Sans Medium"/>
                <a:sym typeface="Open Sans Medium"/>
              </a:rPr>
              <a:t>But large closure phase χ</a:t>
            </a:r>
            <a:r>
              <a:rPr lang="en" sz="1500" baseline="30000" dirty="0">
                <a:solidFill>
                  <a:srgbClr val="674EA7"/>
                </a:solidFill>
                <a:latin typeface="Open Sans Medium"/>
                <a:ea typeface="Open Sans Medium"/>
                <a:cs typeface="Open Sans Medium"/>
                <a:sym typeface="Open Sans Medium"/>
              </a:rPr>
              <a:t>2</a:t>
            </a:r>
            <a:r>
              <a:rPr lang="en" sz="1500" baseline="-25000" dirty="0">
                <a:solidFill>
                  <a:srgbClr val="674EA7"/>
                </a:solidFill>
                <a:latin typeface="Open Sans Medium"/>
                <a:ea typeface="Open Sans Medium"/>
                <a:cs typeface="Open Sans Medium"/>
                <a:sym typeface="Open Sans Medium"/>
              </a:rPr>
              <a:t>Red</a:t>
            </a:r>
            <a:r>
              <a:rPr lang="en" sz="1500" dirty="0">
                <a:solidFill>
                  <a:srgbClr val="674EA7"/>
                </a:solidFill>
                <a:latin typeface="Open Sans Medium"/>
                <a:ea typeface="Open Sans Medium"/>
                <a:cs typeface="Open Sans Medium"/>
                <a:sym typeface="Open Sans Medium"/>
              </a:rPr>
              <a:t>  </a:t>
            </a:r>
            <a:endParaRPr sz="1500" dirty="0">
              <a:solidFill>
                <a:srgbClr val="674EA7"/>
              </a:solidFill>
              <a:latin typeface="Open Sans Medium"/>
              <a:ea typeface="Open Sans Medium"/>
              <a:cs typeface="Open Sans Medium"/>
              <a:sym typeface="Open Sans Medium"/>
            </a:endParaRPr>
          </a:p>
          <a:p>
            <a:pPr marL="0" lvl="0" indent="0" algn="l" rtl="0">
              <a:spcBef>
                <a:spcPts val="0"/>
              </a:spcBef>
              <a:spcAft>
                <a:spcPts val="0"/>
              </a:spcAft>
              <a:buNone/>
            </a:pPr>
            <a:endParaRPr sz="1500" dirty="0">
              <a:solidFill>
                <a:srgbClr val="674EA7"/>
              </a:solidFill>
              <a:latin typeface="Open Sans Medium"/>
              <a:ea typeface="Open Sans Medium"/>
              <a:cs typeface="Open Sans Medium"/>
              <a:sym typeface="Open Sans Medium"/>
            </a:endParaRPr>
          </a:p>
          <a:p>
            <a:pPr marL="0" lvl="0" indent="0" algn="l" rtl="0">
              <a:spcBef>
                <a:spcPts val="0"/>
              </a:spcBef>
              <a:spcAft>
                <a:spcPts val="0"/>
              </a:spcAft>
              <a:buNone/>
            </a:pPr>
            <a:r>
              <a:rPr lang="en" sz="1500" dirty="0">
                <a:solidFill>
                  <a:srgbClr val="674EA7"/>
                </a:solidFill>
                <a:latin typeface="Open Sans Medium"/>
                <a:ea typeface="Open Sans Medium"/>
                <a:cs typeface="Open Sans Medium"/>
                <a:sym typeface="Open Sans Medium"/>
              </a:rPr>
              <a:t>Double sigmoid model for example:</a:t>
            </a:r>
            <a:endParaRPr sz="1500" dirty="0">
              <a:solidFill>
                <a:srgbClr val="674EA7"/>
              </a:solidFill>
              <a:latin typeface="Open Sans Medium"/>
              <a:ea typeface="Open Sans Medium"/>
              <a:cs typeface="Open Sans Medium"/>
              <a:sym typeface="Open Sans Medium"/>
            </a:endParaRPr>
          </a:p>
          <a:p>
            <a:pPr marL="0" lvl="0" indent="0" algn="l" rtl="0">
              <a:spcBef>
                <a:spcPts val="0"/>
              </a:spcBef>
              <a:spcAft>
                <a:spcPts val="0"/>
              </a:spcAft>
              <a:buNone/>
            </a:pPr>
            <a:endParaRPr sz="1500" dirty="0">
              <a:solidFill>
                <a:srgbClr val="674EA7"/>
              </a:solidFill>
              <a:latin typeface="Open Sans Medium"/>
              <a:ea typeface="Open Sans Medium"/>
              <a:cs typeface="Open Sans Medium"/>
              <a:sym typeface="Open Sans Medium"/>
            </a:endParaRPr>
          </a:p>
          <a:p>
            <a:pPr marL="457200" lvl="0" indent="-323850" algn="l" rtl="0">
              <a:lnSpc>
                <a:spcPct val="115000"/>
              </a:lnSpc>
              <a:spcBef>
                <a:spcPts val="0"/>
              </a:spcBef>
              <a:spcAft>
                <a:spcPts val="0"/>
              </a:spcAft>
              <a:buClr>
                <a:srgbClr val="674EA7"/>
              </a:buClr>
              <a:buSzPts val="1500"/>
              <a:buFont typeface="Open Sans Medium"/>
              <a:buChar char="●"/>
            </a:pPr>
            <a:r>
              <a:rPr lang="en" sz="1500" dirty="0">
                <a:solidFill>
                  <a:srgbClr val="674EA7"/>
                </a:solidFill>
                <a:latin typeface="Open Sans Medium"/>
                <a:ea typeface="Open Sans Medium"/>
                <a:cs typeface="Open Sans Medium"/>
                <a:sym typeface="Open Sans Medium"/>
              </a:rPr>
              <a:t>A:</a:t>
            </a:r>
            <a:endParaRPr sz="1500" dirty="0">
              <a:solidFill>
                <a:srgbClr val="674EA7"/>
              </a:solidFill>
              <a:latin typeface="Open Sans Medium"/>
              <a:ea typeface="Open Sans Medium"/>
              <a:cs typeface="Open Sans Medium"/>
              <a:sym typeface="Open Sans Medium"/>
            </a:endParaRPr>
          </a:p>
          <a:p>
            <a:pPr marL="914400" lvl="1" indent="-323850" algn="l" rtl="0">
              <a:lnSpc>
                <a:spcPct val="115000"/>
              </a:lnSpc>
              <a:spcBef>
                <a:spcPts val="0"/>
              </a:spcBef>
              <a:spcAft>
                <a:spcPts val="0"/>
              </a:spcAft>
              <a:buClr>
                <a:srgbClr val="674EA7"/>
              </a:buClr>
              <a:buSzPts val="1500"/>
              <a:buFont typeface="Open Sans Medium"/>
              <a:buChar char="○"/>
            </a:pPr>
            <a:r>
              <a:rPr lang="en" sz="1500" dirty="0">
                <a:solidFill>
                  <a:srgbClr val="674EA7"/>
                </a:solidFill>
                <a:latin typeface="Open Sans Medium"/>
                <a:ea typeface="Open Sans Medium"/>
                <a:cs typeface="Open Sans Medium"/>
                <a:sym typeface="Open Sans Medium"/>
              </a:rPr>
              <a:t>Symmetric χ</a:t>
            </a:r>
            <a:r>
              <a:rPr lang="en" sz="1500" baseline="30000" dirty="0">
                <a:solidFill>
                  <a:srgbClr val="674EA7"/>
                </a:solidFill>
                <a:latin typeface="Open Sans Medium"/>
                <a:ea typeface="Open Sans Medium"/>
                <a:cs typeface="Open Sans Medium"/>
                <a:sym typeface="Open Sans Medium"/>
              </a:rPr>
              <a:t>2</a:t>
            </a:r>
            <a:r>
              <a:rPr lang="en" sz="1500" baseline="-25000" dirty="0">
                <a:solidFill>
                  <a:srgbClr val="674EA7"/>
                </a:solidFill>
                <a:latin typeface="Open Sans Medium"/>
                <a:ea typeface="Open Sans Medium"/>
                <a:cs typeface="Open Sans Medium"/>
                <a:sym typeface="Open Sans Medium"/>
              </a:rPr>
              <a:t>Red</a:t>
            </a:r>
            <a:r>
              <a:rPr lang="en" sz="1500" dirty="0">
                <a:solidFill>
                  <a:srgbClr val="674EA7"/>
                </a:solidFill>
                <a:latin typeface="Open Sans Medium"/>
                <a:ea typeface="Open Sans Medium"/>
                <a:cs typeface="Open Sans Medium"/>
                <a:sym typeface="Open Sans Medium"/>
              </a:rPr>
              <a:t>  : 2.9</a:t>
            </a:r>
            <a:endParaRPr sz="1500" dirty="0">
              <a:solidFill>
                <a:srgbClr val="674EA7"/>
              </a:solidFill>
              <a:latin typeface="Open Sans Medium"/>
              <a:ea typeface="Open Sans Medium"/>
              <a:cs typeface="Open Sans Medium"/>
              <a:sym typeface="Open Sans Medium"/>
            </a:endParaRPr>
          </a:p>
          <a:p>
            <a:pPr marL="914400" lvl="1" indent="-323850" algn="l" rtl="0">
              <a:lnSpc>
                <a:spcPct val="115000"/>
              </a:lnSpc>
              <a:spcBef>
                <a:spcPts val="0"/>
              </a:spcBef>
              <a:spcAft>
                <a:spcPts val="0"/>
              </a:spcAft>
              <a:buClr>
                <a:srgbClr val="674EA7"/>
              </a:buClr>
              <a:buSzPts val="1500"/>
              <a:buFont typeface="Open Sans Medium"/>
              <a:buChar char="○"/>
            </a:pPr>
            <a:r>
              <a:rPr lang="en" sz="1500" dirty="0">
                <a:solidFill>
                  <a:srgbClr val="674EA7"/>
                </a:solidFill>
                <a:latin typeface="Open Sans Medium"/>
                <a:ea typeface="Open Sans Medium"/>
                <a:cs typeface="Open Sans Medium"/>
                <a:sym typeface="Open Sans Medium"/>
              </a:rPr>
              <a:t>Az Asymmetric χ</a:t>
            </a:r>
            <a:r>
              <a:rPr lang="en" sz="1500" baseline="30000" dirty="0">
                <a:solidFill>
                  <a:srgbClr val="674EA7"/>
                </a:solidFill>
                <a:latin typeface="Open Sans Medium"/>
                <a:ea typeface="Open Sans Medium"/>
                <a:cs typeface="Open Sans Medium"/>
                <a:sym typeface="Open Sans Medium"/>
              </a:rPr>
              <a:t>2</a:t>
            </a:r>
            <a:r>
              <a:rPr lang="en" sz="1500" baseline="-25000" dirty="0">
                <a:solidFill>
                  <a:srgbClr val="674EA7"/>
                </a:solidFill>
                <a:latin typeface="Open Sans Medium"/>
                <a:ea typeface="Open Sans Medium"/>
                <a:cs typeface="Open Sans Medium"/>
                <a:sym typeface="Open Sans Medium"/>
              </a:rPr>
              <a:t>Red</a:t>
            </a:r>
            <a:r>
              <a:rPr lang="en" sz="1500" dirty="0">
                <a:solidFill>
                  <a:srgbClr val="674EA7"/>
                </a:solidFill>
                <a:latin typeface="Open Sans Medium"/>
                <a:ea typeface="Open Sans Medium"/>
                <a:cs typeface="Open Sans Medium"/>
                <a:sym typeface="Open Sans Medium"/>
              </a:rPr>
              <a:t> : 2</a:t>
            </a:r>
            <a:endParaRPr sz="1500" dirty="0">
              <a:solidFill>
                <a:srgbClr val="674EA7"/>
              </a:solidFill>
              <a:latin typeface="Open Sans Medium"/>
              <a:ea typeface="Open Sans Medium"/>
              <a:cs typeface="Open Sans Medium"/>
              <a:sym typeface="Open Sans Medium"/>
            </a:endParaRPr>
          </a:p>
          <a:p>
            <a:pPr marL="457200" lvl="0" indent="-323850" algn="l" rtl="0">
              <a:lnSpc>
                <a:spcPct val="115000"/>
              </a:lnSpc>
              <a:spcBef>
                <a:spcPts val="0"/>
              </a:spcBef>
              <a:spcAft>
                <a:spcPts val="0"/>
              </a:spcAft>
              <a:buClr>
                <a:srgbClr val="674EA7"/>
              </a:buClr>
              <a:buSzPts val="1500"/>
              <a:buFont typeface="Open Sans Medium"/>
              <a:buChar char="●"/>
            </a:pPr>
            <a:r>
              <a:rPr lang="en" sz="1500" dirty="0">
                <a:solidFill>
                  <a:srgbClr val="674EA7"/>
                </a:solidFill>
                <a:latin typeface="Open Sans Medium"/>
                <a:ea typeface="Open Sans Medium"/>
                <a:cs typeface="Open Sans Medium"/>
                <a:sym typeface="Open Sans Medium"/>
              </a:rPr>
              <a:t>B:</a:t>
            </a:r>
            <a:endParaRPr sz="1500" dirty="0">
              <a:solidFill>
                <a:srgbClr val="674EA7"/>
              </a:solidFill>
              <a:latin typeface="Open Sans Medium"/>
              <a:ea typeface="Open Sans Medium"/>
              <a:cs typeface="Open Sans Medium"/>
              <a:sym typeface="Open Sans Medium"/>
            </a:endParaRPr>
          </a:p>
          <a:p>
            <a:pPr marL="914400" lvl="1" indent="-323850" algn="l" rtl="0">
              <a:lnSpc>
                <a:spcPct val="115000"/>
              </a:lnSpc>
              <a:spcBef>
                <a:spcPts val="0"/>
              </a:spcBef>
              <a:spcAft>
                <a:spcPts val="0"/>
              </a:spcAft>
              <a:buClr>
                <a:srgbClr val="674EA7"/>
              </a:buClr>
              <a:buSzPts val="1500"/>
              <a:buFont typeface="Open Sans Medium"/>
              <a:buChar char="○"/>
            </a:pPr>
            <a:r>
              <a:rPr lang="en" sz="1500" dirty="0">
                <a:solidFill>
                  <a:srgbClr val="674EA7"/>
                </a:solidFill>
                <a:latin typeface="Open Sans Medium"/>
                <a:ea typeface="Open Sans Medium"/>
                <a:cs typeface="Open Sans Medium"/>
                <a:sym typeface="Open Sans Medium"/>
              </a:rPr>
              <a:t>Symmetric χ</a:t>
            </a:r>
            <a:r>
              <a:rPr lang="en" sz="1500" baseline="30000" dirty="0">
                <a:solidFill>
                  <a:srgbClr val="674EA7"/>
                </a:solidFill>
                <a:latin typeface="Open Sans Medium"/>
                <a:ea typeface="Open Sans Medium"/>
                <a:cs typeface="Open Sans Medium"/>
                <a:sym typeface="Open Sans Medium"/>
              </a:rPr>
              <a:t>2</a:t>
            </a:r>
            <a:r>
              <a:rPr lang="en" sz="1500" baseline="-25000" dirty="0">
                <a:solidFill>
                  <a:srgbClr val="674EA7"/>
                </a:solidFill>
                <a:latin typeface="Open Sans Medium"/>
                <a:ea typeface="Open Sans Medium"/>
                <a:cs typeface="Open Sans Medium"/>
                <a:sym typeface="Open Sans Medium"/>
              </a:rPr>
              <a:t>Red</a:t>
            </a:r>
            <a:r>
              <a:rPr lang="en" sz="1500" dirty="0">
                <a:solidFill>
                  <a:srgbClr val="674EA7"/>
                </a:solidFill>
                <a:latin typeface="Open Sans Medium"/>
                <a:ea typeface="Open Sans Medium"/>
                <a:cs typeface="Open Sans Medium"/>
                <a:sym typeface="Open Sans Medium"/>
              </a:rPr>
              <a:t> : ~4</a:t>
            </a:r>
            <a:endParaRPr sz="1500" dirty="0">
              <a:solidFill>
                <a:srgbClr val="674EA7"/>
              </a:solidFill>
              <a:latin typeface="Open Sans Medium"/>
              <a:ea typeface="Open Sans Medium"/>
              <a:cs typeface="Open Sans Medium"/>
              <a:sym typeface="Open Sans Medium"/>
            </a:endParaRPr>
          </a:p>
          <a:p>
            <a:pPr marL="914400" lvl="1" indent="-323850" algn="l" rtl="0">
              <a:lnSpc>
                <a:spcPct val="115000"/>
              </a:lnSpc>
              <a:spcBef>
                <a:spcPts val="0"/>
              </a:spcBef>
              <a:spcAft>
                <a:spcPts val="0"/>
              </a:spcAft>
              <a:buClr>
                <a:srgbClr val="674EA7"/>
              </a:buClr>
              <a:buSzPts val="1500"/>
              <a:buFont typeface="Open Sans Medium"/>
              <a:buChar char="○"/>
            </a:pPr>
            <a:r>
              <a:rPr lang="en" sz="1500" dirty="0">
                <a:solidFill>
                  <a:srgbClr val="674EA7"/>
                </a:solidFill>
                <a:latin typeface="Open Sans Medium"/>
                <a:ea typeface="Open Sans Medium"/>
                <a:cs typeface="Open Sans Medium"/>
                <a:sym typeface="Open Sans Medium"/>
              </a:rPr>
              <a:t>Az asymmetric χ</a:t>
            </a:r>
            <a:r>
              <a:rPr lang="en" sz="1500" baseline="30000" dirty="0">
                <a:solidFill>
                  <a:srgbClr val="674EA7"/>
                </a:solidFill>
                <a:latin typeface="Open Sans Medium"/>
                <a:ea typeface="Open Sans Medium"/>
                <a:cs typeface="Open Sans Medium"/>
                <a:sym typeface="Open Sans Medium"/>
              </a:rPr>
              <a:t>2</a:t>
            </a:r>
            <a:r>
              <a:rPr lang="en" sz="1500" baseline="-25000" dirty="0">
                <a:solidFill>
                  <a:srgbClr val="674EA7"/>
                </a:solidFill>
                <a:latin typeface="Open Sans Medium"/>
                <a:ea typeface="Open Sans Medium"/>
                <a:cs typeface="Open Sans Medium"/>
                <a:sym typeface="Open Sans Medium"/>
              </a:rPr>
              <a:t>Red</a:t>
            </a:r>
            <a:r>
              <a:rPr lang="en" sz="1500" dirty="0">
                <a:solidFill>
                  <a:srgbClr val="674EA7"/>
                </a:solidFill>
                <a:latin typeface="Open Sans Medium"/>
                <a:ea typeface="Open Sans Medium"/>
                <a:cs typeface="Open Sans Medium"/>
                <a:sym typeface="Open Sans Medium"/>
              </a:rPr>
              <a:t> : 2.2</a:t>
            </a:r>
            <a:endParaRPr sz="1500" dirty="0">
              <a:solidFill>
                <a:srgbClr val="674EA7"/>
              </a:solidFill>
              <a:latin typeface="Open Sans Medium"/>
              <a:ea typeface="Open Sans Medium"/>
              <a:cs typeface="Open Sans Medium"/>
              <a:sym typeface="Open Sans Medium"/>
            </a:endParaRPr>
          </a:p>
          <a:p>
            <a:pPr marL="914400" lvl="0" indent="0" algn="l" rtl="0">
              <a:lnSpc>
                <a:spcPct val="115000"/>
              </a:lnSpc>
              <a:spcBef>
                <a:spcPts val="0"/>
              </a:spcBef>
              <a:spcAft>
                <a:spcPts val="0"/>
              </a:spcAft>
              <a:buNone/>
            </a:pPr>
            <a:endParaRPr sz="1500" dirty="0">
              <a:solidFill>
                <a:srgbClr val="674EA7"/>
              </a:solidFill>
              <a:latin typeface="Open Sans Medium"/>
              <a:ea typeface="Open Sans Medium"/>
              <a:cs typeface="Open Sans Medium"/>
              <a:sym typeface="Open Sans Medium"/>
            </a:endParaRPr>
          </a:p>
          <a:p>
            <a:pPr marL="0" lvl="0" indent="0" algn="l" rtl="0">
              <a:spcBef>
                <a:spcPts val="0"/>
              </a:spcBef>
              <a:spcAft>
                <a:spcPts val="0"/>
              </a:spcAft>
              <a:buNone/>
            </a:pPr>
            <a:r>
              <a:rPr lang="en" sz="1500" dirty="0">
                <a:solidFill>
                  <a:srgbClr val="674EA7"/>
                </a:solidFill>
                <a:latin typeface="Open Sans Medium"/>
                <a:ea typeface="Open Sans Medium"/>
                <a:cs typeface="Open Sans Medium"/>
                <a:sym typeface="Open Sans Medium"/>
              </a:rPr>
              <a:t>We cannot rely on simple azimuthal asymmetry to model the non-zero closure phases</a:t>
            </a:r>
            <a:endParaRPr sz="1500" dirty="0">
              <a:solidFill>
                <a:srgbClr val="674EA7"/>
              </a:solidFill>
              <a:latin typeface="Open Sans Medium"/>
              <a:ea typeface="Open Sans Medium"/>
              <a:cs typeface="Open Sans Medium"/>
              <a:sym typeface="Open Sans Medium"/>
            </a:endParaRPr>
          </a:p>
        </p:txBody>
      </p:sp>
      <p:grpSp>
        <p:nvGrpSpPr>
          <p:cNvPr id="1034" name="Google Shape;1034;p53"/>
          <p:cNvGrpSpPr/>
          <p:nvPr/>
        </p:nvGrpSpPr>
        <p:grpSpPr>
          <a:xfrm>
            <a:off x="4248582" y="436013"/>
            <a:ext cx="4772156" cy="2284679"/>
            <a:chOff x="1916244" y="1922552"/>
            <a:chExt cx="3645650" cy="1650183"/>
          </a:xfrm>
        </p:grpSpPr>
        <p:pic>
          <p:nvPicPr>
            <p:cNvPr id="1035" name="Google Shape;1035;p53"/>
            <p:cNvPicPr preferRelativeResize="0"/>
            <p:nvPr/>
          </p:nvPicPr>
          <p:blipFill rotWithShape="1">
            <a:blip r:embed="rId3">
              <a:alphaModFix/>
            </a:blip>
            <a:srcRect l="2998" r="2715" b="50927"/>
            <a:stretch/>
          </p:blipFill>
          <p:spPr>
            <a:xfrm>
              <a:off x="1942832" y="1922552"/>
              <a:ext cx="3619063" cy="1442473"/>
            </a:xfrm>
            <a:prstGeom prst="rect">
              <a:avLst/>
            </a:prstGeom>
            <a:noFill/>
            <a:ln>
              <a:noFill/>
            </a:ln>
          </p:spPr>
        </p:pic>
        <p:pic>
          <p:nvPicPr>
            <p:cNvPr id="1036" name="Google Shape;1036;p53"/>
            <p:cNvPicPr preferRelativeResize="0"/>
            <p:nvPr/>
          </p:nvPicPr>
          <p:blipFill rotWithShape="1">
            <a:blip r:embed="rId3">
              <a:alphaModFix/>
            </a:blip>
            <a:srcRect l="2300" t="92725" r="3413"/>
            <a:stretch/>
          </p:blipFill>
          <p:spPr>
            <a:xfrm>
              <a:off x="1916244" y="3358895"/>
              <a:ext cx="3619063" cy="213841"/>
            </a:xfrm>
            <a:prstGeom prst="rect">
              <a:avLst/>
            </a:prstGeom>
            <a:noFill/>
            <a:ln>
              <a:noFill/>
            </a:ln>
          </p:spPr>
        </p:pic>
      </p:grpSp>
      <p:grpSp>
        <p:nvGrpSpPr>
          <p:cNvPr id="1037" name="Google Shape;1037;p53"/>
          <p:cNvGrpSpPr/>
          <p:nvPr/>
        </p:nvGrpSpPr>
        <p:grpSpPr>
          <a:xfrm>
            <a:off x="4303479" y="2736521"/>
            <a:ext cx="4717389" cy="2236756"/>
            <a:chOff x="152393" y="152403"/>
            <a:chExt cx="4666524" cy="2153626"/>
          </a:xfrm>
        </p:grpSpPr>
        <p:pic>
          <p:nvPicPr>
            <p:cNvPr id="1038" name="Google Shape;1038;p53"/>
            <p:cNvPicPr preferRelativeResize="0"/>
            <p:nvPr/>
          </p:nvPicPr>
          <p:blipFill rotWithShape="1">
            <a:blip r:embed="rId4">
              <a:alphaModFix/>
            </a:blip>
            <a:srcRect r="1584" b="51045"/>
            <a:stretch/>
          </p:blipFill>
          <p:spPr>
            <a:xfrm>
              <a:off x="152393" y="152403"/>
              <a:ext cx="4666524" cy="1889037"/>
            </a:xfrm>
            <a:prstGeom prst="rect">
              <a:avLst/>
            </a:prstGeom>
            <a:noFill/>
            <a:ln>
              <a:noFill/>
            </a:ln>
          </p:spPr>
        </p:pic>
        <p:pic>
          <p:nvPicPr>
            <p:cNvPr id="1039" name="Google Shape;1039;p53"/>
            <p:cNvPicPr preferRelativeResize="0"/>
            <p:nvPr/>
          </p:nvPicPr>
          <p:blipFill rotWithShape="1">
            <a:blip r:embed="rId4">
              <a:alphaModFix/>
            </a:blip>
            <a:srcRect t="93143" r="1584"/>
            <a:stretch/>
          </p:blipFill>
          <p:spPr>
            <a:xfrm>
              <a:off x="152393" y="2041441"/>
              <a:ext cx="4666524" cy="264589"/>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37"/>
          <p:cNvSpPr txBox="1">
            <a:spLocks noGrp="1"/>
          </p:cNvSpPr>
          <p:nvPr>
            <p:ph type="title" idx="4294967295"/>
          </p:nvPr>
        </p:nvSpPr>
        <p:spPr>
          <a:xfrm>
            <a:off x="617150" y="281125"/>
            <a:ext cx="6424200" cy="70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674EA7"/>
                </a:solidFill>
                <a:latin typeface="Open Sans"/>
                <a:ea typeface="Open Sans"/>
                <a:cs typeface="Open Sans"/>
                <a:sym typeface="Open Sans"/>
              </a:rPr>
              <a:t>Motivation </a:t>
            </a:r>
            <a:endParaRPr>
              <a:solidFill>
                <a:srgbClr val="674EA7"/>
              </a:solidFill>
              <a:latin typeface="Open Sans"/>
              <a:ea typeface="Open Sans"/>
              <a:cs typeface="Open Sans"/>
              <a:sym typeface="Open Sans"/>
            </a:endParaRPr>
          </a:p>
        </p:txBody>
      </p:sp>
      <p:sp>
        <p:nvSpPr>
          <p:cNvPr id="855" name="Google Shape;855;p37"/>
          <p:cNvSpPr/>
          <p:nvPr/>
        </p:nvSpPr>
        <p:spPr>
          <a:xfrm rot="-1869146">
            <a:off x="1155313" y="1537187"/>
            <a:ext cx="3821" cy="7642"/>
          </a:xfrm>
          <a:custGeom>
            <a:avLst/>
            <a:gdLst/>
            <a:ahLst/>
            <a:cxnLst/>
            <a:rect l="l" t="t" r="r" b="b"/>
            <a:pathLst>
              <a:path w="29" h="58" extrusionOk="0">
                <a:moveTo>
                  <a:pt x="0" y="0"/>
                </a:moveTo>
                <a:lnTo>
                  <a:pt x="12" y="57"/>
                </a:lnTo>
                <a:lnTo>
                  <a:pt x="29" y="6"/>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
              <a:latin typeface="Proxima Nova"/>
              <a:ea typeface="Proxima Nova"/>
              <a:cs typeface="Proxima Nova"/>
              <a:sym typeface="Proxima Nova"/>
            </a:endParaRPr>
          </a:p>
        </p:txBody>
      </p:sp>
      <p:sp>
        <p:nvSpPr>
          <p:cNvPr id="856" name="Google Shape;856;p37"/>
          <p:cNvSpPr txBox="1"/>
          <p:nvPr/>
        </p:nvSpPr>
        <p:spPr>
          <a:xfrm>
            <a:off x="179829" y="948520"/>
            <a:ext cx="4816699" cy="383178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dirty="0">
                <a:solidFill>
                  <a:srgbClr val="674EA7"/>
                </a:solidFill>
                <a:latin typeface="Open Sans Medium"/>
                <a:ea typeface="Open Sans Medium"/>
                <a:cs typeface="Open Sans Medium"/>
                <a:sym typeface="Open Sans Medium"/>
              </a:rPr>
              <a:t>The field of exoplanets is growing exponentially</a:t>
            </a:r>
            <a:endParaRPr sz="1800" dirty="0">
              <a:solidFill>
                <a:srgbClr val="674EA7"/>
              </a:solidFill>
              <a:latin typeface="Open Sans Medium"/>
              <a:ea typeface="Open Sans Medium"/>
              <a:cs typeface="Open Sans Medium"/>
              <a:sym typeface="Open Sans Medium"/>
            </a:endParaRPr>
          </a:p>
          <a:p>
            <a:pPr marL="0" lvl="0" indent="0" algn="l" rtl="0">
              <a:lnSpc>
                <a:spcPct val="115000"/>
              </a:lnSpc>
              <a:spcBef>
                <a:spcPts val="1200"/>
              </a:spcBef>
              <a:spcAft>
                <a:spcPts val="0"/>
              </a:spcAft>
              <a:buNone/>
            </a:pPr>
            <a:r>
              <a:rPr lang="en" sz="1800" dirty="0">
                <a:solidFill>
                  <a:srgbClr val="674EA7"/>
                </a:solidFill>
                <a:latin typeface="Open Sans Medium"/>
                <a:ea typeface="Open Sans Medium"/>
                <a:cs typeface="Open Sans Medium"/>
                <a:sym typeface="Open Sans Medium"/>
              </a:rPr>
              <a:t>It is great to detect these planets but it is also very important to understand their origin stories</a:t>
            </a:r>
            <a:endParaRPr sz="1800" dirty="0">
              <a:solidFill>
                <a:srgbClr val="674EA7"/>
              </a:solidFill>
              <a:latin typeface="Open Sans Medium"/>
              <a:ea typeface="Open Sans Medium"/>
              <a:cs typeface="Open Sans Medium"/>
              <a:sym typeface="Open Sans Medium"/>
            </a:endParaRPr>
          </a:p>
          <a:p>
            <a:pPr marL="0" lvl="0" indent="0" algn="l" rtl="0">
              <a:lnSpc>
                <a:spcPct val="115000"/>
              </a:lnSpc>
              <a:spcBef>
                <a:spcPts val="1200"/>
              </a:spcBef>
              <a:spcAft>
                <a:spcPts val="0"/>
              </a:spcAft>
              <a:buNone/>
            </a:pPr>
            <a:r>
              <a:rPr lang="en" sz="1800" dirty="0">
                <a:solidFill>
                  <a:srgbClr val="674EA7"/>
                </a:solidFill>
                <a:latin typeface="Open Sans Medium"/>
                <a:ea typeface="Open Sans Medium"/>
                <a:cs typeface="Open Sans Medium"/>
                <a:sym typeface="Open Sans Medium"/>
              </a:rPr>
              <a:t>ALMA gave us a better understanding of just how young a star can be to host planet formation</a:t>
            </a:r>
            <a:endParaRPr sz="1800" dirty="0">
              <a:solidFill>
                <a:srgbClr val="674EA7"/>
              </a:solidFill>
              <a:latin typeface="Open Sans Medium"/>
              <a:ea typeface="Open Sans Medium"/>
              <a:cs typeface="Open Sans Medium"/>
              <a:sym typeface="Open Sans Medium"/>
            </a:endParaRPr>
          </a:p>
          <a:p>
            <a:pPr marL="457200" lvl="0" indent="-342900" algn="l" rtl="0">
              <a:lnSpc>
                <a:spcPct val="115000"/>
              </a:lnSpc>
              <a:spcBef>
                <a:spcPts val="1200"/>
              </a:spcBef>
              <a:spcAft>
                <a:spcPts val="0"/>
              </a:spcAft>
              <a:buClr>
                <a:srgbClr val="674EA7"/>
              </a:buClr>
              <a:buSzPts val="1800"/>
              <a:buFont typeface="Open Sans Medium"/>
              <a:buChar char="❖"/>
            </a:pPr>
            <a:r>
              <a:rPr lang="en" sz="1800" dirty="0">
                <a:solidFill>
                  <a:srgbClr val="674EA7"/>
                </a:solidFill>
                <a:latin typeface="Open Sans Medium"/>
                <a:ea typeface="Open Sans Medium"/>
                <a:cs typeface="Open Sans Medium"/>
                <a:sym typeface="Open Sans Medium"/>
              </a:rPr>
              <a:t>Found evidence of planet formation in young star Tauri (10</a:t>
            </a:r>
            <a:r>
              <a:rPr lang="en" sz="1800" baseline="30000" dirty="0">
                <a:solidFill>
                  <a:srgbClr val="674EA7"/>
                </a:solidFill>
                <a:latin typeface="Open Sans Medium"/>
                <a:ea typeface="Open Sans Medium"/>
                <a:cs typeface="Open Sans Medium"/>
                <a:sym typeface="Open Sans Medium"/>
              </a:rPr>
              <a:t>5  </a:t>
            </a:r>
            <a:r>
              <a:rPr lang="en" sz="1800" dirty="0">
                <a:solidFill>
                  <a:srgbClr val="674EA7"/>
                </a:solidFill>
                <a:latin typeface="Open Sans Medium"/>
                <a:ea typeface="Open Sans Medium"/>
                <a:cs typeface="Open Sans Medium"/>
                <a:sym typeface="Open Sans Medium"/>
              </a:rPr>
              <a:t>-10</a:t>
            </a:r>
            <a:r>
              <a:rPr lang="en" sz="1800" baseline="30000" dirty="0">
                <a:solidFill>
                  <a:srgbClr val="674EA7"/>
                </a:solidFill>
                <a:latin typeface="Open Sans Medium"/>
                <a:ea typeface="Open Sans Medium"/>
                <a:cs typeface="Open Sans Medium"/>
                <a:sym typeface="Open Sans Medium"/>
              </a:rPr>
              <a:t>6 </a:t>
            </a:r>
            <a:r>
              <a:rPr lang="en" sz="1800" dirty="0" err="1">
                <a:solidFill>
                  <a:srgbClr val="674EA7"/>
                </a:solidFill>
                <a:latin typeface="Open Sans Medium"/>
                <a:ea typeface="Open Sans Medium"/>
                <a:cs typeface="Open Sans Medium"/>
                <a:sym typeface="Open Sans Medium"/>
              </a:rPr>
              <a:t>yrs</a:t>
            </a:r>
            <a:r>
              <a:rPr lang="en" sz="1800" dirty="0">
                <a:solidFill>
                  <a:srgbClr val="674EA7"/>
                </a:solidFill>
                <a:latin typeface="Open Sans Medium"/>
                <a:ea typeface="Open Sans Medium"/>
                <a:cs typeface="Open Sans Medium"/>
                <a:sym typeface="Open Sans Medium"/>
              </a:rPr>
              <a:t>)</a:t>
            </a:r>
            <a:endParaRPr sz="1800" dirty="0">
              <a:solidFill>
                <a:srgbClr val="674EA7"/>
              </a:solidFill>
              <a:latin typeface="Open Sans Medium"/>
              <a:ea typeface="Open Sans Medium"/>
              <a:cs typeface="Open Sans Medium"/>
              <a:sym typeface="Open Sans Medium"/>
            </a:endParaRPr>
          </a:p>
        </p:txBody>
      </p:sp>
      <p:pic>
        <p:nvPicPr>
          <p:cNvPr id="859" name="Google Shape;859;p37"/>
          <p:cNvPicPr preferRelativeResize="0"/>
          <p:nvPr/>
        </p:nvPicPr>
        <p:blipFill>
          <a:blip r:embed="rId3">
            <a:alphaModFix/>
          </a:blip>
          <a:stretch>
            <a:fillRect/>
          </a:stretch>
        </p:blipFill>
        <p:spPr>
          <a:xfrm>
            <a:off x="6670462" y="2315027"/>
            <a:ext cx="2394025" cy="2263786"/>
          </a:xfrm>
          <a:prstGeom prst="rect">
            <a:avLst/>
          </a:prstGeom>
          <a:noFill/>
          <a:ln>
            <a:noFill/>
          </a:ln>
        </p:spPr>
      </p:pic>
      <p:sp>
        <p:nvSpPr>
          <p:cNvPr id="860" name="Google Shape;860;p37"/>
          <p:cNvSpPr txBox="1"/>
          <p:nvPr/>
        </p:nvSpPr>
        <p:spPr>
          <a:xfrm>
            <a:off x="6260137" y="4578813"/>
            <a:ext cx="3000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dirty="0">
                <a:solidFill>
                  <a:schemeClr val="dk1"/>
                </a:solidFill>
                <a:uFill>
                  <a:noFill/>
                </a:uFill>
                <a:hlinkClick r:id="rId4">
                  <a:extLst>
                    <a:ext uri="{A12FA001-AC4F-418D-AE19-62706E023703}">
                      <ahyp:hlinkClr xmlns:ahyp="http://schemas.microsoft.com/office/drawing/2018/hyperlinkcolor" val="tx"/>
                    </a:ext>
                  </a:extLst>
                </a:hlinkClick>
              </a:rPr>
              <a:t>"Birth of Planets Revealed in Astonishing Detail in ALMA's 'Best Ixmage Ever' - NRAO: Revealing the Hidden Universe"</a:t>
            </a:r>
            <a:r>
              <a:rPr lang="en" sz="800" dirty="0">
                <a:solidFill>
                  <a:schemeClr val="dk1"/>
                </a:solidFill>
              </a:rPr>
              <a:t>. </a:t>
            </a:r>
            <a:r>
              <a:rPr lang="en" sz="800" i="1" dirty="0" err="1">
                <a:solidFill>
                  <a:schemeClr val="dk1"/>
                </a:solidFill>
              </a:rPr>
              <a:t>nrao.edu</a:t>
            </a:r>
            <a:r>
              <a:rPr lang="en" sz="800" dirty="0">
                <a:solidFill>
                  <a:schemeClr val="dk1"/>
                </a:solidFill>
              </a:rPr>
              <a:t>.</a:t>
            </a:r>
            <a:endParaRPr sz="800" dirty="0">
              <a:solidFill>
                <a:schemeClr val="dk1"/>
              </a:solidFill>
            </a:endParaRPr>
          </a:p>
        </p:txBody>
      </p:sp>
      <p:pic>
        <p:nvPicPr>
          <p:cNvPr id="3" name="Picture 2" descr="Chart, scatter chart&#10;&#10;Description automatically generated">
            <a:extLst>
              <a:ext uri="{FF2B5EF4-FFF2-40B4-BE49-F238E27FC236}">
                <a16:creationId xmlns:a16="http://schemas.microsoft.com/office/drawing/2014/main" id="{A9BFD916-71EA-87ED-523E-4A969B309D3D}"/>
              </a:ext>
            </a:extLst>
          </p:cNvPr>
          <p:cNvPicPr>
            <a:picLocks noChangeAspect="1"/>
          </p:cNvPicPr>
          <p:nvPr/>
        </p:nvPicPr>
        <p:blipFill rotWithShape="1">
          <a:blip r:embed="rId5"/>
          <a:srcRect b="8314"/>
          <a:stretch/>
        </p:blipFill>
        <p:spPr>
          <a:xfrm>
            <a:off x="4941543" y="99240"/>
            <a:ext cx="4199613" cy="177377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pic>
        <p:nvPicPr>
          <p:cNvPr id="1044" name="Google Shape;1044;p54"/>
          <p:cNvPicPr preferRelativeResize="0"/>
          <p:nvPr/>
        </p:nvPicPr>
        <p:blipFill>
          <a:blip r:embed="rId3">
            <a:alphaModFix/>
          </a:blip>
          <a:stretch>
            <a:fillRect/>
          </a:stretch>
        </p:blipFill>
        <p:spPr>
          <a:xfrm>
            <a:off x="1578637" y="65486"/>
            <a:ext cx="2666750" cy="2570038"/>
          </a:xfrm>
          <a:prstGeom prst="rect">
            <a:avLst/>
          </a:prstGeom>
          <a:noFill/>
          <a:ln>
            <a:noFill/>
          </a:ln>
        </p:spPr>
      </p:pic>
      <p:pic>
        <p:nvPicPr>
          <p:cNvPr id="1045" name="Google Shape;1045;p54"/>
          <p:cNvPicPr preferRelativeResize="0"/>
          <p:nvPr/>
        </p:nvPicPr>
        <p:blipFill>
          <a:blip r:embed="rId4">
            <a:alphaModFix/>
          </a:blip>
          <a:stretch>
            <a:fillRect/>
          </a:stretch>
        </p:blipFill>
        <p:spPr>
          <a:xfrm>
            <a:off x="4932625" y="2526900"/>
            <a:ext cx="2666750" cy="2624801"/>
          </a:xfrm>
          <a:prstGeom prst="rect">
            <a:avLst/>
          </a:prstGeom>
          <a:noFill/>
          <a:ln>
            <a:noFill/>
          </a:ln>
        </p:spPr>
      </p:pic>
      <p:pic>
        <p:nvPicPr>
          <p:cNvPr id="1046" name="Google Shape;1046;p54"/>
          <p:cNvPicPr preferRelativeResize="0"/>
          <p:nvPr/>
        </p:nvPicPr>
        <p:blipFill>
          <a:blip r:embed="rId5">
            <a:alphaModFix/>
          </a:blip>
          <a:stretch>
            <a:fillRect/>
          </a:stretch>
        </p:blipFill>
        <p:spPr>
          <a:xfrm>
            <a:off x="1518275" y="2634173"/>
            <a:ext cx="2727101" cy="2541302"/>
          </a:xfrm>
          <a:prstGeom prst="rect">
            <a:avLst/>
          </a:prstGeom>
          <a:noFill/>
          <a:ln>
            <a:noFill/>
          </a:ln>
        </p:spPr>
      </p:pic>
      <p:pic>
        <p:nvPicPr>
          <p:cNvPr id="1047" name="Google Shape;1047;p54"/>
          <p:cNvPicPr preferRelativeResize="0"/>
          <p:nvPr/>
        </p:nvPicPr>
        <p:blipFill>
          <a:blip r:embed="rId6">
            <a:alphaModFix/>
          </a:blip>
          <a:stretch>
            <a:fillRect/>
          </a:stretch>
        </p:blipFill>
        <p:spPr>
          <a:xfrm>
            <a:off x="4936769" y="-30890"/>
            <a:ext cx="2606861" cy="26770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1052" name="Google Shape;1052;p55"/>
          <p:cNvPicPr preferRelativeResize="0"/>
          <p:nvPr/>
        </p:nvPicPr>
        <p:blipFill>
          <a:blip r:embed="rId3">
            <a:alphaModFix/>
          </a:blip>
          <a:stretch>
            <a:fillRect/>
          </a:stretch>
        </p:blipFill>
        <p:spPr>
          <a:xfrm>
            <a:off x="4267500" y="376600"/>
            <a:ext cx="5268351" cy="4390300"/>
          </a:xfrm>
          <a:prstGeom prst="rect">
            <a:avLst/>
          </a:prstGeom>
          <a:noFill/>
          <a:ln>
            <a:noFill/>
          </a:ln>
        </p:spPr>
      </p:pic>
      <p:sp>
        <p:nvSpPr>
          <p:cNvPr id="1053" name="Google Shape;1053;p55"/>
          <p:cNvSpPr txBox="1"/>
          <p:nvPr/>
        </p:nvSpPr>
        <p:spPr>
          <a:xfrm>
            <a:off x="375950" y="428125"/>
            <a:ext cx="4649700" cy="93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674EA7"/>
                </a:solidFill>
                <a:latin typeface="Open Sans"/>
                <a:ea typeface="Open Sans"/>
                <a:cs typeface="Open Sans"/>
                <a:sym typeface="Open Sans"/>
              </a:rPr>
              <a:t>Imaging</a:t>
            </a:r>
            <a:endParaRPr sz="3000">
              <a:solidFill>
                <a:srgbClr val="674EA7"/>
              </a:solidFill>
              <a:latin typeface="Open Sans"/>
              <a:ea typeface="Open Sans"/>
              <a:cs typeface="Open Sans"/>
              <a:sym typeface="Open Sans"/>
            </a:endParaRPr>
          </a:p>
          <a:p>
            <a:pPr marL="0" lvl="0" indent="0" algn="l" rtl="0">
              <a:spcBef>
                <a:spcPts val="0"/>
              </a:spcBef>
              <a:spcAft>
                <a:spcPts val="0"/>
              </a:spcAft>
              <a:buNone/>
            </a:pPr>
            <a:endParaRPr sz="1900">
              <a:solidFill>
                <a:srgbClr val="674EA7"/>
              </a:solidFill>
              <a:latin typeface="Open Sans"/>
              <a:ea typeface="Open Sans"/>
              <a:cs typeface="Open Sans"/>
              <a:sym typeface="Open Sans"/>
            </a:endParaRPr>
          </a:p>
        </p:txBody>
      </p:sp>
      <p:sp>
        <p:nvSpPr>
          <p:cNvPr id="1054" name="Google Shape;1054;p55"/>
          <p:cNvSpPr txBox="1"/>
          <p:nvPr/>
        </p:nvSpPr>
        <p:spPr>
          <a:xfrm>
            <a:off x="449700" y="927525"/>
            <a:ext cx="4032600" cy="415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674EA7"/>
                </a:solidFill>
                <a:latin typeface="Open Sans Medium"/>
                <a:ea typeface="Open Sans Medium"/>
                <a:cs typeface="Open Sans Medium"/>
                <a:sym typeface="Open Sans Medium"/>
              </a:rPr>
              <a:t>SPARCO 2014</a:t>
            </a:r>
            <a:endParaRPr sz="1600">
              <a:solidFill>
                <a:srgbClr val="674EA7"/>
              </a:solidFill>
              <a:latin typeface="Open Sans Medium"/>
              <a:ea typeface="Open Sans Medium"/>
              <a:cs typeface="Open Sans Medium"/>
              <a:sym typeface="Open Sans Medium"/>
            </a:endParaRPr>
          </a:p>
          <a:p>
            <a:pPr marL="0" lvl="0" indent="0" algn="l" rtl="0">
              <a:spcBef>
                <a:spcPts val="0"/>
              </a:spcBef>
              <a:spcAft>
                <a:spcPts val="0"/>
              </a:spcAft>
              <a:buNone/>
            </a:pPr>
            <a:endParaRPr sz="1600">
              <a:solidFill>
                <a:srgbClr val="674EA7"/>
              </a:solidFill>
              <a:latin typeface="Open Sans Medium"/>
              <a:ea typeface="Open Sans Medium"/>
              <a:cs typeface="Open Sans Medium"/>
              <a:sym typeface="Open Sans Medium"/>
            </a:endParaRPr>
          </a:p>
          <a:p>
            <a:pPr marL="0" lvl="0" indent="0" algn="l" rtl="0">
              <a:spcBef>
                <a:spcPts val="0"/>
              </a:spcBef>
              <a:spcAft>
                <a:spcPts val="0"/>
              </a:spcAft>
              <a:buNone/>
            </a:pPr>
            <a:r>
              <a:rPr lang="en" sz="1600">
                <a:solidFill>
                  <a:srgbClr val="674EA7"/>
                </a:solidFill>
                <a:latin typeface="Open Sans Medium"/>
                <a:ea typeface="Open Sans Medium"/>
                <a:cs typeface="Open Sans Medium"/>
                <a:sym typeface="Open Sans Medium"/>
              </a:rPr>
              <a:t>Assume grey spectrum but allow a spectral tilt for the disk and the star</a:t>
            </a:r>
            <a:endParaRPr sz="1600">
              <a:solidFill>
                <a:srgbClr val="674EA7"/>
              </a:solidFill>
              <a:latin typeface="Open Sans Medium"/>
              <a:ea typeface="Open Sans Medium"/>
              <a:cs typeface="Open Sans Medium"/>
              <a:sym typeface="Open Sans Medium"/>
            </a:endParaRPr>
          </a:p>
          <a:p>
            <a:pPr marL="0" lvl="0" indent="0" algn="l" rtl="0">
              <a:spcBef>
                <a:spcPts val="0"/>
              </a:spcBef>
              <a:spcAft>
                <a:spcPts val="0"/>
              </a:spcAft>
              <a:buNone/>
            </a:pPr>
            <a:endParaRPr sz="1600">
              <a:solidFill>
                <a:srgbClr val="674EA7"/>
              </a:solidFill>
              <a:latin typeface="Open Sans Medium"/>
              <a:ea typeface="Open Sans Medium"/>
              <a:cs typeface="Open Sans Medium"/>
              <a:sym typeface="Open Sans Medium"/>
            </a:endParaRPr>
          </a:p>
          <a:p>
            <a:pPr marL="0" lvl="0" indent="0" algn="l" rtl="0">
              <a:spcBef>
                <a:spcPts val="0"/>
              </a:spcBef>
              <a:spcAft>
                <a:spcPts val="0"/>
              </a:spcAft>
              <a:buNone/>
            </a:pPr>
            <a:r>
              <a:rPr lang="en" sz="1600">
                <a:solidFill>
                  <a:srgbClr val="674EA7"/>
                </a:solidFill>
                <a:latin typeface="Open Sans Medium"/>
                <a:ea typeface="Open Sans Medium"/>
                <a:cs typeface="Open Sans Medium"/>
                <a:sym typeface="Open Sans Medium"/>
              </a:rPr>
              <a:t>Fix the star to have a slope of λ</a:t>
            </a:r>
            <a:r>
              <a:rPr lang="en" sz="1600" baseline="30000">
                <a:solidFill>
                  <a:srgbClr val="674EA7"/>
                </a:solidFill>
                <a:latin typeface="Open Sans Medium"/>
                <a:ea typeface="Open Sans Medium"/>
                <a:cs typeface="Open Sans Medium"/>
                <a:sym typeface="Open Sans Medium"/>
              </a:rPr>
              <a:t>-4</a:t>
            </a:r>
            <a:endParaRPr sz="1600" baseline="30000">
              <a:solidFill>
                <a:srgbClr val="674EA7"/>
              </a:solidFill>
              <a:latin typeface="Open Sans Medium"/>
              <a:ea typeface="Open Sans Medium"/>
              <a:cs typeface="Open Sans Medium"/>
              <a:sym typeface="Open Sans Medium"/>
            </a:endParaRPr>
          </a:p>
          <a:p>
            <a:pPr marL="0" lvl="0" indent="0" algn="l" rtl="0">
              <a:spcBef>
                <a:spcPts val="0"/>
              </a:spcBef>
              <a:spcAft>
                <a:spcPts val="0"/>
              </a:spcAft>
              <a:buNone/>
            </a:pPr>
            <a:endParaRPr sz="1600" baseline="30000">
              <a:solidFill>
                <a:srgbClr val="674EA7"/>
              </a:solidFill>
              <a:latin typeface="Open Sans Medium"/>
              <a:ea typeface="Open Sans Medium"/>
              <a:cs typeface="Open Sans Medium"/>
              <a:sym typeface="Open Sans Medium"/>
            </a:endParaRPr>
          </a:p>
          <a:p>
            <a:pPr marL="0" lvl="0" indent="0" algn="l" rtl="0">
              <a:spcBef>
                <a:spcPts val="0"/>
              </a:spcBef>
              <a:spcAft>
                <a:spcPts val="0"/>
              </a:spcAft>
              <a:buNone/>
            </a:pPr>
            <a:r>
              <a:rPr lang="en" sz="1600">
                <a:solidFill>
                  <a:srgbClr val="674EA7"/>
                </a:solidFill>
                <a:latin typeface="Open Sans Medium"/>
                <a:ea typeface="Open Sans Medium"/>
                <a:cs typeface="Open Sans Medium"/>
                <a:sym typeface="Open Sans Medium"/>
              </a:rPr>
              <a:t>Fit for the slope of the disk flux ~λ</a:t>
            </a:r>
            <a:r>
              <a:rPr lang="en" sz="1600" baseline="30000">
                <a:solidFill>
                  <a:srgbClr val="674EA7"/>
                </a:solidFill>
                <a:latin typeface="Open Sans Medium"/>
                <a:ea typeface="Open Sans Medium"/>
                <a:cs typeface="Open Sans Medium"/>
                <a:sym typeface="Open Sans Medium"/>
              </a:rPr>
              <a:t>-0.08</a:t>
            </a:r>
            <a:r>
              <a:rPr lang="en" sz="1600">
                <a:solidFill>
                  <a:srgbClr val="674EA7"/>
                </a:solidFill>
                <a:latin typeface="Open Sans Medium"/>
                <a:ea typeface="Open Sans Medium"/>
                <a:cs typeface="Open Sans Medium"/>
                <a:sym typeface="Open Sans Medium"/>
              </a:rPr>
              <a:t> </a:t>
            </a:r>
            <a:endParaRPr sz="1600">
              <a:solidFill>
                <a:srgbClr val="674EA7"/>
              </a:solidFill>
              <a:latin typeface="Open Sans Medium"/>
              <a:ea typeface="Open Sans Medium"/>
              <a:cs typeface="Open Sans Medium"/>
              <a:sym typeface="Open Sans Medium"/>
            </a:endParaRPr>
          </a:p>
          <a:p>
            <a:pPr marL="0" lvl="0" indent="0" algn="l" rtl="0">
              <a:spcBef>
                <a:spcPts val="0"/>
              </a:spcBef>
              <a:spcAft>
                <a:spcPts val="0"/>
              </a:spcAft>
              <a:buNone/>
            </a:pPr>
            <a:endParaRPr sz="1900">
              <a:solidFill>
                <a:srgbClr val="674EA7"/>
              </a:solidFill>
              <a:latin typeface="Calibri"/>
              <a:ea typeface="Calibri"/>
              <a:cs typeface="Calibri"/>
              <a:sym typeface="Calibri"/>
            </a:endParaRPr>
          </a:p>
          <a:p>
            <a:pPr marL="0" lvl="0" indent="0" algn="l" rtl="0">
              <a:lnSpc>
                <a:spcPct val="115000"/>
              </a:lnSpc>
              <a:spcBef>
                <a:spcPts val="0"/>
              </a:spcBef>
              <a:spcAft>
                <a:spcPts val="0"/>
              </a:spcAft>
              <a:buNone/>
            </a:pPr>
            <a:r>
              <a:rPr lang="en" sz="1600">
                <a:solidFill>
                  <a:srgbClr val="674EA7"/>
                </a:solidFill>
                <a:latin typeface="Open Sans Medium"/>
                <a:ea typeface="Open Sans Medium"/>
                <a:cs typeface="Open Sans Medium"/>
                <a:sym typeface="Open Sans Medium"/>
              </a:rPr>
              <a:t>Flux contributions:</a:t>
            </a:r>
            <a:endParaRPr sz="1600">
              <a:solidFill>
                <a:srgbClr val="674EA7"/>
              </a:solidFill>
              <a:latin typeface="Open Sans Medium"/>
              <a:ea typeface="Open Sans Medium"/>
              <a:cs typeface="Open Sans Medium"/>
              <a:sym typeface="Open Sans Medium"/>
            </a:endParaRPr>
          </a:p>
          <a:p>
            <a:pPr marL="0" lvl="0" indent="457200" algn="l" rtl="0">
              <a:lnSpc>
                <a:spcPct val="115000"/>
              </a:lnSpc>
              <a:spcBef>
                <a:spcPts val="0"/>
              </a:spcBef>
              <a:spcAft>
                <a:spcPts val="0"/>
              </a:spcAft>
              <a:buNone/>
            </a:pPr>
            <a:r>
              <a:rPr lang="en" sz="1600">
                <a:solidFill>
                  <a:srgbClr val="674EA7"/>
                </a:solidFill>
                <a:latin typeface="Open Sans Medium"/>
                <a:ea typeface="Open Sans Medium"/>
                <a:cs typeface="Open Sans Medium"/>
                <a:sym typeface="Open Sans Medium"/>
              </a:rPr>
              <a:t>Star 41% </a:t>
            </a:r>
            <a:endParaRPr sz="1600">
              <a:solidFill>
                <a:srgbClr val="674EA7"/>
              </a:solidFill>
              <a:latin typeface="Open Sans Medium"/>
              <a:ea typeface="Open Sans Medium"/>
              <a:cs typeface="Open Sans Medium"/>
              <a:sym typeface="Open Sans Medium"/>
            </a:endParaRPr>
          </a:p>
          <a:p>
            <a:pPr marL="0" lvl="0" indent="457200" algn="l" rtl="0">
              <a:lnSpc>
                <a:spcPct val="115000"/>
              </a:lnSpc>
              <a:spcBef>
                <a:spcPts val="0"/>
              </a:spcBef>
              <a:spcAft>
                <a:spcPts val="0"/>
              </a:spcAft>
              <a:buNone/>
            </a:pPr>
            <a:r>
              <a:rPr lang="en" sz="1600">
                <a:solidFill>
                  <a:srgbClr val="674EA7"/>
                </a:solidFill>
                <a:latin typeface="Open Sans Medium"/>
                <a:ea typeface="Open Sans Medium"/>
                <a:cs typeface="Open Sans Medium"/>
                <a:sym typeface="Open Sans Medium"/>
              </a:rPr>
              <a:t>Ring ∼56%</a:t>
            </a:r>
            <a:endParaRPr sz="1600">
              <a:solidFill>
                <a:srgbClr val="674EA7"/>
              </a:solidFill>
              <a:latin typeface="Open Sans Medium"/>
              <a:ea typeface="Open Sans Medium"/>
              <a:cs typeface="Open Sans Medium"/>
              <a:sym typeface="Open Sans Medium"/>
            </a:endParaRPr>
          </a:p>
          <a:p>
            <a:pPr marL="457200" lvl="0" indent="457200" algn="l" rtl="0">
              <a:lnSpc>
                <a:spcPct val="115000"/>
              </a:lnSpc>
              <a:spcBef>
                <a:spcPts val="0"/>
              </a:spcBef>
              <a:spcAft>
                <a:spcPts val="0"/>
              </a:spcAft>
              <a:buNone/>
            </a:pPr>
            <a:r>
              <a:rPr lang="en" sz="1600">
                <a:solidFill>
                  <a:srgbClr val="674EA7"/>
                </a:solidFill>
                <a:latin typeface="Open Sans Medium"/>
                <a:ea typeface="Open Sans Medium"/>
                <a:cs typeface="Open Sans Medium"/>
                <a:sym typeface="Open Sans Medium"/>
              </a:rPr>
              <a:t>Inner region ∼15%</a:t>
            </a:r>
            <a:endParaRPr sz="1600">
              <a:solidFill>
                <a:srgbClr val="674EA7"/>
              </a:solidFill>
              <a:latin typeface="Open Sans Medium"/>
              <a:ea typeface="Open Sans Medium"/>
              <a:cs typeface="Open Sans Medium"/>
              <a:sym typeface="Open Sans Medium"/>
            </a:endParaRPr>
          </a:p>
          <a:p>
            <a:pPr marL="0" lvl="0" indent="457200" algn="l" rtl="0">
              <a:lnSpc>
                <a:spcPct val="115000"/>
              </a:lnSpc>
              <a:spcBef>
                <a:spcPts val="0"/>
              </a:spcBef>
              <a:spcAft>
                <a:spcPts val="0"/>
              </a:spcAft>
              <a:buNone/>
            </a:pPr>
            <a:r>
              <a:rPr lang="en" sz="1600">
                <a:solidFill>
                  <a:srgbClr val="674EA7"/>
                </a:solidFill>
                <a:latin typeface="Open Sans Medium"/>
                <a:ea typeface="Open Sans Medium"/>
                <a:cs typeface="Open Sans Medium"/>
                <a:sym typeface="Open Sans Medium"/>
              </a:rPr>
              <a:t>Halo 4.6%</a:t>
            </a:r>
            <a:endParaRPr sz="1600">
              <a:solidFill>
                <a:srgbClr val="674EA7"/>
              </a:solidFill>
              <a:latin typeface="Open Sans Medium"/>
              <a:ea typeface="Open Sans Medium"/>
              <a:cs typeface="Open Sans Medium"/>
              <a:sym typeface="Open Sans Medium"/>
            </a:endParaRPr>
          </a:p>
          <a:p>
            <a:pPr marL="0" lvl="0" indent="0" algn="l" rtl="0">
              <a:spcBef>
                <a:spcPts val="0"/>
              </a:spcBef>
              <a:spcAft>
                <a:spcPts val="0"/>
              </a:spcAft>
              <a:buNone/>
            </a:pPr>
            <a:endParaRPr sz="1900">
              <a:solidFill>
                <a:srgbClr val="674EA7"/>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pic>
        <p:nvPicPr>
          <p:cNvPr id="9222" name="Picture 6">
            <a:extLst>
              <a:ext uri="{FF2B5EF4-FFF2-40B4-BE49-F238E27FC236}">
                <a16:creationId xmlns:a16="http://schemas.microsoft.com/office/drawing/2014/main" id="{466A636F-5023-FB33-9CDA-C3FD61F48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2" y="178904"/>
            <a:ext cx="7851775" cy="45656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pic>
        <p:nvPicPr>
          <p:cNvPr id="1064" name="Google Shape;1064;p57"/>
          <p:cNvPicPr preferRelativeResize="0"/>
          <p:nvPr/>
        </p:nvPicPr>
        <p:blipFill>
          <a:blip r:embed="rId3">
            <a:alphaModFix/>
          </a:blip>
          <a:stretch>
            <a:fillRect/>
          </a:stretch>
        </p:blipFill>
        <p:spPr>
          <a:xfrm>
            <a:off x="4424845" y="267975"/>
            <a:ext cx="4135328" cy="4135328"/>
          </a:xfrm>
          <a:prstGeom prst="rect">
            <a:avLst/>
          </a:prstGeom>
          <a:noFill/>
          <a:ln>
            <a:noFill/>
          </a:ln>
        </p:spPr>
      </p:pic>
      <p:sp>
        <p:nvSpPr>
          <p:cNvPr id="1065" name="Google Shape;1065;p57"/>
          <p:cNvSpPr txBox="1">
            <a:spLocks noGrp="1"/>
          </p:cNvSpPr>
          <p:nvPr>
            <p:ph type="subTitle" idx="1"/>
          </p:nvPr>
        </p:nvSpPr>
        <p:spPr>
          <a:xfrm>
            <a:off x="1751270" y="4253973"/>
            <a:ext cx="2354951" cy="609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solidFill>
                  <a:schemeClr val="bg1"/>
                </a:solidFill>
                <a:latin typeface="+mj-lt"/>
              </a:rPr>
              <a:t>Expect a rotation of 63</a:t>
            </a:r>
            <a:r>
              <a:rPr lang="en" sz="1400" baseline="30000" dirty="0">
                <a:solidFill>
                  <a:schemeClr val="bg1"/>
                </a:solidFill>
                <a:latin typeface="+mj-lt"/>
                <a:ea typeface="Calibri"/>
                <a:cs typeface="Calibri"/>
                <a:sym typeface="Calibri"/>
              </a:rPr>
              <a:t>o</a:t>
            </a:r>
            <a:endParaRPr sz="2000" baseline="30000" dirty="0">
              <a:solidFill>
                <a:schemeClr val="bg1"/>
              </a:solidFill>
              <a:latin typeface="+mj-lt"/>
            </a:endParaRPr>
          </a:p>
        </p:txBody>
      </p:sp>
      <p:pic>
        <p:nvPicPr>
          <p:cNvPr id="1066" name="Google Shape;1066;p57"/>
          <p:cNvPicPr preferRelativeResize="0"/>
          <p:nvPr/>
        </p:nvPicPr>
        <p:blipFill>
          <a:blip r:embed="rId4">
            <a:alphaModFix/>
          </a:blip>
          <a:stretch>
            <a:fillRect/>
          </a:stretch>
        </p:blipFill>
        <p:spPr>
          <a:xfrm>
            <a:off x="719050" y="267963"/>
            <a:ext cx="4135328" cy="4135328"/>
          </a:xfrm>
          <a:prstGeom prst="rect">
            <a:avLst/>
          </a:prstGeom>
          <a:noFill/>
          <a:ln>
            <a:noFill/>
          </a:ln>
        </p:spPr>
      </p:pic>
      <p:sp>
        <p:nvSpPr>
          <p:cNvPr id="1067" name="Google Shape;1067;p57"/>
          <p:cNvSpPr txBox="1">
            <a:spLocks noGrp="1"/>
          </p:cNvSpPr>
          <p:nvPr>
            <p:ph type="subTitle" idx="2"/>
          </p:nvPr>
        </p:nvSpPr>
        <p:spPr>
          <a:xfrm>
            <a:off x="5491625" y="4253973"/>
            <a:ext cx="2227800" cy="609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bg1"/>
                </a:solidFill>
              </a:rPr>
              <a:t>Measure a rotation of 27</a:t>
            </a:r>
            <a:r>
              <a:rPr lang="en" baseline="30000" dirty="0">
                <a:solidFill>
                  <a:schemeClr val="bg1"/>
                </a:solidFill>
                <a:latin typeface="Calibri"/>
                <a:ea typeface="Calibri"/>
                <a:cs typeface="Calibri"/>
                <a:sym typeface="Calibri"/>
              </a:rPr>
              <a:t>o</a:t>
            </a:r>
            <a:endParaRPr sz="1800" baseline="30000" dirty="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58"/>
          <p:cNvSpPr txBox="1"/>
          <p:nvPr/>
        </p:nvSpPr>
        <p:spPr>
          <a:xfrm>
            <a:off x="324550" y="296325"/>
            <a:ext cx="4191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674EA7"/>
                </a:solidFill>
                <a:latin typeface="Open Sans"/>
                <a:ea typeface="Open Sans"/>
                <a:cs typeface="Open Sans"/>
                <a:sym typeface="Open Sans"/>
              </a:rPr>
              <a:t>Temporal Variability in Disks</a:t>
            </a:r>
            <a:endParaRPr sz="1800">
              <a:solidFill>
                <a:srgbClr val="674EA7"/>
              </a:solidFill>
              <a:latin typeface="Open Sans"/>
              <a:ea typeface="Open Sans"/>
              <a:cs typeface="Open Sans"/>
              <a:sym typeface="Open Sans"/>
            </a:endParaRPr>
          </a:p>
        </p:txBody>
      </p:sp>
      <p:sp>
        <p:nvSpPr>
          <p:cNvPr id="1073" name="Google Shape;1073;p58"/>
          <p:cNvSpPr txBox="1"/>
          <p:nvPr/>
        </p:nvSpPr>
        <p:spPr>
          <a:xfrm>
            <a:off x="174975" y="889000"/>
            <a:ext cx="5791500" cy="391181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lt1"/>
              </a:buClr>
              <a:buSzPts val="1100"/>
              <a:buFont typeface="Arial"/>
              <a:buNone/>
            </a:pPr>
            <a:r>
              <a:rPr lang="en" dirty="0">
                <a:solidFill>
                  <a:srgbClr val="674EA7"/>
                </a:solidFill>
                <a:latin typeface="Open Sans Medium"/>
                <a:ea typeface="Open Sans Medium"/>
                <a:cs typeface="Open Sans Medium"/>
                <a:sym typeface="Open Sans Medium"/>
              </a:rPr>
              <a:t>J. Kobus + 2020  ~10%  of disk sample have temporally variable brightness distributions.</a:t>
            </a:r>
            <a:endParaRPr dirty="0">
              <a:solidFill>
                <a:srgbClr val="674EA7"/>
              </a:solidFill>
              <a:latin typeface="Open Sans Medium"/>
              <a:ea typeface="Open Sans Medium"/>
              <a:cs typeface="Open Sans Medium"/>
              <a:sym typeface="Open Sans Medium"/>
            </a:endParaRPr>
          </a:p>
          <a:p>
            <a:pPr marL="914400" lvl="0" indent="-317500" algn="l" rtl="0">
              <a:lnSpc>
                <a:spcPct val="150000"/>
              </a:lnSpc>
              <a:spcBef>
                <a:spcPts val="0"/>
              </a:spcBef>
              <a:spcAft>
                <a:spcPts val="0"/>
              </a:spcAft>
              <a:buClr>
                <a:srgbClr val="674EA7"/>
              </a:buClr>
              <a:buSzPts val="1400"/>
              <a:buFont typeface="Open Sans Medium"/>
              <a:buChar char="➔"/>
            </a:pPr>
            <a:r>
              <a:rPr lang="en" dirty="0">
                <a:solidFill>
                  <a:srgbClr val="674EA7"/>
                </a:solidFill>
                <a:latin typeface="Open Sans Medium"/>
                <a:ea typeface="Open Sans Medium"/>
                <a:cs typeface="Open Sans Medium"/>
                <a:sym typeface="Open Sans Medium"/>
              </a:rPr>
              <a:t>Symmetrical variations</a:t>
            </a:r>
            <a:endParaRPr dirty="0">
              <a:solidFill>
                <a:srgbClr val="674EA7"/>
              </a:solidFill>
              <a:latin typeface="Open Sans Medium"/>
              <a:ea typeface="Open Sans Medium"/>
              <a:cs typeface="Open Sans Medium"/>
              <a:sym typeface="Open Sans Medium"/>
            </a:endParaRPr>
          </a:p>
          <a:p>
            <a:pPr marL="914400" lvl="0" indent="-317500" algn="l" rtl="0">
              <a:lnSpc>
                <a:spcPct val="150000"/>
              </a:lnSpc>
              <a:spcBef>
                <a:spcPts val="0"/>
              </a:spcBef>
              <a:spcAft>
                <a:spcPts val="0"/>
              </a:spcAft>
              <a:buClr>
                <a:srgbClr val="674EA7"/>
              </a:buClr>
              <a:buSzPts val="1400"/>
              <a:buFont typeface="Open Sans Medium"/>
              <a:buChar char="➔"/>
            </a:pPr>
            <a:r>
              <a:rPr lang="en" dirty="0">
                <a:solidFill>
                  <a:srgbClr val="674EA7"/>
                </a:solidFill>
                <a:latin typeface="Open Sans Medium"/>
                <a:ea typeface="Open Sans Medium"/>
                <a:cs typeface="Open Sans Medium"/>
                <a:sym typeface="Open Sans Medium"/>
              </a:rPr>
              <a:t>Asymmetric variations</a:t>
            </a:r>
            <a:endParaRPr dirty="0">
              <a:solidFill>
                <a:srgbClr val="674EA7"/>
              </a:solidFill>
              <a:latin typeface="Open Sans Medium"/>
              <a:ea typeface="Open Sans Medium"/>
              <a:cs typeface="Open Sans Medium"/>
              <a:sym typeface="Open Sans Medium"/>
            </a:endParaRPr>
          </a:p>
          <a:p>
            <a:pPr marL="0" lvl="0" indent="0" algn="l" rtl="0">
              <a:lnSpc>
                <a:spcPct val="150000"/>
              </a:lnSpc>
              <a:spcBef>
                <a:spcPts val="0"/>
              </a:spcBef>
              <a:spcAft>
                <a:spcPts val="0"/>
              </a:spcAft>
              <a:buNone/>
            </a:pPr>
            <a:endParaRPr dirty="0">
              <a:solidFill>
                <a:srgbClr val="674EA7"/>
              </a:solidFill>
              <a:latin typeface="Open Sans Medium"/>
              <a:ea typeface="Open Sans Medium"/>
              <a:cs typeface="Open Sans Medium"/>
              <a:sym typeface="Open Sans Medium"/>
            </a:endParaRPr>
          </a:p>
          <a:p>
            <a:pPr marL="0" lvl="0" indent="0" algn="l" rtl="0">
              <a:lnSpc>
                <a:spcPct val="150000"/>
              </a:lnSpc>
              <a:spcBef>
                <a:spcPts val="0"/>
              </a:spcBef>
              <a:spcAft>
                <a:spcPts val="0"/>
              </a:spcAft>
              <a:buNone/>
            </a:pPr>
            <a:r>
              <a:rPr lang="en" dirty="0">
                <a:solidFill>
                  <a:srgbClr val="674EA7"/>
                </a:solidFill>
                <a:latin typeface="Open Sans Medium"/>
                <a:ea typeface="Open Sans Medium"/>
                <a:cs typeface="Open Sans Medium"/>
                <a:sym typeface="Open Sans Medium"/>
              </a:rPr>
              <a:t>There is already evidence that the inner disk is dynamic</a:t>
            </a:r>
            <a:endParaRPr dirty="0">
              <a:solidFill>
                <a:srgbClr val="674EA7"/>
              </a:solidFill>
              <a:latin typeface="Open Sans Medium"/>
              <a:ea typeface="Open Sans Medium"/>
              <a:cs typeface="Open Sans Medium"/>
              <a:sym typeface="Open Sans Medium"/>
            </a:endParaRPr>
          </a:p>
          <a:p>
            <a:pPr marL="0" lvl="0" indent="0" algn="l" rtl="0">
              <a:lnSpc>
                <a:spcPct val="150000"/>
              </a:lnSpc>
              <a:spcBef>
                <a:spcPts val="0"/>
              </a:spcBef>
              <a:spcAft>
                <a:spcPts val="0"/>
              </a:spcAft>
              <a:buNone/>
            </a:pPr>
            <a:endParaRPr dirty="0">
              <a:solidFill>
                <a:srgbClr val="674EA7"/>
              </a:solidFill>
              <a:latin typeface="Open Sans Medium"/>
              <a:ea typeface="Open Sans Medium"/>
              <a:cs typeface="Open Sans Medium"/>
              <a:sym typeface="Open Sans Medium"/>
            </a:endParaRPr>
          </a:p>
          <a:p>
            <a:pPr marL="914400" lvl="0" indent="-317500" algn="l" rtl="0">
              <a:lnSpc>
                <a:spcPct val="150000"/>
              </a:lnSpc>
              <a:spcBef>
                <a:spcPts val="0"/>
              </a:spcBef>
              <a:spcAft>
                <a:spcPts val="0"/>
              </a:spcAft>
              <a:buClr>
                <a:srgbClr val="674EA7"/>
              </a:buClr>
              <a:buSzPts val="1400"/>
              <a:buFont typeface="Open Sans Medium"/>
              <a:buChar char="➔"/>
            </a:pPr>
            <a:r>
              <a:rPr lang="en" dirty="0">
                <a:solidFill>
                  <a:srgbClr val="674EA7"/>
                </a:solidFill>
                <a:latin typeface="Open Sans Medium"/>
                <a:ea typeface="Open Sans Medium"/>
                <a:cs typeface="Open Sans Medium"/>
                <a:sym typeface="Open Sans Medium"/>
              </a:rPr>
              <a:t>Dippers</a:t>
            </a:r>
            <a:endParaRPr dirty="0">
              <a:solidFill>
                <a:srgbClr val="674EA7"/>
              </a:solidFill>
              <a:latin typeface="Open Sans Medium"/>
              <a:ea typeface="Open Sans Medium"/>
              <a:cs typeface="Open Sans Medium"/>
              <a:sym typeface="Open Sans Medium"/>
            </a:endParaRPr>
          </a:p>
          <a:p>
            <a:pPr marL="1371600" lvl="1" indent="-317500" algn="l" rtl="0">
              <a:lnSpc>
                <a:spcPct val="150000"/>
              </a:lnSpc>
              <a:spcBef>
                <a:spcPts val="0"/>
              </a:spcBef>
              <a:spcAft>
                <a:spcPts val="0"/>
              </a:spcAft>
              <a:buClr>
                <a:srgbClr val="674EA7"/>
              </a:buClr>
              <a:buSzPts val="1400"/>
              <a:buFont typeface="Open Sans Medium"/>
              <a:buChar char="◆"/>
            </a:pPr>
            <a:r>
              <a:rPr lang="en" dirty="0">
                <a:solidFill>
                  <a:srgbClr val="674EA7"/>
                </a:solidFill>
                <a:latin typeface="Open Sans Medium"/>
                <a:ea typeface="Open Sans Medium"/>
                <a:cs typeface="Open Sans Medium"/>
                <a:sym typeface="Open Sans Medium"/>
              </a:rPr>
              <a:t>Turbulent accretion</a:t>
            </a:r>
            <a:endParaRPr dirty="0">
              <a:solidFill>
                <a:srgbClr val="674EA7"/>
              </a:solidFill>
              <a:latin typeface="Open Sans Medium"/>
              <a:ea typeface="Open Sans Medium"/>
              <a:cs typeface="Open Sans Medium"/>
              <a:sym typeface="Open Sans Medium"/>
            </a:endParaRPr>
          </a:p>
          <a:p>
            <a:pPr marL="914400" lvl="0" indent="-317500" algn="l" rtl="0">
              <a:lnSpc>
                <a:spcPct val="150000"/>
              </a:lnSpc>
              <a:spcBef>
                <a:spcPts val="0"/>
              </a:spcBef>
              <a:spcAft>
                <a:spcPts val="0"/>
              </a:spcAft>
              <a:buClr>
                <a:srgbClr val="674EA7"/>
              </a:buClr>
              <a:buSzPts val="1400"/>
              <a:buFont typeface="Open Sans Medium"/>
              <a:buChar char="➔"/>
            </a:pPr>
            <a:r>
              <a:rPr lang="en" dirty="0">
                <a:solidFill>
                  <a:srgbClr val="674EA7"/>
                </a:solidFill>
                <a:latin typeface="Open Sans Medium"/>
                <a:ea typeface="Open Sans Medium"/>
                <a:cs typeface="Open Sans Medium"/>
                <a:sym typeface="Open Sans Medium"/>
              </a:rPr>
              <a:t>Shadowing by the inner disk on the outer disk</a:t>
            </a:r>
            <a:endParaRPr dirty="0">
              <a:solidFill>
                <a:srgbClr val="674EA7"/>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endParaRPr dirty="0">
              <a:solidFill>
                <a:srgbClr val="674EA7"/>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endParaRPr dirty="0">
              <a:solidFill>
                <a:srgbClr val="674EA7"/>
              </a:solidFill>
              <a:latin typeface="Open Sans Medium"/>
              <a:ea typeface="Open Sans Medium"/>
              <a:cs typeface="Open Sans Medium"/>
              <a:sym typeface="Open Sans Medium"/>
            </a:endParaRPr>
          </a:p>
        </p:txBody>
      </p:sp>
      <p:pic>
        <p:nvPicPr>
          <p:cNvPr id="1074" name="Google Shape;1074;p58"/>
          <p:cNvPicPr preferRelativeResize="0"/>
          <p:nvPr/>
        </p:nvPicPr>
        <p:blipFill rotWithShape="1">
          <a:blip r:embed="rId3">
            <a:alphaModFix/>
          </a:blip>
          <a:srcRect r="10088"/>
          <a:stretch/>
        </p:blipFill>
        <p:spPr>
          <a:xfrm>
            <a:off x="5837800" y="1147600"/>
            <a:ext cx="3071850" cy="1962742"/>
          </a:xfrm>
          <a:prstGeom prst="rect">
            <a:avLst/>
          </a:prstGeom>
          <a:noFill/>
          <a:ln>
            <a:noFill/>
          </a:ln>
        </p:spPr>
      </p:pic>
      <p:pic>
        <p:nvPicPr>
          <p:cNvPr id="1075" name="Google Shape;1075;p58"/>
          <p:cNvPicPr preferRelativeResize="0"/>
          <p:nvPr/>
        </p:nvPicPr>
        <p:blipFill>
          <a:blip r:embed="rId4">
            <a:alphaModFix/>
          </a:blip>
          <a:stretch>
            <a:fillRect/>
          </a:stretch>
        </p:blipFill>
        <p:spPr>
          <a:xfrm>
            <a:off x="5837800" y="65724"/>
            <a:ext cx="3071850" cy="1250750"/>
          </a:xfrm>
          <a:prstGeom prst="rect">
            <a:avLst/>
          </a:prstGeom>
          <a:noFill/>
          <a:ln>
            <a:noFill/>
          </a:ln>
        </p:spPr>
      </p:pic>
      <p:pic>
        <p:nvPicPr>
          <p:cNvPr id="1076" name="Google Shape;1076;p58"/>
          <p:cNvPicPr preferRelativeResize="0"/>
          <p:nvPr/>
        </p:nvPicPr>
        <p:blipFill>
          <a:blip r:embed="rId5">
            <a:alphaModFix/>
          </a:blip>
          <a:stretch>
            <a:fillRect/>
          </a:stretch>
        </p:blipFill>
        <p:spPr>
          <a:xfrm>
            <a:off x="6271138" y="3110372"/>
            <a:ext cx="2205174" cy="1693200"/>
          </a:xfrm>
          <a:prstGeom prst="rect">
            <a:avLst/>
          </a:prstGeom>
          <a:noFill/>
          <a:ln>
            <a:noFill/>
          </a:ln>
        </p:spPr>
      </p:pic>
      <p:sp>
        <p:nvSpPr>
          <p:cNvPr id="1077" name="Google Shape;1077;p58"/>
          <p:cNvSpPr txBox="1"/>
          <p:nvPr/>
        </p:nvSpPr>
        <p:spPr>
          <a:xfrm>
            <a:off x="6271150" y="4785300"/>
            <a:ext cx="2745000" cy="323100"/>
          </a:xfrm>
          <a:prstGeom prst="rect">
            <a:avLst/>
          </a:prstGeom>
          <a:noFill/>
          <a:ln>
            <a:noFill/>
          </a:ln>
        </p:spPr>
        <p:txBody>
          <a:bodyPr spcFirstLastPara="1" wrap="square" lIns="91425" tIns="91425" rIns="91425" bIns="91425" anchor="t" anchorCtr="0">
            <a:spAutoFit/>
          </a:bodyPr>
          <a:lstStyle/>
          <a:p>
            <a:pPr marL="25400" marR="76200" lvl="0" indent="0" algn="l" rtl="0">
              <a:lnSpc>
                <a:spcPct val="100000"/>
              </a:lnSpc>
              <a:spcBef>
                <a:spcPts val="0"/>
              </a:spcBef>
              <a:spcAft>
                <a:spcPts val="0"/>
              </a:spcAft>
              <a:buNone/>
            </a:pPr>
            <a:r>
              <a:rPr lang="en" sz="900">
                <a:latin typeface="Montserrat"/>
                <a:ea typeface="Montserrat"/>
                <a:cs typeface="Montserrat"/>
                <a:sym typeface="Montserrat"/>
              </a:rPr>
              <a:t>Zhaohuan Zhu + 2022</a:t>
            </a:r>
            <a:endParaRPr sz="900">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59"/>
          <p:cNvSpPr txBox="1">
            <a:spLocks noGrp="1"/>
          </p:cNvSpPr>
          <p:nvPr>
            <p:ph type="title" idx="4294967295"/>
          </p:nvPr>
        </p:nvSpPr>
        <p:spPr>
          <a:xfrm>
            <a:off x="730650" y="383250"/>
            <a:ext cx="7704300" cy="5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674EA7"/>
                </a:solidFill>
                <a:latin typeface="Open Sans"/>
                <a:ea typeface="Open Sans"/>
                <a:cs typeface="Open Sans"/>
                <a:sym typeface="Open Sans"/>
              </a:rPr>
              <a:t>Future</a:t>
            </a:r>
            <a:r>
              <a:rPr lang="en" dirty="0">
                <a:solidFill>
                  <a:srgbClr val="674EA7"/>
                </a:solidFill>
              </a:rPr>
              <a:t> </a:t>
            </a:r>
            <a:r>
              <a:rPr lang="en" dirty="0">
                <a:solidFill>
                  <a:srgbClr val="674EA7"/>
                </a:solidFill>
                <a:latin typeface="Open Sans"/>
                <a:ea typeface="Open Sans"/>
                <a:cs typeface="Open Sans"/>
                <a:sym typeface="Open Sans"/>
              </a:rPr>
              <a:t>Work</a:t>
            </a:r>
            <a:endParaRPr dirty="0">
              <a:solidFill>
                <a:srgbClr val="674EA7"/>
              </a:solidFill>
              <a:latin typeface="Open Sans"/>
              <a:ea typeface="Open Sans"/>
              <a:cs typeface="Open Sans"/>
              <a:sym typeface="Open Sans"/>
            </a:endParaRPr>
          </a:p>
        </p:txBody>
      </p:sp>
      <p:pic>
        <p:nvPicPr>
          <p:cNvPr id="1083" name="Google Shape;1083;p59"/>
          <p:cNvPicPr preferRelativeResize="0"/>
          <p:nvPr/>
        </p:nvPicPr>
        <p:blipFill>
          <a:blip r:embed="rId3">
            <a:alphaModFix/>
          </a:blip>
          <a:stretch>
            <a:fillRect/>
          </a:stretch>
        </p:blipFill>
        <p:spPr>
          <a:xfrm>
            <a:off x="5446607" y="1096775"/>
            <a:ext cx="3468743" cy="2074167"/>
          </a:xfrm>
          <a:prstGeom prst="rect">
            <a:avLst/>
          </a:prstGeom>
          <a:noFill/>
          <a:ln>
            <a:noFill/>
          </a:ln>
        </p:spPr>
      </p:pic>
      <p:sp>
        <p:nvSpPr>
          <p:cNvPr id="1084" name="Google Shape;1084;p59"/>
          <p:cNvSpPr txBox="1"/>
          <p:nvPr/>
        </p:nvSpPr>
        <p:spPr>
          <a:xfrm>
            <a:off x="523175" y="1096775"/>
            <a:ext cx="359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1085" name="Google Shape;1085;p59"/>
          <p:cNvSpPr txBox="1"/>
          <p:nvPr/>
        </p:nvSpPr>
        <p:spPr>
          <a:xfrm>
            <a:off x="228650" y="1243575"/>
            <a:ext cx="5425500" cy="253912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dirty="0">
                <a:solidFill>
                  <a:srgbClr val="674EA7"/>
                </a:solidFill>
                <a:latin typeface="Open Sans Medium"/>
                <a:ea typeface="Open Sans Medium"/>
                <a:cs typeface="Open Sans Medium"/>
                <a:sym typeface="Open Sans Medium"/>
              </a:rPr>
              <a:t>More data with CHARA + VLTI</a:t>
            </a:r>
          </a:p>
          <a:p>
            <a:pPr marL="0" lvl="0" indent="0" algn="l" rtl="0">
              <a:spcBef>
                <a:spcPts val="0"/>
              </a:spcBef>
              <a:spcAft>
                <a:spcPts val="0"/>
              </a:spcAft>
              <a:buNone/>
            </a:pPr>
            <a:endParaRPr lang="en" sz="1700" dirty="0">
              <a:solidFill>
                <a:srgbClr val="674EA7"/>
              </a:solidFill>
              <a:latin typeface="Open Sans Medium"/>
              <a:ea typeface="Open Sans Medium"/>
              <a:cs typeface="Open Sans Medium"/>
              <a:sym typeface="Open Sans Medium"/>
            </a:endParaRPr>
          </a:p>
          <a:p>
            <a:r>
              <a:rPr lang="en-US" sz="1700" dirty="0">
                <a:solidFill>
                  <a:srgbClr val="674EA7"/>
                </a:solidFill>
                <a:latin typeface="Open Sans Medium"/>
                <a:ea typeface="Open Sans Medium"/>
                <a:cs typeface="Open Sans Medium"/>
                <a:sym typeface="Open Sans Medium"/>
              </a:rPr>
              <a:t>H+K images with new MIRC-X and MYTSIC data</a:t>
            </a:r>
            <a:endParaRPr sz="1700" dirty="0">
              <a:solidFill>
                <a:srgbClr val="674EA7"/>
              </a:solidFill>
              <a:latin typeface="Open Sans Medium"/>
              <a:ea typeface="Open Sans Medium"/>
              <a:cs typeface="Open Sans Medium"/>
              <a:sym typeface="Open Sans Medium"/>
            </a:endParaRPr>
          </a:p>
          <a:p>
            <a:pPr marL="0" lvl="0" indent="0" algn="l" rtl="0">
              <a:spcBef>
                <a:spcPts val="0"/>
              </a:spcBef>
              <a:spcAft>
                <a:spcPts val="0"/>
              </a:spcAft>
              <a:buNone/>
            </a:pPr>
            <a:endParaRPr sz="1700" dirty="0">
              <a:solidFill>
                <a:srgbClr val="674EA7"/>
              </a:solidFill>
              <a:latin typeface="Open Sans Medium"/>
              <a:ea typeface="Open Sans Medium"/>
              <a:cs typeface="Open Sans Medium"/>
              <a:sym typeface="Open Sans Medium"/>
            </a:endParaRPr>
          </a:p>
          <a:p>
            <a:pPr marL="0" lvl="0" indent="0" algn="l" rtl="0">
              <a:spcBef>
                <a:spcPts val="0"/>
              </a:spcBef>
              <a:spcAft>
                <a:spcPts val="0"/>
              </a:spcAft>
              <a:buNone/>
            </a:pPr>
            <a:r>
              <a:rPr lang="en" sz="1700" dirty="0">
                <a:solidFill>
                  <a:srgbClr val="674EA7"/>
                </a:solidFill>
                <a:latin typeface="Open Sans Medium"/>
                <a:ea typeface="Open Sans Medium"/>
                <a:cs typeface="Open Sans Medium"/>
                <a:sym typeface="Open Sans Medium"/>
              </a:rPr>
              <a:t>Investigate wavelength independence further </a:t>
            </a:r>
            <a:endParaRPr sz="1700" dirty="0">
              <a:solidFill>
                <a:srgbClr val="674EA7"/>
              </a:solidFill>
              <a:latin typeface="Open Sans Medium"/>
              <a:ea typeface="Open Sans Medium"/>
              <a:cs typeface="Open Sans Medium"/>
              <a:sym typeface="Open Sans Medium"/>
            </a:endParaRPr>
          </a:p>
          <a:p>
            <a:pPr marL="0" lvl="0" indent="0" algn="l" rtl="0">
              <a:spcBef>
                <a:spcPts val="0"/>
              </a:spcBef>
              <a:spcAft>
                <a:spcPts val="0"/>
              </a:spcAft>
              <a:buNone/>
            </a:pPr>
            <a:endParaRPr sz="1700" dirty="0">
              <a:solidFill>
                <a:srgbClr val="674EA7"/>
              </a:solidFill>
              <a:latin typeface="Open Sans Medium"/>
              <a:ea typeface="Open Sans Medium"/>
              <a:cs typeface="Open Sans Medium"/>
              <a:sym typeface="Open Sans Medium"/>
            </a:endParaRPr>
          </a:p>
          <a:p>
            <a:pPr marL="0" lvl="0" indent="0" algn="l" rtl="0">
              <a:spcBef>
                <a:spcPts val="0"/>
              </a:spcBef>
              <a:spcAft>
                <a:spcPts val="0"/>
              </a:spcAft>
              <a:buNone/>
            </a:pPr>
            <a:r>
              <a:rPr lang="en" sz="1700" dirty="0">
                <a:solidFill>
                  <a:srgbClr val="674EA7"/>
                </a:solidFill>
                <a:latin typeface="Open Sans Medium"/>
                <a:ea typeface="Open Sans Medium"/>
                <a:cs typeface="Open Sans Medium"/>
                <a:sym typeface="Open Sans Medium"/>
              </a:rPr>
              <a:t>Investigate the off-center star models </a:t>
            </a:r>
            <a:endParaRPr sz="1700" dirty="0">
              <a:solidFill>
                <a:srgbClr val="674EA7"/>
              </a:solidFill>
              <a:latin typeface="Open Sans Medium"/>
              <a:ea typeface="Open Sans Medium"/>
              <a:cs typeface="Open Sans Medium"/>
              <a:sym typeface="Open Sans Medium"/>
            </a:endParaRPr>
          </a:p>
          <a:p>
            <a:pPr marL="0" lvl="0" indent="0" algn="l" rtl="0">
              <a:spcBef>
                <a:spcPts val="0"/>
              </a:spcBef>
              <a:spcAft>
                <a:spcPts val="0"/>
              </a:spcAft>
              <a:buNone/>
            </a:pPr>
            <a:endParaRPr sz="1700" dirty="0">
              <a:solidFill>
                <a:srgbClr val="674EA7"/>
              </a:solidFill>
              <a:latin typeface="Open Sans Medium"/>
              <a:ea typeface="Open Sans Medium"/>
              <a:cs typeface="Open Sans Medium"/>
              <a:sym typeface="Open Sans Medium"/>
            </a:endParaRPr>
          </a:p>
          <a:p>
            <a:pPr marL="0" lvl="0" indent="0" algn="l" rtl="0">
              <a:spcBef>
                <a:spcPts val="0"/>
              </a:spcBef>
              <a:spcAft>
                <a:spcPts val="0"/>
              </a:spcAft>
              <a:buNone/>
            </a:pPr>
            <a:r>
              <a:rPr lang="en" sz="1700" dirty="0">
                <a:solidFill>
                  <a:srgbClr val="674EA7"/>
                </a:solidFill>
                <a:latin typeface="Open Sans Medium"/>
                <a:ea typeface="Open Sans Medium"/>
                <a:cs typeface="Open Sans Medium"/>
                <a:sym typeface="Open Sans Medium"/>
              </a:rPr>
              <a:t>Currently doing lots of observing of T Tauri stars</a:t>
            </a:r>
            <a:endParaRPr sz="1700" dirty="0">
              <a:solidFill>
                <a:srgbClr val="674EA7"/>
              </a:solidFill>
              <a:latin typeface="Open Sans Medium"/>
              <a:ea typeface="Open Sans Medium"/>
              <a:cs typeface="Open Sans Medium"/>
              <a:sym typeface="Open Sans Medium"/>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1089"/>
        <p:cNvGrpSpPr/>
        <p:nvPr/>
      </p:nvGrpSpPr>
      <p:grpSpPr>
        <a:xfrm>
          <a:off x="0" y="0"/>
          <a:ext cx="0" cy="0"/>
          <a:chOff x="0" y="0"/>
          <a:chExt cx="0" cy="0"/>
        </a:xfrm>
      </p:grpSpPr>
      <p:sp>
        <p:nvSpPr>
          <p:cNvPr id="1090" name="Google Shape;1090;p60"/>
          <p:cNvSpPr txBox="1">
            <a:spLocks noGrp="1"/>
          </p:cNvSpPr>
          <p:nvPr>
            <p:ph type="body" idx="1"/>
          </p:nvPr>
        </p:nvSpPr>
        <p:spPr>
          <a:xfrm>
            <a:off x="740100" y="1078300"/>
            <a:ext cx="7906800" cy="34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674EA7"/>
                </a:solidFill>
                <a:latin typeface="Open Sans Medium"/>
                <a:ea typeface="Open Sans Medium"/>
                <a:cs typeface="Open Sans Medium"/>
                <a:sym typeface="Open Sans Medium"/>
              </a:rPr>
              <a:t>With more sensitive instruments and improved data, we were tested multiple simple geometric models, both symmetric and asymmetric</a:t>
            </a:r>
            <a:endParaRPr>
              <a:solidFill>
                <a:srgbClr val="674EA7"/>
              </a:solidFill>
              <a:latin typeface="Open Sans Medium"/>
              <a:ea typeface="Open Sans Medium"/>
              <a:cs typeface="Open Sans Medium"/>
              <a:sym typeface="Open Sans Medium"/>
            </a:endParaRPr>
          </a:p>
          <a:p>
            <a:pPr marL="0" lvl="0" indent="0" algn="l" rtl="0">
              <a:lnSpc>
                <a:spcPct val="115000"/>
              </a:lnSpc>
              <a:spcBef>
                <a:spcPts val="1000"/>
              </a:spcBef>
              <a:spcAft>
                <a:spcPts val="0"/>
              </a:spcAft>
              <a:buNone/>
            </a:pPr>
            <a:r>
              <a:rPr lang="en">
                <a:solidFill>
                  <a:srgbClr val="674EA7"/>
                </a:solidFill>
                <a:latin typeface="Open Sans Medium"/>
                <a:ea typeface="Open Sans Medium"/>
                <a:cs typeface="Open Sans Medium"/>
                <a:sym typeface="Open Sans Medium"/>
              </a:rPr>
              <a:t>We were able to produce convincing evidence of a ring-like structure with an inner cavity, and some evidence of changes.</a:t>
            </a:r>
            <a:endParaRPr>
              <a:solidFill>
                <a:srgbClr val="674EA7"/>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endParaRPr>
              <a:solidFill>
                <a:srgbClr val="674EA7"/>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r>
              <a:rPr lang="en">
                <a:solidFill>
                  <a:srgbClr val="674EA7"/>
                </a:solidFill>
                <a:latin typeface="Open Sans Medium"/>
                <a:ea typeface="Open Sans Medium"/>
                <a:cs typeface="Open Sans Medium"/>
                <a:sym typeface="Open Sans Medium"/>
              </a:rPr>
              <a:t>The modified α Double Sigmoid model showed that the inner and outer rims are relatively smooth, with the inner rim having a sharper profile due to the dust destruction front. We also see that the disk is almost face-on  with inclination angles ≤ 20° </a:t>
            </a:r>
            <a:endParaRPr>
              <a:solidFill>
                <a:srgbClr val="674EA7"/>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endParaRPr>
              <a:solidFill>
                <a:srgbClr val="674EA7"/>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r>
              <a:rPr lang="en">
                <a:solidFill>
                  <a:srgbClr val="674EA7"/>
                </a:solidFill>
                <a:latin typeface="Open Sans Medium"/>
                <a:ea typeface="Open Sans Medium"/>
                <a:cs typeface="Open Sans Medium"/>
                <a:sym typeface="Open Sans Medium"/>
              </a:rPr>
              <a:t>The modeling revealed the fractions of flux contributed by each component. The star contributes 41%, the halo 4.6%, and the disk 56% with ~ 15% of that disk flux coming from inside the inner rim</a:t>
            </a:r>
            <a:endParaRPr>
              <a:solidFill>
                <a:srgbClr val="674EA7"/>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endParaRPr>
              <a:solidFill>
                <a:srgbClr val="674EA7"/>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r>
              <a:rPr lang="en">
                <a:solidFill>
                  <a:srgbClr val="674EA7"/>
                </a:solidFill>
                <a:latin typeface="Open Sans Medium"/>
                <a:ea typeface="Open Sans Medium"/>
                <a:cs typeface="Open Sans Medium"/>
                <a:sym typeface="Open Sans Medium"/>
              </a:rPr>
              <a:t>The best simple model to fit the closure phases is a skewed Double Sigmoid ring with an off-center star, which was backed up by the imaging. </a:t>
            </a:r>
            <a:endParaRPr>
              <a:solidFill>
                <a:srgbClr val="674EA7"/>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endParaRPr>
              <a:solidFill>
                <a:srgbClr val="674EA7"/>
              </a:solidFill>
              <a:latin typeface="Open Sans Medium"/>
              <a:ea typeface="Open Sans Medium"/>
              <a:cs typeface="Open Sans Medium"/>
              <a:sym typeface="Open Sans Medium"/>
            </a:endParaRPr>
          </a:p>
          <a:p>
            <a:pPr marL="0" lvl="0" indent="0" algn="l" rtl="0">
              <a:lnSpc>
                <a:spcPct val="115000"/>
              </a:lnSpc>
              <a:spcBef>
                <a:spcPts val="0"/>
              </a:spcBef>
              <a:spcAft>
                <a:spcPts val="0"/>
              </a:spcAft>
              <a:buNone/>
            </a:pPr>
            <a:r>
              <a:rPr lang="en">
                <a:solidFill>
                  <a:srgbClr val="674EA7"/>
                </a:solidFill>
                <a:latin typeface="Open Sans Medium"/>
                <a:ea typeface="Open Sans Medium"/>
                <a:cs typeface="Open Sans Medium"/>
                <a:sym typeface="Open Sans Medium"/>
              </a:rPr>
              <a:t>The imaging revealed possible evidence of rotating sub-AU features. This change could be caused by dynamics in the outer disk, or it could be an artifact.</a:t>
            </a:r>
            <a:endParaRPr>
              <a:solidFill>
                <a:srgbClr val="674EA7"/>
              </a:solidFill>
              <a:latin typeface="Open Sans Medium"/>
              <a:ea typeface="Open Sans Medium"/>
              <a:cs typeface="Open Sans Medium"/>
              <a:sym typeface="Open Sans Medium"/>
            </a:endParaRPr>
          </a:p>
          <a:p>
            <a:pPr marL="0" lvl="0" indent="0" algn="l" rtl="0">
              <a:spcBef>
                <a:spcPts val="0"/>
              </a:spcBef>
              <a:spcAft>
                <a:spcPts val="1000"/>
              </a:spcAft>
              <a:buNone/>
            </a:pPr>
            <a:endParaRPr>
              <a:solidFill>
                <a:srgbClr val="674EA7"/>
              </a:solidFill>
              <a:latin typeface="Open Sans Medium"/>
              <a:ea typeface="Open Sans Medium"/>
              <a:cs typeface="Open Sans Medium"/>
              <a:sym typeface="Open Sans Medium"/>
            </a:endParaRPr>
          </a:p>
        </p:txBody>
      </p:sp>
      <p:sp>
        <p:nvSpPr>
          <p:cNvPr id="1091" name="Google Shape;1091;p60"/>
          <p:cNvSpPr txBox="1">
            <a:spLocks noGrp="1"/>
          </p:cNvSpPr>
          <p:nvPr>
            <p:ph type="title"/>
          </p:nvPr>
        </p:nvSpPr>
        <p:spPr>
          <a:xfrm>
            <a:off x="629875" y="330225"/>
            <a:ext cx="7444800" cy="64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674EA7"/>
                </a:solidFill>
                <a:latin typeface="Open Sans"/>
                <a:ea typeface="Open Sans"/>
                <a:cs typeface="Open Sans"/>
                <a:sym typeface="Open Sans"/>
              </a:rPr>
              <a:t>Summary</a:t>
            </a:r>
            <a:endParaRPr>
              <a:solidFill>
                <a:srgbClr val="674EA7"/>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61"/>
          <p:cNvSpPr txBox="1">
            <a:spLocks noGrp="1"/>
          </p:cNvSpPr>
          <p:nvPr>
            <p:ph type="subTitle" idx="1"/>
          </p:nvPr>
        </p:nvSpPr>
        <p:spPr>
          <a:xfrm>
            <a:off x="2919450" y="2411263"/>
            <a:ext cx="3305100" cy="90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a:t>Any questions ?</a:t>
            </a:r>
            <a:endParaRPr sz="2000"/>
          </a:p>
          <a:p>
            <a:pPr marL="0" lvl="0" indent="0" algn="ctr" rtl="0">
              <a:spcBef>
                <a:spcPts val="0"/>
              </a:spcBef>
              <a:spcAft>
                <a:spcPts val="0"/>
              </a:spcAft>
              <a:buNone/>
            </a:pPr>
            <a:r>
              <a:rPr lang="en" sz="2000"/>
              <a:t>inoura@umich.edu </a:t>
            </a:r>
            <a:endParaRPr sz="2000"/>
          </a:p>
          <a:p>
            <a:pPr marL="0" lvl="0" indent="0" algn="ctr" rtl="0">
              <a:spcBef>
                <a:spcPts val="0"/>
              </a:spcBef>
              <a:spcAft>
                <a:spcPts val="0"/>
              </a:spcAft>
              <a:buNone/>
            </a:pPr>
            <a:endParaRPr sz="2000"/>
          </a:p>
          <a:p>
            <a:pPr marL="0" lvl="0" indent="0" algn="ctr" rtl="0">
              <a:spcBef>
                <a:spcPts val="0"/>
              </a:spcBef>
              <a:spcAft>
                <a:spcPts val="0"/>
              </a:spcAft>
              <a:buNone/>
            </a:pPr>
            <a:endParaRPr sz="2000"/>
          </a:p>
        </p:txBody>
      </p:sp>
      <p:sp>
        <p:nvSpPr>
          <p:cNvPr id="1097" name="Google Shape;1097;p61"/>
          <p:cNvSpPr txBox="1">
            <a:spLocks noGrp="1"/>
          </p:cNvSpPr>
          <p:nvPr>
            <p:ph type="title"/>
          </p:nvPr>
        </p:nvSpPr>
        <p:spPr>
          <a:xfrm>
            <a:off x="2126262" y="807575"/>
            <a:ext cx="4891500" cy="992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864"/>
        <p:cNvGrpSpPr/>
        <p:nvPr/>
      </p:nvGrpSpPr>
      <p:grpSpPr>
        <a:xfrm>
          <a:off x="0" y="0"/>
          <a:ext cx="0" cy="0"/>
          <a:chOff x="0" y="0"/>
          <a:chExt cx="0" cy="0"/>
        </a:xfrm>
      </p:grpSpPr>
      <p:sp>
        <p:nvSpPr>
          <p:cNvPr id="865" name="Google Shape;865;p38"/>
          <p:cNvSpPr txBox="1"/>
          <p:nvPr/>
        </p:nvSpPr>
        <p:spPr>
          <a:xfrm>
            <a:off x="379375" y="418700"/>
            <a:ext cx="4974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674EA7"/>
                </a:solidFill>
                <a:latin typeface="Open Sans"/>
                <a:ea typeface="Open Sans"/>
                <a:cs typeface="Open Sans"/>
                <a:sym typeface="Open Sans"/>
              </a:rPr>
              <a:t>Protoplanetary Disks</a:t>
            </a:r>
            <a:endParaRPr sz="3000">
              <a:solidFill>
                <a:srgbClr val="674EA7"/>
              </a:solidFill>
              <a:latin typeface="Open Sans"/>
              <a:ea typeface="Open Sans"/>
              <a:cs typeface="Open Sans"/>
              <a:sym typeface="Open Sans"/>
            </a:endParaRPr>
          </a:p>
        </p:txBody>
      </p:sp>
      <p:sp>
        <p:nvSpPr>
          <p:cNvPr id="866" name="Google Shape;866;p38"/>
          <p:cNvSpPr txBox="1"/>
          <p:nvPr/>
        </p:nvSpPr>
        <p:spPr>
          <a:xfrm>
            <a:off x="311700" y="1229875"/>
            <a:ext cx="4584000" cy="3421200"/>
          </a:xfrm>
          <a:prstGeom prst="rect">
            <a:avLst/>
          </a:prstGeom>
          <a:noFill/>
          <a:ln>
            <a:noFill/>
          </a:ln>
        </p:spPr>
        <p:txBody>
          <a:bodyPr spcFirstLastPara="1" wrap="square" lIns="91425" tIns="91425" rIns="91425" bIns="91425" anchor="t" anchorCtr="0">
            <a:normAutofit/>
          </a:bodyPr>
          <a:lstStyle/>
          <a:p>
            <a:pPr marL="114300" lvl="0" algn="l" rtl="0">
              <a:spcBef>
                <a:spcPts val="1000"/>
              </a:spcBef>
              <a:spcAft>
                <a:spcPts val="0"/>
              </a:spcAft>
              <a:buClr>
                <a:srgbClr val="674EA7"/>
              </a:buClr>
              <a:buSzPts val="1800"/>
            </a:pPr>
            <a:r>
              <a:rPr lang="en" sz="1800" dirty="0">
                <a:solidFill>
                  <a:srgbClr val="674EA7"/>
                </a:solidFill>
                <a:latin typeface="Open Sans Medium"/>
                <a:ea typeface="Open Sans Medium"/>
                <a:cs typeface="Open Sans Medium"/>
                <a:sym typeface="Open Sans Medium"/>
              </a:rPr>
              <a:t>Dust and gas- rich disks that surround many pre-main sequence stars </a:t>
            </a:r>
            <a:endParaRPr sz="1800" dirty="0">
              <a:solidFill>
                <a:srgbClr val="674EA7"/>
              </a:solidFill>
              <a:latin typeface="Open Sans Medium"/>
              <a:ea typeface="Open Sans Medium"/>
              <a:cs typeface="Open Sans Medium"/>
              <a:sym typeface="Open Sans Medium"/>
            </a:endParaRPr>
          </a:p>
          <a:p>
            <a:pPr marL="114300" lvl="0" algn="l" rtl="0">
              <a:spcBef>
                <a:spcPts val="1200"/>
              </a:spcBef>
              <a:spcAft>
                <a:spcPts val="0"/>
              </a:spcAft>
              <a:buClr>
                <a:srgbClr val="674EA7"/>
              </a:buClr>
              <a:buSzPts val="1800"/>
            </a:pPr>
            <a:r>
              <a:rPr lang="en" sz="1800" dirty="0">
                <a:solidFill>
                  <a:srgbClr val="674EA7"/>
                </a:solidFill>
                <a:latin typeface="Open Sans Medium"/>
                <a:ea typeface="Open Sans Medium"/>
                <a:cs typeface="Open Sans Medium"/>
                <a:sym typeface="Open Sans Medium"/>
              </a:rPr>
              <a:t>Remnants of the star formation process</a:t>
            </a:r>
            <a:endParaRPr sz="1800" dirty="0">
              <a:solidFill>
                <a:srgbClr val="674EA7"/>
              </a:solidFill>
              <a:latin typeface="Open Sans Medium"/>
              <a:ea typeface="Open Sans Medium"/>
              <a:cs typeface="Open Sans Medium"/>
              <a:sym typeface="Open Sans Medium"/>
            </a:endParaRPr>
          </a:p>
          <a:p>
            <a:pPr marL="114300" lvl="0" algn="l" rtl="0">
              <a:spcBef>
                <a:spcPts val="1000"/>
              </a:spcBef>
              <a:spcAft>
                <a:spcPts val="0"/>
              </a:spcAft>
              <a:buClr>
                <a:srgbClr val="674EA7"/>
              </a:buClr>
              <a:buSzPts val="1800"/>
            </a:pPr>
            <a:r>
              <a:rPr lang="en" sz="1800" dirty="0">
                <a:solidFill>
                  <a:srgbClr val="674EA7"/>
                </a:solidFill>
                <a:latin typeface="Open Sans Medium"/>
                <a:ea typeface="Open Sans Medium"/>
                <a:cs typeface="Open Sans Medium"/>
                <a:sym typeface="Open Sans Medium"/>
              </a:rPr>
              <a:t>Disk can host a future planetary system</a:t>
            </a:r>
            <a:endParaRPr sz="1800" dirty="0">
              <a:solidFill>
                <a:srgbClr val="674EA7"/>
              </a:solidFill>
              <a:latin typeface="Open Sans Medium"/>
              <a:ea typeface="Open Sans Medium"/>
              <a:cs typeface="Open Sans Medium"/>
              <a:sym typeface="Open Sans Medium"/>
            </a:endParaRPr>
          </a:p>
          <a:p>
            <a:pPr marL="114300" lvl="0" algn="l" rtl="0">
              <a:spcBef>
                <a:spcPts val="1000"/>
              </a:spcBef>
              <a:spcAft>
                <a:spcPts val="0"/>
              </a:spcAft>
              <a:buClr>
                <a:srgbClr val="674EA7"/>
              </a:buClr>
              <a:buSzPts val="1800"/>
            </a:pPr>
            <a:r>
              <a:rPr lang="en" sz="1800" dirty="0">
                <a:solidFill>
                  <a:srgbClr val="674EA7"/>
                </a:solidFill>
                <a:latin typeface="Open Sans Medium"/>
                <a:ea typeface="Open Sans Medium"/>
                <a:cs typeface="Open Sans Medium"/>
                <a:sym typeface="Open Sans Medium"/>
              </a:rPr>
              <a:t>Different regions have different physics </a:t>
            </a:r>
            <a:endParaRPr sz="1800" dirty="0">
              <a:solidFill>
                <a:srgbClr val="674EA7"/>
              </a:solidFill>
              <a:latin typeface="Open Sans Medium"/>
              <a:ea typeface="Open Sans Medium"/>
              <a:cs typeface="Open Sans Medium"/>
              <a:sym typeface="Open Sans Medium"/>
            </a:endParaRPr>
          </a:p>
        </p:txBody>
      </p:sp>
      <p:pic>
        <p:nvPicPr>
          <p:cNvPr id="867" name="Google Shape;867;p38"/>
          <p:cNvPicPr preferRelativeResize="0"/>
          <p:nvPr/>
        </p:nvPicPr>
        <p:blipFill>
          <a:blip r:embed="rId3">
            <a:alphaModFix/>
          </a:blip>
          <a:stretch>
            <a:fillRect/>
          </a:stretch>
        </p:blipFill>
        <p:spPr>
          <a:xfrm>
            <a:off x="4895700" y="1601400"/>
            <a:ext cx="4054425" cy="1940701"/>
          </a:xfrm>
          <a:prstGeom prst="rect">
            <a:avLst/>
          </a:prstGeom>
          <a:noFill/>
          <a:ln>
            <a:noFill/>
          </a:ln>
        </p:spPr>
      </p:pic>
      <p:sp>
        <p:nvSpPr>
          <p:cNvPr id="868" name="Google Shape;868;p38"/>
          <p:cNvSpPr txBox="1"/>
          <p:nvPr/>
        </p:nvSpPr>
        <p:spPr>
          <a:xfrm>
            <a:off x="4954750" y="3621675"/>
            <a:ext cx="1604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Roboto"/>
                <a:ea typeface="Roboto"/>
                <a:cs typeface="Roboto"/>
                <a:sym typeface="Roboto"/>
              </a:rPr>
              <a:t>NASA/JPL-Caltech</a:t>
            </a:r>
            <a:endParaRPr sz="1000">
              <a:solidFill>
                <a:schemeClr val="dk1"/>
              </a:solidFill>
              <a:latin typeface="Roboto"/>
              <a:ea typeface="Roboto"/>
              <a:cs typeface="Roboto"/>
              <a:sym typeface="Roboto"/>
            </a:endParaRPr>
          </a:p>
        </p:txBody>
      </p:sp>
      <p:sp>
        <p:nvSpPr>
          <p:cNvPr id="869" name="Google Shape;869;p38"/>
          <p:cNvSpPr/>
          <p:nvPr/>
        </p:nvSpPr>
        <p:spPr>
          <a:xfrm>
            <a:off x="4895700" y="1560925"/>
            <a:ext cx="4112400" cy="2060700"/>
          </a:xfrm>
          <a:prstGeom prst="rect">
            <a:avLst/>
          </a:prstGeom>
          <a:noFill/>
          <a:ln w="152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874" name="Google Shape;874;p39"/>
          <p:cNvPicPr preferRelativeResize="0"/>
          <p:nvPr/>
        </p:nvPicPr>
        <p:blipFill>
          <a:blip r:embed="rId3">
            <a:alphaModFix/>
          </a:blip>
          <a:stretch>
            <a:fillRect/>
          </a:stretch>
        </p:blipFill>
        <p:spPr>
          <a:xfrm>
            <a:off x="1223450" y="214080"/>
            <a:ext cx="6607700" cy="4330400"/>
          </a:xfrm>
          <a:prstGeom prst="rect">
            <a:avLst/>
          </a:prstGeom>
          <a:noFill/>
          <a:ln>
            <a:noFill/>
          </a:ln>
        </p:spPr>
      </p:pic>
      <p:sp>
        <p:nvSpPr>
          <p:cNvPr id="875" name="Google Shape;875;p39"/>
          <p:cNvSpPr txBox="1"/>
          <p:nvPr/>
        </p:nvSpPr>
        <p:spPr>
          <a:xfrm>
            <a:off x="2797125" y="4776338"/>
            <a:ext cx="338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674EA7"/>
                </a:solidFill>
                <a:latin typeface="Roboto"/>
                <a:ea typeface="Roboto"/>
                <a:cs typeface="Roboto"/>
                <a:sym typeface="Roboto"/>
              </a:rPr>
              <a:t>C.P. Dullemond and J.D. Monnier, 2010</a:t>
            </a:r>
            <a:endParaRPr dirty="0">
              <a:solidFill>
                <a:srgbClr val="674EA7"/>
              </a:solidFill>
              <a:latin typeface="Roboto"/>
              <a:ea typeface="Roboto"/>
              <a:cs typeface="Roboto"/>
              <a:sym typeface="Roboto"/>
            </a:endParaRPr>
          </a:p>
        </p:txBody>
      </p:sp>
      <p:sp>
        <p:nvSpPr>
          <p:cNvPr id="876" name="Google Shape;876;p39"/>
          <p:cNvSpPr/>
          <p:nvPr/>
        </p:nvSpPr>
        <p:spPr>
          <a:xfrm>
            <a:off x="1143500" y="159350"/>
            <a:ext cx="6687600" cy="4467900"/>
          </a:xfrm>
          <a:prstGeom prst="rect">
            <a:avLst/>
          </a:prstGeom>
          <a:noFill/>
          <a:ln w="152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40"/>
          <p:cNvSpPr txBox="1"/>
          <p:nvPr/>
        </p:nvSpPr>
        <p:spPr>
          <a:xfrm>
            <a:off x="327675" y="564000"/>
            <a:ext cx="5701200" cy="3847177"/>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900" dirty="0">
                <a:solidFill>
                  <a:srgbClr val="674EA7"/>
                </a:solidFill>
                <a:latin typeface="Open Sans Medium"/>
                <a:ea typeface="Open Sans Medium"/>
                <a:cs typeface="Open Sans Medium"/>
                <a:sym typeface="Open Sans Medium"/>
              </a:rPr>
              <a:t>V1295 Aquila (HD 190073) – Really “cool” star :)</a:t>
            </a:r>
            <a:endParaRPr sz="1900" dirty="0">
              <a:solidFill>
                <a:srgbClr val="674EA7"/>
              </a:solidFill>
              <a:latin typeface="Open Sans Medium"/>
              <a:ea typeface="Open Sans Medium"/>
              <a:cs typeface="Open Sans Medium"/>
              <a:sym typeface="Open Sans Medium"/>
            </a:endParaRPr>
          </a:p>
          <a:p>
            <a:pPr marL="457200" lvl="0" indent="-349250" algn="l" rtl="0">
              <a:lnSpc>
                <a:spcPct val="150000"/>
              </a:lnSpc>
              <a:spcBef>
                <a:spcPts val="1200"/>
              </a:spcBef>
              <a:spcAft>
                <a:spcPts val="0"/>
              </a:spcAft>
              <a:buClr>
                <a:srgbClr val="674EA7"/>
              </a:buClr>
              <a:buSzPts val="1900"/>
              <a:buFont typeface="Open Sans Medium"/>
              <a:buChar char="➔"/>
            </a:pPr>
            <a:r>
              <a:rPr lang="en" sz="1900" dirty="0" err="1">
                <a:solidFill>
                  <a:srgbClr val="674EA7"/>
                </a:solidFill>
                <a:latin typeface="Open Sans Medium"/>
                <a:ea typeface="Open Sans Medium"/>
                <a:cs typeface="Open Sans Medium"/>
                <a:sym typeface="Open Sans Medium"/>
              </a:rPr>
              <a:t>Herbig</a:t>
            </a:r>
            <a:r>
              <a:rPr lang="en" sz="1900" dirty="0">
                <a:solidFill>
                  <a:srgbClr val="674EA7"/>
                </a:solidFill>
                <a:latin typeface="Open Sans Medium"/>
                <a:ea typeface="Open Sans Medium"/>
                <a:cs typeface="Open Sans Medium"/>
                <a:sym typeface="Open Sans Medium"/>
              </a:rPr>
              <a:t> Be star (spectral type B9)</a:t>
            </a:r>
            <a:endParaRPr sz="1900" dirty="0">
              <a:solidFill>
                <a:srgbClr val="674EA7"/>
              </a:solidFill>
              <a:latin typeface="Open Sans Medium"/>
              <a:ea typeface="Open Sans Medium"/>
              <a:cs typeface="Open Sans Medium"/>
              <a:sym typeface="Open Sans Medium"/>
            </a:endParaRPr>
          </a:p>
          <a:p>
            <a:pPr marL="457200" lvl="0" indent="-349250" algn="l" rtl="0">
              <a:lnSpc>
                <a:spcPct val="150000"/>
              </a:lnSpc>
              <a:spcBef>
                <a:spcPts val="0"/>
              </a:spcBef>
              <a:spcAft>
                <a:spcPts val="0"/>
              </a:spcAft>
              <a:buClr>
                <a:srgbClr val="674EA7"/>
              </a:buClr>
              <a:buSzPts val="1900"/>
              <a:buFont typeface="Open Sans Medium"/>
              <a:buChar char="➔"/>
            </a:pPr>
            <a:r>
              <a:rPr lang="en" sz="1900" dirty="0">
                <a:solidFill>
                  <a:srgbClr val="674EA7"/>
                </a:solidFill>
                <a:latin typeface="Open Sans Medium"/>
                <a:ea typeface="Open Sans Medium"/>
                <a:cs typeface="Open Sans Medium"/>
                <a:sym typeface="Open Sans Medium"/>
              </a:rPr>
              <a:t>847 pc away </a:t>
            </a:r>
            <a:endParaRPr sz="1900" dirty="0">
              <a:solidFill>
                <a:srgbClr val="674EA7"/>
              </a:solidFill>
              <a:latin typeface="Open Sans Medium"/>
              <a:ea typeface="Open Sans Medium"/>
              <a:cs typeface="Open Sans Medium"/>
              <a:sym typeface="Open Sans Medium"/>
            </a:endParaRPr>
          </a:p>
          <a:p>
            <a:pPr marL="457200" lvl="0" indent="-349250" algn="l" rtl="0">
              <a:lnSpc>
                <a:spcPct val="150000"/>
              </a:lnSpc>
              <a:spcBef>
                <a:spcPts val="0"/>
              </a:spcBef>
              <a:spcAft>
                <a:spcPts val="0"/>
              </a:spcAft>
              <a:buClr>
                <a:srgbClr val="674EA7"/>
              </a:buClr>
              <a:buSzPts val="1900"/>
              <a:buFont typeface="Open Sans Medium"/>
              <a:buChar char="➔"/>
            </a:pPr>
            <a:r>
              <a:rPr lang="en" sz="1900" dirty="0">
                <a:solidFill>
                  <a:srgbClr val="674EA7"/>
                </a:solidFill>
                <a:latin typeface="Open Sans Medium"/>
                <a:ea typeface="Open Sans Medium"/>
                <a:cs typeface="Open Sans Medium"/>
                <a:sym typeface="Open Sans Medium"/>
              </a:rPr>
              <a:t>780 L</a:t>
            </a:r>
            <a:r>
              <a:rPr lang="en" sz="1900" baseline="-25000" dirty="0">
                <a:solidFill>
                  <a:srgbClr val="674EA7"/>
                </a:solidFill>
                <a:latin typeface="Open Sans Medium"/>
                <a:ea typeface="Open Sans Medium"/>
                <a:cs typeface="Open Sans Medium"/>
                <a:sym typeface="Open Sans Medium"/>
              </a:rPr>
              <a:t>☉</a:t>
            </a:r>
            <a:endParaRPr sz="1900" baseline="-25000" dirty="0">
              <a:solidFill>
                <a:srgbClr val="674EA7"/>
              </a:solidFill>
              <a:latin typeface="Open Sans Medium"/>
              <a:ea typeface="Open Sans Medium"/>
              <a:cs typeface="Open Sans Medium"/>
              <a:sym typeface="Open Sans Medium"/>
            </a:endParaRPr>
          </a:p>
          <a:p>
            <a:pPr marL="457200" lvl="0" indent="-349250" algn="l" rtl="0">
              <a:lnSpc>
                <a:spcPct val="150000"/>
              </a:lnSpc>
              <a:spcBef>
                <a:spcPts val="0"/>
              </a:spcBef>
              <a:spcAft>
                <a:spcPts val="0"/>
              </a:spcAft>
              <a:buClr>
                <a:srgbClr val="674EA7"/>
              </a:buClr>
              <a:buSzPts val="1900"/>
              <a:buFont typeface="Open Sans Medium"/>
              <a:buChar char="➔"/>
            </a:pPr>
            <a:r>
              <a:rPr lang="en" sz="1900" dirty="0">
                <a:solidFill>
                  <a:srgbClr val="674EA7"/>
                </a:solidFill>
                <a:latin typeface="Open Sans Medium"/>
                <a:ea typeface="Open Sans Medium"/>
                <a:cs typeface="Open Sans Medium"/>
                <a:sym typeface="Open Sans Medium"/>
              </a:rPr>
              <a:t>6 </a:t>
            </a:r>
            <a:r>
              <a:rPr lang="en" sz="1900">
                <a:solidFill>
                  <a:srgbClr val="674EA7"/>
                </a:solidFill>
                <a:latin typeface="Open Sans Medium"/>
                <a:ea typeface="Open Sans Medium"/>
                <a:cs typeface="Open Sans Medium"/>
                <a:sym typeface="Open Sans Medium"/>
              </a:rPr>
              <a:t>M</a:t>
            </a:r>
            <a:r>
              <a:rPr lang="en" sz="1900" baseline="-25000">
                <a:solidFill>
                  <a:srgbClr val="674EA7"/>
                </a:solidFill>
                <a:latin typeface="Open Sans Medium"/>
                <a:ea typeface="Open Sans Medium"/>
                <a:cs typeface="Open Sans Medium"/>
                <a:sym typeface="Open Sans Medium"/>
              </a:rPr>
              <a:t>☉</a:t>
            </a:r>
            <a:endParaRPr sz="1900" baseline="-25000" dirty="0">
              <a:solidFill>
                <a:srgbClr val="674EA7"/>
              </a:solidFill>
              <a:latin typeface="Open Sans Medium"/>
              <a:ea typeface="Open Sans Medium"/>
              <a:cs typeface="Open Sans Medium"/>
              <a:sym typeface="Open Sans Medium"/>
            </a:endParaRPr>
          </a:p>
          <a:p>
            <a:pPr marL="457200" lvl="0" indent="-349250" algn="l" rtl="0">
              <a:lnSpc>
                <a:spcPct val="150000"/>
              </a:lnSpc>
              <a:spcBef>
                <a:spcPts val="0"/>
              </a:spcBef>
              <a:spcAft>
                <a:spcPts val="0"/>
              </a:spcAft>
              <a:buClr>
                <a:srgbClr val="674EA7"/>
              </a:buClr>
              <a:buSzPts val="1900"/>
              <a:buFont typeface="Open Sans Medium"/>
              <a:buChar char="➔"/>
            </a:pPr>
            <a:r>
              <a:rPr lang="en" sz="1900" dirty="0">
                <a:solidFill>
                  <a:srgbClr val="674EA7"/>
                </a:solidFill>
                <a:latin typeface="Open Sans Medium"/>
                <a:ea typeface="Open Sans Medium"/>
                <a:cs typeface="Open Sans Medium"/>
                <a:sym typeface="Open Sans Medium"/>
              </a:rPr>
              <a:t>Narrow emission line feature </a:t>
            </a:r>
            <a:endParaRPr sz="1900" dirty="0">
              <a:solidFill>
                <a:srgbClr val="674EA7"/>
              </a:solidFill>
              <a:latin typeface="Open Sans Medium"/>
              <a:ea typeface="Open Sans Medium"/>
              <a:cs typeface="Open Sans Medium"/>
              <a:sym typeface="Open Sans Medium"/>
            </a:endParaRPr>
          </a:p>
          <a:p>
            <a:pPr marL="457200" lvl="0" indent="-349250" algn="l" rtl="0">
              <a:lnSpc>
                <a:spcPct val="150000"/>
              </a:lnSpc>
              <a:spcBef>
                <a:spcPts val="0"/>
              </a:spcBef>
              <a:spcAft>
                <a:spcPts val="0"/>
              </a:spcAft>
              <a:buClr>
                <a:srgbClr val="674EA7"/>
              </a:buClr>
              <a:buSzPts val="1900"/>
              <a:buFont typeface="Open Sans Medium"/>
              <a:buChar char="➔"/>
            </a:pPr>
            <a:r>
              <a:rPr lang="en" sz="1900" dirty="0">
                <a:solidFill>
                  <a:srgbClr val="674EA7"/>
                </a:solidFill>
                <a:latin typeface="Open Sans Medium"/>
                <a:ea typeface="Open Sans Medium"/>
                <a:cs typeface="Open Sans Medium"/>
                <a:sym typeface="Open Sans Medium"/>
              </a:rPr>
              <a:t>Weak detected magnetic field</a:t>
            </a:r>
            <a:endParaRPr sz="1900" dirty="0">
              <a:solidFill>
                <a:srgbClr val="674EA7"/>
              </a:solidFill>
              <a:latin typeface="Open Sans Medium"/>
              <a:ea typeface="Open Sans Medium"/>
              <a:cs typeface="Open Sans Medium"/>
              <a:sym typeface="Open Sans Medium"/>
            </a:endParaRPr>
          </a:p>
          <a:p>
            <a:pPr marL="457200" lvl="0" indent="-349250" algn="l" rtl="0">
              <a:lnSpc>
                <a:spcPct val="150000"/>
              </a:lnSpc>
              <a:spcBef>
                <a:spcPts val="0"/>
              </a:spcBef>
              <a:spcAft>
                <a:spcPts val="0"/>
              </a:spcAft>
              <a:buClr>
                <a:srgbClr val="674EA7"/>
              </a:buClr>
              <a:buSzPts val="1900"/>
              <a:buFont typeface="Open Sans Medium"/>
              <a:buChar char="➔"/>
            </a:pPr>
            <a:r>
              <a:rPr lang="en" sz="1900" dirty="0">
                <a:solidFill>
                  <a:srgbClr val="674EA7"/>
                </a:solidFill>
                <a:latin typeface="Open Sans Medium"/>
                <a:ea typeface="Open Sans Medium"/>
                <a:cs typeface="Open Sans Medium"/>
                <a:sym typeface="Open Sans Medium"/>
              </a:rPr>
              <a:t>Almost face on!</a:t>
            </a:r>
            <a:endParaRPr sz="1900" dirty="0">
              <a:solidFill>
                <a:srgbClr val="674EA7"/>
              </a:solidFill>
              <a:latin typeface="Open Sans Medium"/>
              <a:ea typeface="Open Sans Medium"/>
              <a:cs typeface="Open Sans Medium"/>
              <a:sym typeface="Open Sans Medium"/>
            </a:endParaRPr>
          </a:p>
        </p:txBody>
      </p:sp>
      <p:pic>
        <p:nvPicPr>
          <p:cNvPr id="882" name="Google Shape;882;p40"/>
          <p:cNvPicPr preferRelativeResize="0"/>
          <p:nvPr/>
        </p:nvPicPr>
        <p:blipFill>
          <a:blip r:embed="rId3">
            <a:alphaModFix/>
          </a:blip>
          <a:stretch>
            <a:fillRect/>
          </a:stretch>
        </p:blipFill>
        <p:spPr>
          <a:xfrm>
            <a:off x="5658074" y="1511275"/>
            <a:ext cx="2898700" cy="2341575"/>
          </a:xfrm>
          <a:prstGeom prst="rect">
            <a:avLst/>
          </a:prstGeom>
          <a:noFill/>
          <a:ln>
            <a:noFill/>
          </a:ln>
        </p:spPr>
      </p:pic>
      <p:sp>
        <p:nvSpPr>
          <p:cNvPr id="883" name="Google Shape;883;p40"/>
          <p:cNvSpPr/>
          <p:nvPr/>
        </p:nvSpPr>
        <p:spPr>
          <a:xfrm>
            <a:off x="5615775" y="1511275"/>
            <a:ext cx="3022500" cy="2421600"/>
          </a:xfrm>
          <a:prstGeom prst="rect">
            <a:avLst/>
          </a:prstGeom>
          <a:noFill/>
          <a:ln w="152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0"/>
          <p:cNvSpPr txBox="1"/>
          <p:nvPr/>
        </p:nvSpPr>
        <p:spPr>
          <a:xfrm>
            <a:off x="5615775" y="4022925"/>
            <a:ext cx="289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Simbad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41"/>
          <p:cNvSpPr txBox="1"/>
          <p:nvPr/>
        </p:nvSpPr>
        <p:spPr>
          <a:xfrm>
            <a:off x="311700" y="410000"/>
            <a:ext cx="8520600" cy="6078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sz="3000">
                <a:solidFill>
                  <a:srgbClr val="674EA7"/>
                </a:solidFill>
                <a:latin typeface="Open Sans"/>
                <a:ea typeface="Open Sans"/>
                <a:cs typeface="Open Sans"/>
                <a:sym typeface="Open Sans"/>
              </a:rPr>
              <a:t>Why are the Herbig Accretion Disks Interesting?</a:t>
            </a:r>
            <a:endParaRPr sz="3000">
              <a:solidFill>
                <a:srgbClr val="674EA7"/>
              </a:solidFill>
              <a:latin typeface="Open Sans"/>
              <a:ea typeface="Open Sans"/>
              <a:cs typeface="Open Sans"/>
              <a:sym typeface="Open Sans"/>
            </a:endParaRPr>
          </a:p>
        </p:txBody>
      </p:sp>
      <p:sp>
        <p:nvSpPr>
          <p:cNvPr id="890" name="Google Shape;890;p41"/>
          <p:cNvSpPr txBox="1"/>
          <p:nvPr/>
        </p:nvSpPr>
        <p:spPr>
          <a:xfrm>
            <a:off x="311700" y="1229875"/>
            <a:ext cx="5759100" cy="3243900"/>
          </a:xfrm>
          <a:prstGeom prst="rect">
            <a:avLst/>
          </a:prstGeom>
          <a:noFill/>
          <a:ln>
            <a:noFill/>
          </a:ln>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Clr>
                <a:srgbClr val="674EA7"/>
              </a:buClr>
              <a:buSzPts val="1600"/>
              <a:buFont typeface="Open Sans Medium"/>
              <a:buChar char="➔"/>
            </a:pPr>
            <a:r>
              <a:rPr lang="en" sz="1600" dirty="0">
                <a:solidFill>
                  <a:srgbClr val="674EA7"/>
                </a:solidFill>
                <a:latin typeface="Open Sans Medium"/>
                <a:ea typeface="Open Sans Medium"/>
                <a:cs typeface="Open Sans Medium"/>
                <a:sym typeface="Open Sans Medium"/>
              </a:rPr>
              <a:t>High luminosities and strong excess emission in the NIR and mm wavelengths</a:t>
            </a:r>
            <a:endParaRPr sz="1600" dirty="0">
              <a:solidFill>
                <a:srgbClr val="674EA7"/>
              </a:solidFill>
              <a:latin typeface="Open Sans Medium"/>
              <a:ea typeface="Open Sans Medium"/>
              <a:cs typeface="Open Sans Medium"/>
              <a:sym typeface="Open Sans Medium"/>
            </a:endParaRPr>
          </a:p>
          <a:p>
            <a:pPr marL="457200" lvl="0" indent="-330200" algn="l" rtl="0">
              <a:lnSpc>
                <a:spcPct val="150000"/>
              </a:lnSpc>
              <a:spcBef>
                <a:spcPts val="0"/>
              </a:spcBef>
              <a:spcAft>
                <a:spcPts val="0"/>
              </a:spcAft>
              <a:buClr>
                <a:srgbClr val="674EA7"/>
              </a:buClr>
              <a:buSzPts val="1600"/>
              <a:buFont typeface="Open Sans Medium"/>
              <a:buChar char="➔"/>
            </a:pPr>
            <a:r>
              <a:rPr lang="en" sz="1600" dirty="0">
                <a:solidFill>
                  <a:srgbClr val="674EA7"/>
                </a:solidFill>
                <a:latin typeface="Open Sans Medium"/>
                <a:ea typeface="Open Sans Medium"/>
                <a:cs typeface="Open Sans Medium"/>
                <a:sym typeface="Open Sans Medium"/>
              </a:rPr>
              <a:t>Observe accretion and planetary formation</a:t>
            </a:r>
            <a:endParaRPr sz="1600" dirty="0">
              <a:solidFill>
                <a:srgbClr val="674EA7"/>
              </a:solidFill>
              <a:latin typeface="Open Sans Medium"/>
              <a:ea typeface="Open Sans Medium"/>
              <a:cs typeface="Open Sans Medium"/>
              <a:sym typeface="Open Sans Medium"/>
            </a:endParaRPr>
          </a:p>
          <a:p>
            <a:pPr marL="457200" lvl="0" indent="-330200" algn="l" rtl="0">
              <a:lnSpc>
                <a:spcPct val="150000"/>
              </a:lnSpc>
              <a:spcBef>
                <a:spcPts val="0"/>
              </a:spcBef>
              <a:spcAft>
                <a:spcPts val="0"/>
              </a:spcAft>
              <a:buClr>
                <a:srgbClr val="674EA7"/>
              </a:buClr>
              <a:buSzPts val="1600"/>
              <a:buFont typeface="Open Sans Medium"/>
              <a:buChar char="➔"/>
            </a:pPr>
            <a:r>
              <a:rPr lang="en" sz="1600" dirty="0">
                <a:solidFill>
                  <a:srgbClr val="674EA7"/>
                </a:solidFill>
                <a:latin typeface="Open Sans Medium"/>
                <a:ea typeface="Open Sans Medium"/>
                <a:cs typeface="Open Sans Medium"/>
                <a:sym typeface="Open Sans Medium"/>
              </a:rPr>
              <a:t>Most of the excess is from the inner AU surrounding the star </a:t>
            </a:r>
            <a:endParaRPr sz="1600" dirty="0">
              <a:solidFill>
                <a:srgbClr val="674EA7"/>
              </a:solidFill>
              <a:latin typeface="Open Sans Medium"/>
              <a:ea typeface="Open Sans Medium"/>
              <a:cs typeface="Open Sans Medium"/>
              <a:sym typeface="Open Sans Medium"/>
            </a:endParaRPr>
          </a:p>
          <a:p>
            <a:pPr marL="457200" lvl="0" indent="-330200" algn="l" rtl="0">
              <a:lnSpc>
                <a:spcPct val="150000"/>
              </a:lnSpc>
              <a:spcBef>
                <a:spcPts val="0"/>
              </a:spcBef>
              <a:spcAft>
                <a:spcPts val="0"/>
              </a:spcAft>
              <a:buClr>
                <a:srgbClr val="674EA7"/>
              </a:buClr>
              <a:buSzPts val="1600"/>
              <a:buFont typeface="Open Sans Medium"/>
              <a:buChar char="➔"/>
            </a:pPr>
            <a:r>
              <a:rPr lang="en" sz="1600" dirty="0">
                <a:solidFill>
                  <a:srgbClr val="674EA7"/>
                </a:solidFill>
                <a:latin typeface="Open Sans Medium"/>
                <a:ea typeface="Open Sans Medium"/>
                <a:cs typeface="Open Sans Medium"/>
                <a:sym typeface="Open Sans Medium"/>
              </a:rPr>
              <a:t>&gt;100 pc away -&gt; Cannot use optical or IR telescopes </a:t>
            </a:r>
            <a:endParaRPr sz="1600" dirty="0">
              <a:solidFill>
                <a:srgbClr val="674EA7"/>
              </a:solidFill>
              <a:latin typeface="Open Sans Medium"/>
              <a:ea typeface="Open Sans Medium"/>
              <a:cs typeface="Open Sans Medium"/>
              <a:sym typeface="Open Sans Medium"/>
            </a:endParaRPr>
          </a:p>
          <a:p>
            <a:pPr marL="914400" lvl="1" indent="-330200" algn="l" rtl="0">
              <a:lnSpc>
                <a:spcPct val="150000"/>
              </a:lnSpc>
              <a:spcBef>
                <a:spcPts val="0"/>
              </a:spcBef>
              <a:spcAft>
                <a:spcPts val="0"/>
              </a:spcAft>
              <a:buClr>
                <a:srgbClr val="674EA7"/>
              </a:buClr>
              <a:buSzPts val="1600"/>
              <a:buFont typeface="Open Sans Medium"/>
              <a:buChar char="◆"/>
            </a:pPr>
            <a:r>
              <a:rPr lang="en" sz="1600" dirty="0">
                <a:solidFill>
                  <a:srgbClr val="674EA7"/>
                </a:solidFill>
                <a:latin typeface="Open Sans Medium"/>
                <a:ea typeface="Open Sans Medium"/>
                <a:cs typeface="Open Sans Medium"/>
                <a:sym typeface="Open Sans Medium"/>
              </a:rPr>
              <a:t>Need milli-arcsec resolutions</a:t>
            </a:r>
            <a:endParaRPr sz="1600" dirty="0">
              <a:solidFill>
                <a:srgbClr val="674EA7"/>
              </a:solidFill>
              <a:latin typeface="Open Sans Medium"/>
              <a:ea typeface="Open Sans Medium"/>
              <a:cs typeface="Open Sans Medium"/>
              <a:sym typeface="Open Sans Medium"/>
            </a:endParaRPr>
          </a:p>
          <a:p>
            <a:pPr marL="457200" lvl="0" indent="-330200" algn="l" rtl="0">
              <a:lnSpc>
                <a:spcPct val="150000"/>
              </a:lnSpc>
              <a:spcBef>
                <a:spcPts val="0"/>
              </a:spcBef>
              <a:spcAft>
                <a:spcPts val="0"/>
              </a:spcAft>
              <a:buClr>
                <a:srgbClr val="674EA7"/>
              </a:buClr>
              <a:buSzPts val="1600"/>
              <a:buFont typeface="Open Sans Medium"/>
              <a:buChar char="➔"/>
            </a:pPr>
            <a:r>
              <a:rPr lang="en" sz="1600" dirty="0">
                <a:solidFill>
                  <a:srgbClr val="674EA7"/>
                </a:solidFill>
                <a:latin typeface="Open Sans Medium"/>
                <a:ea typeface="Open Sans Medium"/>
                <a:cs typeface="Open Sans Medium"/>
                <a:sym typeface="Open Sans Medium"/>
              </a:rPr>
              <a:t>Long-baseline Interferometry!! </a:t>
            </a:r>
            <a:endParaRPr sz="1600" dirty="0">
              <a:solidFill>
                <a:srgbClr val="674EA7"/>
              </a:solidFill>
              <a:latin typeface="Open Sans Medium"/>
              <a:ea typeface="Open Sans Medium"/>
              <a:cs typeface="Open Sans Medium"/>
              <a:sym typeface="Open Sans Medium"/>
            </a:endParaRPr>
          </a:p>
        </p:txBody>
      </p:sp>
      <p:pic>
        <p:nvPicPr>
          <p:cNvPr id="891" name="Google Shape;891;p41"/>
          <p:cNvPicPr preferRelativeResize="0"/>
          <p:nvPr/>
        </p:nvPicPr>
        <p:blipFill>
          <a:blip r:embed="rId3">
            <a:alphaModFix/>
          </a:blip>
          <a:stretch>
            <a:fillRect/>
          </a:stretch>
        </p:blipFill>
        <p:spPr>
          <a:xfrm>
            <a:off x="6167225" y="1674525"/>
            <a:ext cx="2689501" cy="1794456"/>
          </a:xfrm>
          <a:prstGeom prst="rect">
            <a:avLst/>
          </a:prstGeom>
          <a:noFill/>
          <a:ln>
            <a:noFill/>
          </a:ln>
        </p:spPr>
      </p:pic>
      <p:sp>
        <p:nvSpPr>
          <p:cNvPr id="892" name="Google Shape;892;p41"/>
          <p:cNvSpPr txBox="1"/>
          <p:nvPr/>
        </p:nvSpPr>
        <p:spPr>
          <a:xfrm>
            <a:off x="6167225" y="3621375"/>
            <a:ext cx="298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674EA7"/>
                </a:solidFill>
                <a:latin typeface="Roboto"/>
                <a:ea typeface="Roboto"/>
                <a:cs typeface="Roboto"/>
                <a:sym typeface="Roboto"/>
              </a:rPr>
              <a:t>https://www.spaceanswers.com/</a:t>
            </a:r>
            <a:endParaRPr sz="1200">
              <a:solidFill>
                <a:srgbClr val="674EA7"/>
              </a:solidFill>
              <a:latin typeface="Roboto"/>
              <a:ea typeface="Roboto"/>
              <a:cs typeface="Roboto"/>
              <a:sym typeface="Roboto"/>
            </a:endParaRPr>
          </a:p>
        </p:txBody>
      </p:sp>
      <p:sp>
        <p:nvSpPr>
          <p:cNvPr id="893" name="Google Shape;893;p41"/>
          <p:cNvSpPr/>
          <p:nvPr/>
        </p:nvSpPr>
        <p:spPr>
          <a:xfrm>
            <a:off x="6130975" y="1614325"/>
            <a:ext cx="2799300" cy="1914900"/>
          </a:xfrm>
          <a:prstGeom prst="rect">
            <a:avLst/>
          </a:prstGeom>
          <a:noFill/>
          <a:ln w="152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0292770-528B-13B3-07AA-428E18673C81}"/>
              </a:ext>
            </a:extLst>
          </p:cNvPr>
          <p:cNvSpPr txBox="1"/>
          <p:nvPr/>
        </p:nvSpPr>
        <p:spPr>
          <a:xfrm>
            <a:off x="417444" y="97806"/>
            <a:ext cx="5113682" cy="830997"/>
          </a:xfrm>
          <a:prstGeom prst="rect">
            <a:avLst/>
          </a:prstGeom>
          <a:noFill/>
        </p:spPr>
        <p:txBody>
          <a:bodyPr wrap="square">
            <a:spAutoFit/>
          </a:bodyPr>
          <a:lstStyle/>
          <a:p>
            <a:pPr rtl="0">
              <a:spcBef>
                <a:spcPts val="0"/>
              </a:spcBef>
              <a:spcAft>
                <a:spcPts val="0"/>
              </a:spcAft>
            </a:pPr>
            <a:r>
              <a:rPr lang="en-US" sz="2000" b="1" i="0" u="none" strike="noStrike" dirty="0">
                <a:solidFill>
                  <a:srgbClr val="2A3990"/>
                </a:solidFill>
                <a:effectLst/>
                <a:latin typeface="Montserrat" pitchFamily="2" charset="77"/>
              </a:rPr>
              <a:t>Data Collection </a:t>
            </a:r>
            <a:endParaRPr lang="en-US" sz="2000" b="0" dirty="0">
              <a:effectLst/>
            </a:endParaRPr>
          </a:p>
          <a:p>
            <a:br>
              <a:rPr lang="en-US" dirty="0"/>
            </a:br>
            <a:endParaRPr lang="en-US" dirty="0"/>
          </a:p>
        </p:txBody>
      </p:sp>
      <p:sp>
        <p:nvSpPr>
          <p:cNvPr id="14" name="Google Shape;890;p41">
            <a:extLst>
              <a:ext uri="{FF2B5EF4-FFF2-40B4-BE49-F238E27FC236}">
                <a16:creationId xmlns:a16="http://schemas.microsoft.com/office/drawing/2014/main" id="{B82A9E50-A002-7D6E-A56E-92ABB90B3CC8}"/>
              </a:ext>
            </a:extLst>
          </p:cNvPr>
          <p:cNvSpPr txBox="1"/>
          <p:nvPr/>
        </p:nvSpPr>
        <p:spPr>
          <a:xfrm>
            <a:off x="0" y="513304"/>
            <a:ext cx="5948570" cy="3243900"/>
          </a:xfrm>
          <a:prstGeom prst="rect">
            <a:avLst/>
          </a:prstGeom>
          <a:noFill/>
          <a:ln>
            <a:noFill/>
          </a:ln>
        </p:spPr>
        <p:txBody>
          <a:bodyPr spcFirstLastPara="1" wrap="square" lIns="91425" tIns="91425" rIns="91425" bIns="91425" anchor="t" anchorCtr="0">
            <a:noAutofit/>
          </a:bodyPr>
          <a:lstStyle/>
          <a:p>
            <a:pPr marL="457200" indent="-330200">
              <a:lnSpc>
                <a:spcPct val="150000"/>
              </a:lnSpc>
              <a:buClr>
                <a:srgbClr val="674EA7"/>
              </a:buClr>
              <a:buSzPts val="1600"/>
              <a:buFont typeface="Open Sans Medium"/>
              <a:buChar char="➔"/>
            </a:pPr>
            <a:r>
              <a:rPr lang="en-US" sz="1300" dirty="0">
                <a:solidFill>
                  <a:srgbClr val="674EA7"/>
                </a:solidFill>
                <a:latin typeface="Open Sans Medium"/>
                <a:ea typeface="Open Sans Medium"/>
                <a:cs typeface="Open Sans Medium"/>
                <a:sym typeface="Open Sans Medium"/>
              </a:rPr>
              <a:t>Coordinated observations between CHARA and VLTI in the summer of 2019</a:t>
            </a:r>
          </a:p>
          <a:p>
            <a:pPr marL="457200" indent="-330200">
              <a:lnSpc>
                <a:spcPct val="150000"/>
              </a:lnSpc>
              <a:buClr>
                <a:srgbClr val="674EA7"/>
              </a:buClr>
              <a:buSzPts val="1600"/>
              <a:buFont typeface="Open Sans Medium"/>
              <a:buChar char="➔"/>
            </a:pPr>
            <a:r>
              <a:rPr lang="en-US" sz="1300" dirty="0">
                <a:solidFill>
                  <a:srgbClr val="674EA7"/>
                </a:solidFill>
                <a:latin typeface="Open Sans Medium"/>
                <a:ea typeface="Open Sans Medium"/>
                <a:cs typeface="Open Sans Medium"/>
                <a:sym typeface="Open Sans Medium"/>
              </a:rPr>
              <a:t>Assuming Keplerian rotation, this disk has a rotational period of 225.8 days </a:t>
            </a:r>
          </a:p>
          <a:p>
            <a:pPr marL="457200" indent="-330200">
              <a:lnSpc>
                <a:spcPct val="150000"/>
              </a:lnSpc>
              <a:buClr>
                <a:srgbClr val="674EA7"/>
              </a:buClr>
              <a:buSzPts val="1600"/>
              <a:buFont typeface="Open Sans Medium"/>
              <a:buChar char="➔"/>
            </a:pPr>
            <a:r>
              <a:rPr lang="en-US" sz="1300" dirty="0">
                <a:solidFill>
                  <a:srgbClr val="674EA7"/>
                </a:solidFill>
                <a:latin typeface="Open Sans Medium"/>
                <a:ea typeface="Open Sans Medium"/>
                <a:cs typeface="Open Sans Medium"/>
                <a:sym typeface="Open Sans Medium"/>
              </a:rPr>
              <a:t>Squared visibilities and closure phases were obtained with </a:t>
            </a:r>
          </a:p>
          <a:p>
            <a:pPr marL="127000" lvl="8">
              <a:lnSpc>
                <a:spcPct val="150000"/>
              </a:lnSpc>
              <a:buClr>
                <a:srgbClr val="674EA7"/>
              </a:buClr>
              <a:buSzPts val="1600"/>
            </a:pPr>
            <a:r>
              <a:rPr lang="en-US" sz="1300" dirty="0">
                <a:solidFill>
                  <a:srgbClr val="674EA7"/>
                </a:solidFill>
                <a:latin typeface="Open Sans Medium"/>
                <a:ea typeface="Open Sans Medium"/>
                <a:cs typeface="Open Sans Medium"/>
                <a:sym typeface="Open Sans Medium"/>
              </a:rPr>
              <a:t>	o MIRC-X instrument @ CHARA </a:t>
            </a:r>
          </a:p>
          <a:p>
            <a:pPr marL="127000" lvl="4">
              <a:lnSpc>
                <a:spcPct val="150000"/>
              </a:lnSpc>
              <a:buClr>
                <a:srgbClr val="674EA7"/>
              </a:buClr>
              <a:buSzPts val="1600"/>
            </a:pPr>
            <a:r>
              <a:rPr lang="en-US" sz="1300" dirty="0">
                <a:solidFill>
                  <a:srgbClr val="674EA7"/>
                </a:solidFill>
                <a:latin typeface="Open Sans Medium"/>
                <a:ea typeface="Open Sans Medium"/>
                <a:cs typeface="Open Sans Medium"/>
                <a:sym typeface="Open Sans Medium"/>
              </a:rPr>
              <a:t>		- 0.5 mas max angular resolution in H-band -&gt; </a:t>
            </a:r>
          </a:p>
          <a:p>
            <a:pPr marL="127000" lvl="4">
              <a:lnSpc>
                <a:spcPct val="150000"/>
              </a:lnSpc>
              <a:buClr>
                <a:srgbClr val="674EA7"/>
              </a:buClr>
              <a:buSzPts val="1600"/>
            </a:pPr>
            <a:r>
              <a:rPr lang="en-US" sz="1300" dirty="0">
                <a:solidFill>
                  <a:srgbClr val="674EA7"/>
                </a:solidFill>
                <a:latin typeface="Open Sans Medium"/>
                <a:ea typeface="Open Sans Medium"/>
                <a:cs typeface="Open Sans Medium"/>
                <a:sym typeface="Open Sans Medium"/>
              </a:rPr>
              <a:t>		6 nights -&gt; resolve a change every ~13 days</a:t>
            </a:r>
          </a:p>
          <a:p>
            <a:pPr marL="127000">
              <a:lnSpc>
                <a:spcPct val="150000"/>
              </a:lnSpc>
              <a:buClr>
                <a:srgbClr val="674EA7"/>
              </a:buClr>
              <a:buSzPts val="1600"/>
            </a:pPr>
            <a:r>
              <a:rPr lang="en-US" sz="1300" dirty="0">
                <a:solidFill>
                  <a:srgbClr val="674EA7"/>
                </a:solidFill>
                <a:latin typeface="Open Sans Medium"/>
                <a:ea typeface="Open Sans Medium"/>
                <a:cs typeface="Open Sans Medium"/>
                <a:sym typeface="Open Sans Medium"/>
              </a:rPr>
              <a:t>	o PIONIER @ VLTI</a:t>
            </a:r>
          </a:p>
          <a:p>
            <a:pPr marL="127000">
              <a:lnSpc>
                <a:spcPct val="150000"/>
              </a:lnSpc>
              <a:buClr>
                <a:srgbClr val="674EA7"/>
              </a:buClr>
              <a:buSzPts val="1600"/>
            </a:pPr>
            <a:r>
              <a:rPr lang="en-US" sz="1300" dirty="0">
                <a:solidFill>
                  <a:srgbClr val="674EA7"/>
                </a:solidFill>
                <a:latin typeface="Open Sans Medium"/>
                <a:ea typeface="Open Sans Medium"/>
                <a:cs typeface="Open Sans Medium"/>
                <a:sym typeface="Open Sans Medium"/>
              </a:rPr>
              <a:t>		- 2.5 mas max angular resolution in H-band -&gt; </a:t>
            </a:r>
          </a:p>
          <a:p>
            <a:pPr marL="127000">
              <a:lnSpc>
                <a:spcPct val="150000"/>
              </a:lnSpc>
              <a:buClr>
                <a:srgbClr val="674EA7"/>
              </a:buClr>
              <a:buSzPts val="1600"/>
            </a:pPr>
            <a:r>
              <a:rPr lang="en-US" sz="1300" dirty="0">
                <a:solidFill>
                  <a:srgbClr val="674EA7"/>
                </a:solidFill>
                <a:latin typeface="Open Sans Medium"/>
                <a:ea typeface="Open Sans Medium"/>
                <a:cs typeface="Open Sans Medium"/>
                <a:sym typeface="Open Sans Medium"/>
              </a:rPr>
              <a:t>		7 nights -&gt; resolve a change every ~40 days</a:t>
            </a:r>
          </a:p>
          <a:p>
            <a:pPr marL="457200" indent="-330200">
              <a:lnSpc>
                <a:spcPct val="150000"/>
              </a:lnSpc>
              <a:buClr>
                <a:srgbClr val="674EA7"/>
              </a:buClr>
              <a:buSzPts val="1600"/>
              <a:buFont typeface="Open Sans Medium"/>
              <a:buChar char="➔"/>
            </a:pPr>
            <a:r>
              <a:rPr lang="en-US" sz="1300" dirty="0">
                <a:solidFill>
                  <a:srgbClr val="674EA7"/>
                </a:solidFill>
                <a:latin typeface="Open Sans Medium"/>
                <a:ea typeface="Open Sans Medium"/>
                <a:cs typeface="Open Sans Medium"/>
                <a:sym typeface="Open Sans Medium"/>
              </a:rPr>
              <a:t>We split the data accordingly into two epochs, A and B</a:t>
            </a:r>
          </a:p>
        </p:txBody>
      </p:sp>
      <p:pic>
        <p:nvPicPr>
          <p:cNvPr id="5129" name="Picture 9">
            <a:extLst>
              <a:ext uri="{FF2B5EF4-FFF2-40B4-BE49-F238E27FC236}">
                <a16:creationId xmlns:a16="http://schemas.microsoft.com/office/drawing/2014/main" id="{82A51A29-C6CA-5506-8193-115A487979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9921" y="157440"/>
            <a:ext cx="3014079" cy="247921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6FFE134-B749-42F7-7CB4-D2E00F89D5D7}"/>
              </a:ext>
            </a:extLst>
          </p:cNvPr>
          <p:cNvSpPr txBox="1"/>
          <p:nvPr/>
        </p:nvSpPr>
        <p:spPr>
          <a:xfrm>
            <a:off x="5968409" y="0"/>
            <a:ext cx="3337102" cy="646331"/>
          </a:xfrm>
          <a:prstGeom prst="rect">
            <a:avLst/>
          </a:prstGeom>
          <a:noFill/>
        </p:spPr>
        <p:txBody>
          <a:bodyPr wrap="square">
            <a:spAutoFit/>
          </a:bodyPr>
          <a:lstStyle/>
          <a:p>
            <a:pPr algn="ctr" rtl="0">
              <a:spcBef>
                <a:spcPts val="0"/>
              </a:spcBef>
              <a:spcAft>
                <a:spcPts val="0"/>
              </a:spcAft>
            </a:pPr>
            <a:r>
              <a:rPr lang="en-US" sz="800" b="0" i="0" u="none" strike="noStrike" dirty="0">
                <a:solidFill>
                  <a:srgbClr val="000000"/>
                </a:solidFill>
                <a:effectLst/>
                <a:latin typeface="Roboto" panose="02000000000000000000" pitchFamily="2" charset="0"/>
              </a:rPr>
              <a:t>CHARA: </a:t>
            </a: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https://</a:t>
            </a:r>
            <a:r>
              <a:rPr lang="en-US" sz="800" b="0" i="0" u="none" strike="noStrike"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www.chara.gsu.edu</a:t>
            </a: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/instrumentation/</a:t>
            </a:r>
            <a:r>
              <a:rPr lang="en-US" sz="800" b="0" i="0" u="none" strike="noStrike"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chara</a:t>
            </a:r>
            <a:r>
              <a:rPr lang="en-US" sz="8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-array</a:t>
            </a:r>
            <a:endParaRPr lang="en-US" b="0" dirty="0">
              <a:effectLst/>
              <a:latin typeface="Open Sans" panose="020B0606030504020204" pitchFamily="34" charset="0"/>
              <a:ea typeface="Open Sans" panose="020B0606030504020204" pitchFamily="34" charset="0"/>
              <a:cs typeface="Open Sans" panose="020B0606030504020204" pitchFamily="34" charset="0"/>
            </a:endParaRPr>
          </a:p>
          <a:p>
            <a:br>
              <a:rPr lang="en-US" dirty="0"/>
            </a:br>
            <a:endParaRPr lang="en-US" dirty="0"/>
          </a:p>
        </p:txBody>
      </p:sp>
      <p:pic>
        <p:nvPicPr>
          <p:cNvPr id="5131" name="Picture 11">
            <a:extLst>
              <a:ext uri="{FF2B5EF4-FFF2-40B4-BE49-F238E27FC236}">
                <a16:creationId xmlns:a16="http://schemas.microsoft.com/office/drawing/2014/main" id="{DDAE3C34-2725-DF28-22C3-10B1EDE78E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9921" y="2647583"/>
            <a:ext cx="3014080" cy="233851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EF7EC2B-2E5D-62FC-5977-162BA1D3473E}"/>
              </a:ext>
            </a:extLst>
          </p:cNvPr>
          <p:cNvSpPr txBox="1"/>
          <p:nvPr/>
        </p:nvSpPr>
        <p:spPr>
          <a:xfrm>
            <a:off x="6090165" y="4946304"/>
            <a:ext cx="2185214" cy="646331"/>
          </a:xfrm>
          <a:prstGeom prst="rect">
            <a:avLst/>
          </a:prstGeom>
          <a:noFill/>
        </p:spPr>
        <p:txBody>
          <a:bodyPr wrap="none" rtlCol="0">
            <a:spAutoFit/>
          </a:bodyPr>
          <a:lstStyle/>
          <a:p>
            <a:r>
              <a:rPr lang="en-US" sz="800" dirty="0"/>
              <a:t>VLTI: https://</a:t>
            </a:r>
            <a:r>
              <a:rPr lang="en-US" sz="800" dirty="0" err="1"/>
              <a:t>www.eso.org</a:t>
            </a:r>
            <a:r>
              <a:rPr lang="en-US" sz="800" dirty="0"/>
              <a:t>/public/images/</a:t>
            </a:r>
            <a:r>
              <a:rPr lang="en-US" sz="800" dirty="0" err="1"/>
              <a:t>vlt</a:t>
            </a:r>
            <a:r>
              <a:rPr lang="en-US" sz="800" dirty="0"/>
              <a:t>/</a:t>
            </a:r>
          </a:p>
          <a:p>
            <a:br>
              <a:rPr lang="en-US" dirty="0"/>
            </a:br>
            <a:endParaRPr lang="en-US" dirty="0"/>
          </a:p>
        </p:txBody>
      </p:sp>
    </p:spTree>
    <p:extLst>
      <p:ext uri="{BB962C8B-B14F-4D97-AF65-F5344CB8AC3E}">
        <p14:creationId xmlns:p14="http://schemas.microsoft.com/office/powerpoint/2010/main" val="542057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42"/>
          <p:cNvSpPr txBox="1">
            <a:spLocks noGrp="1"/>
          </p:cNvSpPr>
          <p:nvPr>
            <p:ph type="title" idx="4294967295"/>
          </p:nvPr>
        </p:nvSpPr>
        <p:spPr>
          <a:xfrm>
            <a:off x="219450" y="-7654"/>
            <a:ext cx="6424200" cy="70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674EA7"/>
                </a:solidFill>
                <a:latin typeface="Open Sans"/>
                <a:ea typeface="Open Sans"/>
                <a:cs typeface="Open Sans"/>
                <a:sym typeface="Open Sans"/>
              </a:rPr>
              <a:t>In Theory</a:t>
            </a:r>
            <a:endParaRPr>
              <a:solidFill>
                <a:srgbClr val="674EA7"/>
              </a:solidFill>
              <a:latin typeface="Open Sans"/>
              <a:ea typeface="Open Sans"/>
              <a:cs typeface="Open Sans"/>
              <a:sym typeface="Open Sans"/>
            </a:endParaRPr>
          </a:p>
        </p:txBody>
      </p:sp>
      <p:pic>
        <p:nvPicPr>
          <p:cNvPr id="899" name="Google Shape;899;p42"/>
          <p:cNvPicPr preferRelativeResize="0"/>
          <p:nvPr/>
        </p:nvPicPr>
        <p:blipFill>
          <a:blip r:embed="rId3">
            <a:alphaModFix/>
          </a:blip>
          <a:stretch>
            <a:fillRect/>
          </a:stretch>
        </p:blipFill>
        <p:spPr>
          <a:xfrm>
            <a:off x="1474974" y="692774"/>
            <a:ext cx="6194050" cy="4214649"/>
          </a:xfrm>
          <a:prstGeom prst="rect">
            <a:avLst/>
          </a:prstGeom>
          <a:noFill/>
          <a:ln>
            <a:noFill/>
          </a:ln>
        </p:spPr>
      </p:pic>
      <p:sp>
        <p:nvSpPr>
          <p:cNvPr id="900" name="Google Shape;900;p42"/>
          <p:cNvSpPr/>
          <p:nvPr/>
        </p:nvSpPr>
        <p:spPr>
          <a:xfrm>
            <a:off x="1416000" y="627625"/>
            <a:ext cx="6331200" cy="4321500"/>
          </a:xfrm>
          <a:prstGeom prst="rect">
            <a:avLst/>
          </a:prstGeom>
          <a:noFill/>
          <a:ln w="1524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2"/>
          <p:cNvSpPr txBox="1"/>
          <p:nvPr/>
        </p:nvSpPr>
        <p:spPr>
          <a:xfrm rot="-5400000">
            <a:off x="6667600" y="2611375"/>
            <a:ext cx="2667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Roboto"/>
                <a:ea typeface="Roboto"/>
                <a:cs typeface="Roboto"/>
                <a:sym typeface="Roboto"/>
              </a:rPr>
              <a:t>C.P. Dullemond and J.D. Monnier, 2010</a:t>
            </a:r>
            <a:endParaRPr sz="1100">
              <a:solidFill>
                <a:schemeClr val="dk1"/>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43"/>
          <p:cNvSpPr/>
          <p:nvPr/>
        </p:nvSpPr>
        <p:spPr>
          <a:xfrm>
            <a:off x="198100" y="764100"/>
            <a:ext cx="8688000" cy="4167000"/>
          </a:xfrm>
          <a:prstGeom prst="rect">
            <a:avLst/>
          </a:prstGeom>
          <a:solidFill>
            <a:schemeClr val="dk1"/>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7" name="Google Shape;907;p43"/>
          <p:cNvPicPr preferRelativeResize="0"/>
          <p:nvPr/>
        </p:nvPicPr>
        <p:blipFill rotWithShape="1">
          <a:blip r:embed="rId3">
            <a:alphaModFix/>
          </a:blip>
          <a:srcRect r="36576" b="7450"/>
          <a:stretch/>
        </p:blipFill>
        <p:spPr>
          <a:xfrm>
            <a:off x="2062947" y="1086208"/>
            <a:ext cx="3196538" cy="3496800"/>
          </a:xfrm>
          <a:prstGeom prst="rect">
            <a:avLst/>
          </a:prstGeom>
          <a:noFill/>
          <a:ln>
            <a:noFill/>
          </a:ln>
        </p:spPr>
      </p:pic>
      <p:pic>
        <p:nvPicPr>
          <p:cNvPr id="908" name="Google Shape;908;p43"/>
          <p:cNvPicPr preferRelativeResize="0"/>
          <p:nvPr/>
        </p:nvPicPr>
        <p:blipFill rotWithShape="1">
          <a:blip r:embed="rId3">
            <a:alphaModFix/>
          </a:blip>
          <a:srcRect l="66059" b="8458"/>
          <a:stretch/>
        </p:blipFill>
        <p:spPr>
          <a:xfrm>
            <a:off x="213710" y="1091029"/>
            <a:ext cx="1710588" cy="3458509"/>
          </a:xfrm>
          <a:prstGeom prst="rect">
            <a:avLst/>
          </a:prstGeom>
          <a:noFill/>
          <a:ln>
            <a:noFill/>
          </a:ln>
        </p:spPr>
      </p:pic>
      <p:pic>
        <p:nvPicPr>
          <p:cNvPr id="909" name="Google Shape;909;p43"/>
          <p:cNvPicPr preferRelativeResize="0"/>
          <p:nvPr/>
        </p:nvPicPr>
        <p:blipFill rotWithShape="1">
          <a:blip r:embed="rId3">
            <a:alphaModFix/>
          </a:blip>
          <a:srcRect l="14817" t="93568" r="14149"/>
          <a:stretch/>
        </p:blipFill>
        <p:spPr>
          <a:xfrm>
            <a:off x="2243850" y="4621675"/>
            <a:ext cx="3015625" cy="193050"/>
          </a:xfrm>
          <a:prstGeom prst="rect">
            <a:avLst/>
          </a:prstGeom>
          <a:noFill/>
          <a:ln>
            <a:noFill/>
          </a:ln>
        </p:spPr>
      </p:pic>
      <p:pic>
        <p:nvPicPr>
          <p:cNvPr id="910" name="Google Shape;910;p43"/>
          <p:cNvPicPr preferRelativeResize="0"/>
          <p:nvPr/>
        </p:nvPicPr>
        <p:blipFill rotWithShape="1">
          <a:blip r:embed="rId4">
            <a:alphaModFix/>
          </a:blip>
          <a:srcRect r="47084" b="69960"/>
          <a:stretch/>
        </p:blipFill>
        <p:spPr>
          <a:xfrm>
            <a:off x="5596947" y="805434"/>
            <a:ext cx="3196549" cy="2042688"/>
          </a:xfrm>
          <a:prstGeom prst="rect">
            <a:avLst/>
          </a:prstGeom>
          <a:noFill/>
          <a:ln>
            <a:noFill/>
          </a:ln>
        </p:spPr>
      </p:pic>
      <p:sp>
        <p:nvSpPr>
          <p:cNvPr id="911" name="Google Shape;911;p43"/>
          <p:cNvSpPr txBox="1"/>
          <p:nvPr/>
        </p:nvSpPr>
        <p:spPr>
          <a:xfrm>
            <a:off x="403400" y="313775"/>
            <a:ext cx="550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grpSp>
        <p:nvGrpSpPr>
          <p:cNvPr id="912" name="Google Shape;912;p43"/>
          <p:cNvGrpSpPr/>
          <p:nvPr/>
        </p:nvGrpSpPr>
        <p:grpSpPr>
          <a:xfrm>
            <a:off x="5597202" y="2848180"/>
            <a:ext cx="3196680" cy="2042736"/>
            <a:chOff x="5703725" y="2259775"/>
            <a:chExt cx="2895806" cy="1913212"/>
          </a:xfrm>
        </p:grpSpPr>
        <p:pic>
          <p:nvPicPr>
            <p:cNvPr id="913" name="Google Shape;913;p43"/>
            <p:cNvPicPr preferRelativeResize="0"/>
            <p:nvPr/>
          </p:nvPicPr>
          <p:blipFill rotWithShape="1">
            <a:blip r:embed="rId4">
              <a:alphaModFix/>
            </a:blip>
            <a:srcRect r="91874" b="69960"/>
            <a:stretch/>
          </p:blipFill>
          <p:spPr>
            <a:xfrm>
              <a:off x="5703725" y="2259775"/>
              <a:ext cx="444651" cy="1913212"/>
            </a:xfrm>
            <a:prstGeom prst="rect">
              <a:avLst/>
            </a:prstGeom>
            <a:noFill/>
            <a:ln>
              <a:noFill/>
            </a:ln>
          </p:spPr>
        </p:pic>
        <p:pic>
          <p:nvPicPr>
            <p:cNvPr id="914" name="Google Shape;914;p43"/>
            <p:cNvPicPr preferRelativeResize="0"/>
            <p:nvPr/>
          </p:nvPicPr>
          <p:blipFill rotWithShape="1">
            <a:blip r:embed="rId4">
              <a:alphaModFix/>
            </a:blip>
            <a:srcRect l="54679" b="69960"/>
            <a:stretch/>
          </p:blipFill>
          <p:spPr>
            <a:xfrm>
              <a:off x="6119376" y="2259775"/>
              <a:ext cx="2480154" cy="1913212"/>
            </a:xfrm>
            <a:prstGeom prst="rect">
              <a:avLst/>
            </a:prstGeom>
            <a:noFill/>
            <a:ln>
              <a:noFill/>
            </a:ln>
          </p:spPr>
        </p:pic>
      </p:grpSp>
      <p:sp>
        <p:nvSpPr>
          <p:cNvPr id="915" name="Google Shape;915;p43"/>
          <p:cNvSpPr txBox="1"/>
          <p:nvPr/>
        </p:nvSpPr>
        <p:spPr>
          <a:xfrm>
            <a:off x="42450" y="-42450"/>
            <a:ext cx="46497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solidFill>
                  <a:srgbClr val="674EA7"/>
                </a:solidFill>
                <a:latin typeface="Open Sans"/>
                <a:ea typeface="Open Sans"/>
                <a:cs typeface="Open Sans"/>
                <a:sym typeface="Open Sans"/>
              </a:rPr>
              <a:t>Recent Results</a:t>
            </a:r>
            <a:endParaRPr sz="3000">
              <a:solidFill>
                <a:srgbClr val="674EA7"/>
              </a:solidFill>
              <a:latin typeface="Open Sans"/>
              <a:ea typeface="Open Sans"/>
              <a:cs typeface="Open Sans"/>
              <a:sym typeface="Open Sans"/>
            </a:endParaRPr>
          </a:p>
          <a:p>
            <a:pPr marL="0" lvl="0" indent="0" algn="l" rtl="0">
              <a:spcBef>
                <a:spcPts val="0"/>
              </a:spcBef>
              <a:spcAft>
                <a:spcPts val="0"/>
              </a:spcAft>
              <a:buNone/>
            </a:pPr>
            <a:r>
              <a:rPr lang="en" sz="1500">
                <a:solidFill>
                  <a:srgbClr val="674EA7"/>
                </a:solidFill>
                <a:latin typeface="Open Sans"/>
                <a:ea typeface="Open Sans"/>
                <a:cs typeface="Open Sans"/>
                <a:sym typeface="Open Sans"/>
              </a:rPr>
              <a:t>Setterholm et al 2018</a:t>
            </a:r>
            <a:endParaRPr sz="1500">
              <a:solidFill>
                <a:srgbClr val="674EA7"/>
              </a:solidFill>
              <a:latin typeface="Open Sans"/>
              <a:ea typeface="Open Sans"/>
              <a:cs typeface="Open Sans"/>
              <a:sym typeface="Open Sans"/>
            </a:endParaRPr>
          </a:p>
          <a:p>
            <a:pPr marL="0" lvl="0" indent="0" algn="l" rtl="0">
              <a:spcBef>
                <a:spcPts val="0"/>
              </a:spcBef>
              <a:spcAft>
                <a:spcPts val="0"/>
              </a:spcAft>
              <a:buNone/>
            </a:pPr>
            <a:endParaRPr sz="1900">
              <a:solidFill>
                <a:srgbClr val="674EA7"/>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Proposition de Projet Pretty Stars by Slidesgo">
  <a:themeElements>
    <a:clrScheme name="Simple Light">
      <a:dk1>
        <a:srgbClr val="FFFFFF"/>
      </a:dk1>
      <a:lt1>
        <a:srgbClr val="000000"/>
      </a:lt1>
      <a:dk2>
        <a:srgbClr val="F8D9E1"/>
      </a:dk2>
      <a:lt2>
        <a:srgbClr val="E2D9FA"/>
      </a:lt2>
      <a:accent1>
        <a:srgbClr val="D3E2FC"/>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TotalTime>
  <Words>1483</Words>
  <Application>Microsoft Office PowerPoint</Application>
  <PresentationFormat>On-screen Show (16:9)</PresentationFormat>
  <Paragraphs>158</Paragraphs>
  <Slides>27</Slides>
  <Notes>26</Notes>
  <HiddenSlides>2</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Open Sans Medium</vt:lpstr>
      <vt:lpstr>Open Sans Light</vt:lpstr>
      <vt:lpstr>Montserrat</vt:lpstr>
      <vt:lpstr>Catamaran</vt:lpstr>
      <vt:lpstr>Nunito</vt:lpstr>
      <vt:lpstr>Comfortaa</vt:lpstr>
      <vt:lpstr>Arial</vt:lpstr>
      <vt:lpstr>Open Sans</vt:lpstr>
      <vt:lpstr>Federant</vt:lpstr>
      <vt:lpstr>Proxima Nova</vt:lpstr>
      <vt:lpstr>Calibri</vt:lpstr>
      <vt:lpstr>Roboto</vt:lpstr>
      <vt:lpstr>Proposition de Projet Pretty Stars by Slidesgo</vt:lpstr>
      <vt:lpstr>Imaging the Inner AU of Herbig Be Star V1295 Aql</vt:lpstr>
      <vt:lpstr>Motivation </vt:lpstr>
      <vt:lpstr>PowerPoint Presentation</vt:lpstr>
      <vt:lpstr>PowerPoint Presentation</vt:lpstr>
      <vt:lpstr>PowerPoint Presentation</vt:lpstr>
      <vt:lpstr>PowerPoint Presentation</vt:lpstr>
      <vt:lpstr>PowerPoint Presentation</vt:lpstr>
      <vt:lpstr>In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Work</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Imaging the Inner AU of Herbig Be Star V1295 Aql</dc:title>
  <cp:lastModifiedBy>Huview Productions</cp:lastModifiedBy>
  <cp:revision>3</cp:revision>
  <dcterms:modified xsi:type="dcterms:W3CDTF">2023-03-15T16:22:17Z</dcterms:modified>
</cp:coreProperties>
</file>