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1.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50" r:id="rId3"/>
    <p:sldMasterId id="2147483860" r:id="rId4"/>
    <p:sldMasterId id="2147483978" r:id="rId5"/>
    <p:sldMasterId id="2147483991" r:id="rId6"/>
    <p:sldMasterId id="2147484096" r:id="rId7"/>
    <p:sldMasterId id="2147484134" r:id="rId8"/>
    <p:sldMasterId id="2147484264" r:id="rId9"/>
    <p:sldMasterId id="2147484673" r:id="rId10"/>
    <p:sldMasterId id="2147484686" r:id="rId11"/>
    <p:sldMasterId id="2147484699" r:id="rId12"/>
  </p:sldMasterIdLst>
  <p:notesMasterIdLst>
    <p:notesMasterId r:id="rId33"/>
  </p:notesMasterIdLst>
  <p:sldIdLst>
    <p:sldId id="326" r:id="rId13"/>
    <p:sldId id="353" r:id="rId14"/>
    <p:sldId id="387" r:id="rId15"/>
    <p:sldId id="388" r:id="rId16"/>
    <p:sldId id="300" r:id="rId17"/>
    <p:sldId id="386" r:id="rId18"/>
    <p:sldId id="345" r:id="rId19"/>
    <p:sldId id="385" r:id="rId20"/>
    <p:sldId id="398" r:id="rId21"/>
    <p:sldId id="399" r:id="rId22"/>
    <p:sldId id="397" r:id="rId23"/>
    <p:sldId id="400" r:id="rId24"/>
    <p:sldId id="401" r:id="rId25"/>
    <p:sldId id="391" r:id="rId26"/>
    <p:sldId id="392" r:id="rId27"/>
    <p:sldId id="393" r:id="rId28"/>
    <p:sldId id="394" r:id="rId29"/>
    <p:sldId id="395" r:id="rId30"/>
    <p:sldId id="332" r:id="rId31"/>
    <p:sldId id="324"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0"/>
    <p:restoredTop sz="82882"/>
  </p:normalViewPr>
  <p:slideViewPr>
    <p:cSldViewPr>
      <p:cViewPr varScale="1">
        <p:scale>
          <a:sx n="108" d="100"/>
          <a:sy n="108" d="100"/>
        </p:scale>
        <p:origin x="216" y="37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C2DC7CC-F01B-C352-EF89-037AE15B436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CA6F4A1B-CF60-0647-E710-327549DBE00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149508" name="Rectangle 4">
            <a:extLst>
              <a:ext uri="{FF2B5EF4-FFF2-40B4-BE49-F238E27FC236}">
                <a16:creationId xmlns:a16="http://schemas.microsoft.com/office/drawing/2014/main" id="{642B8189-1588-2B0C-7FDC-705E56CCCC8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F0B6B70-86A2-849C-8F3B-7F29FC2A750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A85C0BF5-52A9-050F-0DC6-9F252429DC5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23FB5BD6-B3E2-6D06-0A5E-5D10CEF47AB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3A00AE-D456-5F4A-B181-D990A9B57B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6">
            <a:extLst>
              <a:ext uri="{FF2B5EF4-FFF2-40B4-BE49-F238E27FC236}">
                <a16:creationId xmlns:a16="http://schemas.microsoft.com/office/drawing/2014/main" id="{5B7A5B34-EFFA-752D-E72D-E21CADEE04F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51554" name="Rectangle 7">
            <a:extLst>
              <a:ext uri="{FF2B5EF4-FFF2-40B4-BE49-F238E27FC236}">
                <a16:creationId xmlns:a16="http://schemas.microsoft.com/office/drawing/2014/main" id="{B25F8C76-D120-0194-35B1-B68D2EDC1D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B1CF61D-8C4E-434E-9A81-1D26C933BC88}" type="slidenum">
              <a:rPr lang="en-US" altLang="en-US" i="1" smtClean="0">
                <a:solidFill>
                  <a:srgbClr val="000000"/>
                </a:solidFill>
                <a:latin typeface="Arial Rounded MT Bold" panose="020F0704030504030204" pitchFamily="34" charset="77"/>
              </a:rPr>
              <a:pPr>
                <a:spcBef>
                  <a:spcPct val="0"/>
                </a:spcBef>
              </a:pPr>
              <a:t>1</a:t>
            </a:fld>
            <a:endParaRPr lang="en-US" altLang="en-US" i="1">
              <a:solidFill>
                <a:srgbClr val="000000"/>
              </a:solidFill>
              <a:latin typeface="Arial Rounded MT Bold" panose="020F0704030504030204" pitchFamily="34" charset="77"/>
            </a:endParaRPr>
          </a:p>
        </p:txBody>
      </p:sp>
      <p:sp>
        <p:nvSpPr>
          <p:cNvPr id="151555" name="Rectangle 2">
            <a:extLst>
              <a:ext uri="{FF2B5EF4-FFF2-40B4-BE49-F238E27FC236}">
                <a16:creationId xmlns:a16="http://schemas.microsoft.com/office/drawing/2014/main" id="{B4095EC9-9B2A-8AC7-8EDC-76B91B6CDF9C}"/>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0E867C51-9611-5787-90EC-C6550CD50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VENUS by MAGELLAN: Crater Stephania is located at 51.3 degrees latitude, 333.3 degrees longitude in northern Sedna Planitia on Venus. With a diameter of 11 kilometers (6.8 miles) it is one of the smaller craters on Venus. Because many small meteoroids disintegrate during their passage through the dense atmosphere, there is an absence of craters smaller than 3 kilometers (1.9 miles) in diameter, and even craters smaller than 25 kilometers (15.5 miles) are relatively scarce. The apron of ejected material suggests that the impacting body made contact with the surface from an oblique angle. Upon closer observation it is possible to delineate secondary craters, impact scars from blocks ejected from the primary crater. A feature associated with this and many other Venusian craters is a radar-dark halo. Since dark radar return signifies a smooth surface, it has been hypothesized that an intense shock wave removed or pulverized previously rough surface material or that a blanket of fine material was deposited during or after the impact.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6">
            <a:extLst>
              <a:ext uri="{FF2B5EF4-FFF2-40B4-BE49-F238E27FC236}">
                <a16:creationId xmlns:a16="http://schemas.microsoft.com/office/drawing/2014/main" id="{C81E5D9B-CA7A-9414-8061-5D0873E6B67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69986" name="Rectangle 7">
            <a:extLst>
              <a:ext uri="{FF2B5EF4-FFF2-40B4-BE49-F238E27FC236}">
                <a16:creationId xmlns:a16="http://schemas.microsoft.com/office/drawing/2014/main" id="{6A98CCB6-AC08-27C6-B99D-4A54874D81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C6712E2-73F7-CA4F-A7CF-6B84C3B2CA44}" type="slidenum">
              <a:rPr lang="en-US" altLang="en-US" i="1" smtClean="0">
                <a:solidFill>
                  <a:srgbClr val="000000"/>
                </a:solidFill>
                <a:latin typeface="Arial Rounded MT Bold" panose="020F0704030504030204" pitchFamily="34" charset="77"/>
              </a:rPr>
              <a:pPr>
                <a:spcBef>
                  <a:spcPct val="0"/>
                </a:spcBef>
              </a:pPr>
              <a:t>10</a:t>
            </a:fld>
            <a:endParaRPr lang="en-US" altLang="en-US" i="1">
              <a:solidFill>
                <a:srgbClr val="000000"/>
              </a:solidFill>
              <a:latin typeface="Arial Rounded MT Bold" panose="020F0704030504030204" pitchFamily="34" charset="77"/>
            </a:endParaRPr>
          </a:p>
        </p:txBody>
      </p:sp>
      <p:sp>
        <p:nvSpPr>
          <p:cNvPr id="169987" name="Rectangle 2">
            <a:extLst>
              <a:ext uri="{FF2B5EF4-FFF2-40B4-BE49-F238E27FC236}">
                <a16:creationId xmlns:a16="http://schemas.microsoft.com/office/drawing/2014/main" id="{A949CEBB-FFC0-ACF9-B18C-B22B46ACD4A5}"/>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4FEFB09F-EB5A-A769-A209-B9889FCAF4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Jupiter clouds by Voyager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6">
            <a:extLst>
              <a:ext uri="{FF2B5EF4-FFF2-40B4-BE49-F238E27FC236}">
                <a16:creationId xmlns:a16="http://schemas.microsoft.com/office/drawing/2014/main" id="{0DE9B165-4F95-5C94-9610-7B8E1CC1EF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72034" name="Rectangle 7">
            <a:extLst>
              <a:ext uri="{FF2B5EF4-FFF2-40B4-BE49-F238E27FC236}">
                <a16:creationId xmlns:a16="http://schemas.microsoft.com/office/drawing/2014/main" id="{869A7070-9356-B1D0-DF4F-4A37FF12ED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DEACFE0-F106-0141-A056-ECAE21C342C0}" type="slidenum">
              <a:rPr lang="en-US" altLang="en-US" i="1" smtClean="0">
                <a:solidFill>
                  <a:srgbClr val="000000"/>
                </a:solidFill>
                <a:latin typeface="Arial Rounded MT Bold" panose="020F0704030504030204" pitchFamily="34" charset="77"/>
              </a:rPr>
              <a:pPr>
                <a:spcBef>
                  <a:spcPct val="0"/>
                </a:spcBef>
              </a:pPr>
              <a:t>11</a:t>
            </a:fld>
            <a:endParaRPr lang="en-US" altLang="en-US" i="1">
              <a:solidFill>
                <a:srgbClr val="000000"/>
              </a:solidFill>
              <a:latin typeface="Arial Rounded MT Bold" panose="020F0704030504030204" pitchFamily="34" charset="77"/>
            </a:endParaRPr>
          </a:p>
        </p:txBody>
      </p:sp>
      <p:sp>
        <p:nvSpPr>
          <p:cNvPr id="172035" name="Rectangle 2">
            <a:extLst>
              <a:ext uri="{FF2B5EF4-FFF2-40B4-BE49-F238E27FC236}">
                <a16:creationId xmlns:a16="http://schemas.microsoft.com/office/drawing/2014/main" id="{F9802484-55F3-F332-2C08-78C040FD1BEF}"/>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1E285EF4-12F8-3B82-51F0-413EFB91D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Jupiter clouds by Juno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60DCF701-B513-7197-40A4-BD5D0CB4E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36C6775-6DC3-1C48-9E4E-E00AC22A569B}" type="slidenum">
              <a:rPr lang="en-US" altLang="en-US" i="1" smtClean="0">
                <a:solidFill>
                  <a:srgbClr val="000000"/>
                </a:solidFill>
              </a:rPr>
              <a:pPr>
                <a:spcBef>
                  <a:spcPct val="0"/>
                </a:spcBef>
              </a:pPr>
              <a:t>12</a:t>
            </a:fld>
            <a:endParaRPr lang="en-US" altLang="en-US" i="1">
              <a:solidFill>
                <a:srgbClr val="000000"/>
              </a:solidFill>
            </a:endParaRPr>
          </a:p>
        </p:txBody>
      </p:sp>
      <p:sp>
        <p:nvSpPr>
          <p:cNvPr id="174082" name="Rectangle 2">
            <a:extLst>
              <a:ext uri="{FF2B5EF4-FFF2-40B4-BE49-F238E27FC236}">
                <a16:creationId xmlns:a16="http://schemas.microsoft.com/office/drawing/2014/main" id="{21261710-77A9-5ED9-BDB2-106987BB036F}"/>
              </a:ext>
            </a:extLst>
          </p:cNvPr>
          <p:cNvSpPr>
            <a:spLocks noGrp="1" noRot="1" noChangeAspect="1" noChangeArrowheads="1" noTextEdit="1"/>
          </p:cNvSpPr>
          <p:nvPr>
            <p:ph type="sldImg"/>
          </p:nvPr>
        </p:nvSpPr>
        <p:spPr>
          <a:solidFill>
            <a:srgbClr val="FFFFFF"/>
          </a:solidFill>
          <a:ln/>
        </p:spPr>
      </p:sp>
      <p:sp>
        <p:nvSpPr>
          <p:cNvPr id="174083" name="Rectangle 3">
            <a:extLst>
              <a:ext uri="{FF2B5EF4-FFF2-40B4-BE49-F238E27FC236}">
                <a16:creationId xmlns:a16="http://schemas.microsoft.com/office/drawing/2014/main" id="{9E32EE7E-0F72-02C9-5D49-49A373D089A6}"/>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MAVEN = Mars Atmospheric and Volatile EvolutioN</a:t>
            </a:r>
          </a:p>
          <a:p>
            <a:pPr eaLnBrk="1" hangingPunct="1"/>
            <a:r>
              <a:rPr lang="en-US" altLang="en-US">
                <a:latin typeface="Times New Roman" panose="02020603050405020304" pitchFamily="18" charset="0"/>
                <a:ea typeface="ＭＳ Ｐゴシック" panose="020B0600070205080204" pitchFamily="34" charset="-128"/>
              </a:rPr>
              <a:t>MRO = Mars Reconnaissance Orbiter … launched 2005 AUG 12</a:t>
            </a:r>
          </a:p>
          <a:p>
            <a:pPr eaLnBrk="1" hangingPunct="1"/>
            <a:r>
              <a:rPr lang="en-US" altLang="en-US">
                <a:latin typeface="Times New Roman" panose="02020603050405020304" pitchFamily="18" charset="0"/>
                <a:ea typeface="ＭＳ Ｐゴシック" panose="020B0600070205080204" pitchFamily="34" charset="-128"/>
              </a:rPr>
              <a:t>SSE! for previous name = Ultima Thule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83167054-B4D7-832A-0F16-7B90227AC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5C4FCB4-F99A-824C-8E20-ED9C229DB539}" type="slidenum">
              <a:rPr lang="en-US" altLang="en-US" i="1" smtClean="0">
                <a:solidFill>
                  <a:srgbClr val="000000"/>
                </a:solidFill>
              </a:rPr>
              <a:pPr>
                <a:spcBef>
                  <a:spcPct val="0"/>
                </a:spcBef>
              </a:pPr>
              <a:t>13</a:t>
            </a:fld>
            <a:endParaRPr lang="en-US" altLang="en-US" i="1">
              <a:solidFill>
                <a:srgbClr val="000000"/>
              </a:solidFill>
            </a:endParaRPr>
          </a:p>
        </p:txBody>
      </p:sp>
      <p:sp>
        <p:nvSpPr>
          <p:cNvPr id="176130" name="Rectangle 2">
            <a:extLst>
              <a:ext uri="{FF2B5EF4-FFF2-40B4-BE49-F238E27FC236}">
                <a16:creationId xmlns:a16="http://schemas.microsoft.com/office/drawing/2014/main" id="{ADF5549D-4811-FC8D-A8B2-77CF5AE96F2B}"/>
              </a:ext>
            </a:extLst>
          </p:cNvPr>
          <p:cNvSpPr>
            <a:spLocks noGrp="1" noRot="1" noChangeAspect="1" noChangeArrowheads="1" noTextEdit="1"/>
          </p:cNvSpPr>
          <p:nvPr>
            <p:ph type="sldImg"/>
          </p:nvPr>
        </p:nvSpPr>
        <p:spPr>
          <a:solidFill>
            <a:srgbClr val="FFFFFF"/>
          </a:solidFill>
          <a:ln/>
        </p:spPr>
      </p:sp>
      <p:sp>
        <p:nvSpPr>
          <p:cNvPr id="176131" name="Rectangle 3">
            <a:extLst>
              <a:ext uri="{FF2B5EF4-FFF2-40B4-BE49-F238E27FC236}">
                <a16:creationId xmlns:a16="http://schemas.microsoft.com/office/drawing/2014/main" id="{CB8E674C-67D9-449B-F3C7-CF109C9365E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6">
            <a:extLst>
              <a:ext uri="{FF2B5EF4-FFF2-40B4-BE49-F238E27FC236}">
                <a16:creationId xmlns:a16="http://schemas.microsoft.com/office/drawing/2014/main" id="{8BC7DF6D-73D1-DBEE-8E31-7199931F4AA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78178" name="Rectangle 7">
            <a:extLst>
              <a:ext uri="{FF2B5EF4-FFF2-40B4-BE49-F238E27FC236}">
                <a16:creationId xmlns:a16="http://schemas.microsoft.com/office/drawing/2014/main" id="{FB375A44-1BC3-4E39-7739-E6C24F583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9EBF89D-F083-5441-A297-B1E2DC0FFB03}" type="slidenum">
              <a:rPr lang="en-US" altLang="en-US" i="1" smtClean="0">
                <a:solidFill>
                  <a:srgbClr val="000000"/>
                </a:solidFill>
                <a:latin typeface="Arial Rounded MT Bold" panose="020F0704030504030204" pitchFamily="34" charset="77"/>
              </a:rPr>
              <a:pPr>
                <a:spcBef>
                  <a:spcPct val="0"/>
                </a:spcBef>
              </a:pPr>
              <a:t>14</a:t>
            </a:fld>
            <a:endParaRPr lang="en-US" altLang="en-US" i="1">
              <a:solidFill>
                <a:srgbClr val="000000"/>
              </a:solidFill>
              <a:latin typeface="Arial Rounded MT Bold" panose="020F0704030504030204" pitchFamily="34" charset="77"/>
            </a:endParaRPr>
          </a:p>
        </p:txBody>
      </p:sp>
      <p:sp>
        <p:nvSpPr>
          <p:cNvPr id="178179" name="Rectangle 2">
            <a:extLst>
              <a:ext uri="{FF2B5EF4-FFF2-40B4-BE49-F238E27FC236}">
                <a16:creationId xmlns:a16="http://schemas.microsoft.com/office/drawing/2014/main" id="{6658B800-D9E6-8CE3-A960-DAC07D176110}"/>
              </a:ext>
            </a:extLst>
          </p:cNvPr>
          <p:cNvSpPr>
            <a:spLocks noGrp="1" noRot="1" noChangeAspect="1" noChangeArrowheads="1" noTextEdit="1"/>
          </p:cNvSpPr>
          <p:nvPr>
            <p:ph type="sldImg"/>
          </p:nvPr>
        </p:nvSpPr>
        <p:spPr>
          <a:ln/>
        </p:spPr>
      </p:sp>
      <p:sp>
        <p:nvSpPr>
          <p:cNvPr id="178180" name="Rectangle 3">
            <a:extLst>
              <a:ext uri="{FF2B5EF4-FFF2-40B4-BE49-F238E27FC236}">
                <a16:creationId xmlns:a16="http://schemas.microsoft.com/office/drawing/2014/main" id="{0BA44A55-5E7B-DED0-6C29-01EFDC92D1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0.05 Earth masses = Mercury</a:t>
            </a:r>
          </a:p>
          <a:p>
            <a:pPr eaLnBrk="1" hangingPunct="1"/>
            <a:r>
              <a:rPr lang="en-US" altLang="en-US">
                <a:latin typeface="Times New Roman" panose="02020603050405020304" pitchFamily="18" charset="0"/>
                <a:ea typeface="ＭＳ Ｐゴシック" panose="020B0600070205080204" pitchFamily="34" charset="-128"/>
              </a:rPr>
              <a:t>Jupiter rotates in 9:56 hours … Saturn 10:42 … Uranus 17:14 … Neptune 16:06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6">
            <a:extLst>
              <a:ext uri="{FF2B5EF4-FFF2-40B4-BE49-F238E27FC236}">
                <a16:creationId xmlns:a16="http://schemas.microsoft.com/office/drawing/2014/main" id="{237E9EC4-FE2F-1DF2-E8D6-D8F6762D508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80226" name="Rectangle 7">
            <a:extLst>
              <a:ext uri="{FF2B5EF4-FFF2-40B4-BE49-F238E27FC236}">
                <a16:creationId xmlns:a16="http://schemas.microsoft.com/office/drawing/2014/main" id="{321C672F-ACE3-5874-E4DB-1F9E2CED2F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334557A-63EA-8249-BB12-F6EB8B87A5B6}" type="slidenum">
              <a:rPr lang="en-US" altLang="en-US" i="1" smtClean="0">
                <a:solidFill>
                  <a:srgbClr val="000000"/>
                </a:solidFill>
                <a:latin typeface="Arial Rounded MT Bold" panose="020F0704030504030204" pitchFamily="34" charset="77"/>
              </a:rPr>
              <a:pPr>
                <a:spcBef>
                  <a:spcPct val="0"/>
                </a:spcBef>
              </a:pPr>
              <a:t>15</a:t>
            </a:fld>
            <a:endParaRPr lang="en-US" altLang="en-US" i="1">
              <a:solidFill>
                <a:srgbClr val="000000"/>
              </a:solidFill>
              <a:latin typeface="Arial Rounded MT Bold" panose="020F0704030504030204" pitchFamily="34" charset="77"/>
            </a:endParaRPr>
          </a:p>
        </p:txBody>
      </p:sp>
      <p:sp>
        <p:nvSpPr>
          <p:cNvPr id="180227" name="Rectangle 2">
            <a:extLst>
              <a:ext uri="{FF2B5EF4-FFF2-40B4-BE49-F238E27FC236}">
                <a16:creationId xmlns:a16="http://schemas.microsoft.com/office/drawing/2014/main" id="{C0DD5F6A-6FF5-8784-58AA-F6CA5CE10037}"/>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F48AFC67-8797-5B48-330C-3DB843617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6">
            <a:extLst>
              <a:ext uri="{FF2B5EF4-FFF2-40B4-BE49-F238E27FC236}">
                <a16:creationId xmlns:a16="http://schemas.microsoft.com/office/drawing/2014/main" id="{9D4EA128-225C-A498-74C3-F3E2AD5F947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82274" name="Rectangle 7">
            <a:extLst>
              <a:ext uri="{FF2B5EF4-FFF2-40B4-BE49-F238E27FC236}">
                <a16:creationId xmlns:a16="http://schemas.microsoft.com/office/drawing/2014/main" id="{25595183-2B74-1127-866D-E274DCABFC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F8BECE1-B8A5-F04E-B59F-3EAB30965420}" type="slidenum">
              <a:rPr lang="en-US" altLang="en-US" i="1" smtClean="0">
                <a:solidFill>
                  <a:srgbClr val="000000"/>
                </a:solidFill>
                <a:latin typeface="Arial Rounded MT Bold" panose="020F0704030504030204" pitchFamily="34" charset="77"/>
              </a:rPr>
              <a:pPr>
                <a:spcBef>
                  <a:spcPct val="0"/>
                </a:spcBef>
              </a:pPr>
              <a:t>16</a:t>
            </a:fld>
            <a:endParaRPr lang="en-US" altLang="en-US" i="1">
              <a:solidFill>
                <a:srgbClr val="000000"/>
              </a:solidFill>
              <a:latin typeface="Arial Rounded MT Bold" panose="020F0704030504030204" pitchFamily="34" charset="77"/>
            </a:endParaRPr>
          </a:p>
        </p:txBody>
      </p:sp>
      <p:sp>
        <p:nvSpPr>
          <p:cNvPr id="182275" name="Rectangle 2">
            <a:extLst>
              <a:ext uri="{FF2B5EF4-FFF2-40B4-BE49-F238E27FC236}">
                <a16:creationId xmlns:a16="http://schemas.microsoft.com/office/drawing/2014/main" id="{BBBB87B8-710C-1FF4-5D8D-D9B6A911F1EF}"/>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D9F0A404-08AC-950E-EB6D-07C445BA2E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6">
            <a:extLst>
              <a:ext uri="{FF2B5EF4-FFF2-40B4-BE49-F238E27FC236}">
                <a16:creationId xmlns:a16="http://schemas.microsoft.com/office/drawing/2014/main" id="{C2B406DA-AF81-5087-8C5B-D42A7504E5F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84322" name="Rectangle 7">
            <a:extLst>
              <a:ext uri="{FF2B5EF4-FFF2-40B4-BE49-F238E27FC236}">
                <a16:creationId xmlns:a16="http://schemas.microsoft.com/office/drawing/2014/main" id="{356AABC8-506F-3429-7969-8E493D6549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1941A0C-9FA4-2540-8604-04081421B4CE}" type="slidenum">
              <a:rPr lang="en-US" altLang="en-US" i="1" smtClean="0">
                <a:solidFill>
                  <a:srgbClr val="000000"/>
                </a:solidFill>
                <a:latin typeface="Arial Rounded MT Bold" panose="020F0704030504030204" pitchFamily="34" charset="77"/>
              </a:rPr>
              <a:pPr>
                <a:spcBef>
                  <a:spcPct val="0"/>
                </a:spcBef>
              </a:pPr>
              <a:t>17</a:t>
            </a:fld>
            <a:endParaRPr lang="en-US" altLang="en-US" i="1">
              <a:solidFill>
                <a:srgbClr val="000000"/>
              </a:solidFill>
              <a:latin typeface="Arial Rounded MT Bold" panose="020F0704030504030204" pitchFamily="34" charset="77"/>
            </a:endParaRPr>
          </a:p>
        </p:txBody>
      </p:sp>
      <p:sp>
        <p:nvSpPr>
          <p:cNvPr id="184323" name="Rectangle 2">
            <a:extLst>
              <a:ext uri="{FF2B5EF4-FFF2-40B4-BE49-F238E27FC236}">
                <a16:creationId xmlns:a16="http://schemas.microsoft.com/office/drawing/2014/main" id="{BD60EE41-E25F-9A9D-D0EA-4C6E8C5136AF}"/>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1E39800C-FFC4-6463-5957-93D00B055B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solar UV releases electrons to create Venusian ionosphere, which interacts with solar wind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6">
            <a:extLst>
              <a:ext uri="{FF2B5EF4-FFF2-40B4-BE49-F238E27FC236}">
                <a16:creationId xmlns:a16="http://schemas.microsoft.com/office/drawing/2014/main" id="{DE75E35C-72EE-F37C-129A-D27D946F9CD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86370" name="Rectangle 7">
            <a:extLst>
              <a:ext uri="{FF2B5EF4-FFF2-40B4-BE49-F238E27FC236}">
                <a16:creationId xmlns:a16="http://schemas.microsoft.com/office/drawing/2014/main" id="{8392C3A6-7B5F-E821-21F1-D65F95BB39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CF83DA8-815F-6F48-8B0B-26F9E3015DBE}" type="slidenum">
              <a:rPr lang="en-US" altLang="en-US" i="1" smtClean="0">
                <a:solidFill>
                  <a:srgbClr val="000000"/>
                </a:solidFill>
                <a:latin typeface="Arial Rounded MT Bold" panose="020F0704030504030204" pitchFamily="34" charset="77"/>
              </a:rPr>
              <a:pPr>
                <a:spcBef>
                  <a:spcPct val="0"/>
                </a:spcBef>
              </a:pPr>
              <a:t>18</a:t>
            </a:fld>
            <a:endParaRPr lang="en-US" altLang="en-US" i="1">
              <a:solidFill>
                <a:srgbClr val="000000"/>
              </a:solidFill>
              <a:latin typeface="Arial Rounded MT Bold" panose="020F0704030504030204" pitchFamily="34" charset="77"/>
            </a:endParaRPr>
          </a:p>
        </p:txBody>
      </p:sp>
      <p:sp>
        <p:nvSpPr>
          <p:cNvPr id="186371" name="Rectangle 2">
            <a:extLst>
              <a:ext uri="{FF2B5EF4-FFF2-40B4-BE49-F238E27FC236}">
                <a16:creationId xmlns:a16="http://schemas.microsoft.com/office/drawing/2014/main" id="{71F8B3CB-4265-CAAB-E929-E3E1F8414B40}"/>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B26DF3F0-3E95-8BE6-4FE2-39D7EF530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6">
            <a:extLst>
              <a:ext uri="{FF2B5EF4-FFF2-40B4-BE49-F238E27FC236}">
                <a16:creationId xmlns:a16="http://schemas.microsoft.com/office/drawing/2014/main" id="{98BACC96-B28F-FF58-5B78-83240266F18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rPr>
              <a:t>Planetary Sciences</a:t>
            </a:r>
          </a:p>
        </p:txBody>
      </p:sp>
      <p:sp>
        <p:nvSpPr>
          <p:cNvPr id="188418" name="Rectangle 7">
            <a:extLst>
              <a:ext uri="{FF2B5EF4-FFF2-40B4-BE49-F238E27FC236}">
                <a16:creationId xmlns:a16="http://schemas.microsoft.com/office/drawing/2014/main" id="{15CAA4E7-93D9-03A9-EA05-EB1916FE3D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9F8B555-1445-5E46-9F9E-328290517B29}" type="slidenum">
              <a:rPr lang="en-US" altLang="en-US" i="1" smtClean="0">
                <a:solidFill>
                  <a:srgbClr val="000000"/>
                </a:solidFill>
              </a:rPr>
              <a:pPr>
                <a:spcBef>
                  <a:spcPct val="0"/>
                </a:spcBef>
              </a:pPr>
              <a:t>19</a:t>
            </a:fld>
            <a:endParaRPr lang="en-US" altLang="en-US" i="1">
              <a:solidFill>
                <a:srgbClr val="000000"/>
              </a:solidFill>
            </a:endParaRPr>
          </a:p>
        </p:txBody>
      </p:sp>
      <p:sp>
        <p:nvSpPr>
          <p:cNvPr id="188419" name="Rectangle 2">
            <a:extLst>
              <a:ext uri="{FF2B5EF4-FFF2-40B4-BE49-F238E27FC236}">
                <a16:creationId xmlns:a16="http://schemas.microsoft.com/office/drawing/2014/main" id="{E5E18ADA-F690-6D43-9E48-E9C95AF06789}"/>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BC4D7C5C-9ABE-7479-37A5-33F9A0CFA5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61AC52EA-FE98-4D8C-3552-BB61A1AD0E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4CF664C-F6A1-5C40-9AE7-E3670CB71B04}" type="slidenum">
              <a:rPr lang="en-US" altLang="en-US" smtClean="0">
                <a:solidFill>
                  <a:srgbClr val="000000"/>
                </a:solidFill>
              </a:rPr>
              <a:pPr>
                <a:spcBef>
                  <a:spcPct val="0"/>
                </a:spcBef>
              </a:pPr>
              <a:t>2</a:t>
            </a:fld>
            <a:endParaRPr lang="en-US" altLang="en-US">
              <a:solidFill>
                <a:srgbClr val="000000"/>
              </a:solidFill>
            </a:endParaRPr>
          </a:p>
        </p:txBody>
      </p:sp>
      <p:sp>
        <p:nvSpPr>
          <p:cNvPr id="153602" name="Rectangle 2">
            <a:extLst>
              <a:ext uri="{FF2B5EF4-FFF2-40B4-BE49-F238E27FC236}">
                <a16:creationId xmlns:a16="http://schemas.microsoft.com/office/drawing/2014/main" id="{37A0B640-EBD8-B930-A569-099132ADD05B}"/>
              </a:ext>
            </a:extLst>
          </p:cNvPr>
          <p:cNvSpPr>
            <a:spLocks noGrp="1" noRot="1" noChangeAspect="1" noChangeArrowheads="1" noTextEdit="1"/>
          </p:cNvSpPr>
          <p:nvPr>
            <p:ph type="sldImg"/>
          </p:nvPr>
        </p:nvSpPr>
        <p:spPr>
          <a:solidFill>
            <a:srgbClr val="FFFFFF"/>
          </a:solidFill>
          <a:ln/>
        </p:spPr>
      </p:sp>
      <p:sp>
        <p:nvSpPr>
          <p:cNvPr id="153603" name="Rectangle 3">
            <a:extLst>
              <a:ext uri="{FF2B5EF4-FFF2-40B4-BE49-F238E27FC236}">
                <a16:creationId xmlns:a16="http://schemas.microsoft.com/office/drawing/2014/main" id="{3C3E4F67-1DB4-DC6F-AC95-8723A20FC15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6">
            <a:extLst>
              <a:ext uri="{FF2B5EF4-FFF2-40B4-BE49-F238E27FC236}">
                <a16:creationId xmlns:a16="http://schemas.microsoft.com/office/drawing/2014/main" id="{03205A2E-6193-DA95-BEA1-82A8E394DF2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Planetary Sciences</a:t>
            </a:r>
          </a:p>
        </p:txBody>
      </p:sp>
      <p:sp>
        <p:nvSpPr>
          <p:cNvPr id="212994" name="Rectangle 7">
            <a:extLst>
              <a:ext uri="{FF2B5EF4-FFF2-40B4-BE49-F238E27FC236}">
                <a16:creationId xmlns:a16="http://schemas.microsoft.com/office/drawing/2014/main" id="{DCC23C3D-FB2A-F5BF-97AD-FDB1B24AA0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42E9148-DF15-2846-A44C-CD713132A33C}" type="slidenum">
              <a:rPr lang="en-US" altLang="en-US" smtClean="0"/>
              <a:pPr>
                <a:spcBef>
                  <a:spcPct val="0"/>
                </a:spcBef>
              </a:pPr>
              <a:t>20</a:t>
            </a:fld>
            <a:endParaRPr lang="en-US" altLang="en-US"/>
          </a:p>
        </p:txBody>
      </p:sp>
      <p:sp>
        <p:nvSpPr>
          <p:cNvPr id="212995" name="Rectangle 2">
            <a:extLst>
              <a:ext uri="{FF2B5EF4-FFF2-40B4-BE49-F238E27FC236}">
                <a16:creationId xmlns:a16="http://schemas.microsoft.com/office/drawing/2014/main" id="{40986E1D-6A22-438B-526A-3B36B583E278}"/>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F31A4C1E-B2BD-BD7E-46C6-A8BBE32232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6">
            <a:extLst>
              <a:ext uri="{FF2B5EF4-FFF2-40B4-BE49-F238E27FC236}">
                <a16:creationId xmlns:a16="http://schemas.microsoft.com/office/drawing/2014/main" id="{34B5C292-77EE-C93A-80A2-D8FDE418292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latin typeface="Arial Rounded MT Bold" panose="020F0704030504030204" pitchFamily="34" charset="77"/>
              </a:rPr>
              <a:t>Planetary Sciences</a:t>
            </a:r>
          </a:p>
        </p:txBody>
      </p:sp>
      <p:sp>
        <p:nvSpPr>
          <p:cNvPr id="155650" name="Rectangle 7">
            <a:extLst>
              <a:ext uri="{FF2B5EF4-FFF2-40B4-BE49-F238E27FC236}">
                <a16:creationId xmlns:a16="http://schemas.microsoft.com/office/drawing/2014/main" id="{A34FACB6-E139-5F39-441F-9D255CA87F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9118670-516F-E441-9C8D-9A9562344568}" type="slidenum">
              <a:rPr lang="en-US" altLang="en-US" smtClean="0">
                <a:solidFill>
                  <a:srgbClr val="000000"/>
                </a:solidFill>
                <a:latin typeface="Arial Rounded MT Bold" panose="020F0704030504030204" pitchFamily="34" charset="77"/>
              </a:rPr>
              <a:pPr>
                <a:spcBef>
                  <a:spcPct val="0"/>
                </a:spcBef>
              </a:pPr>
              <a:t>3</a:t>
            </a:fld>
            <a:endParaRPr lang="en-US" altLang="en-US">
              <a:solidFill>
                <a:srgbClr val="000000"/>
              </a:solidFill>
              <a:latin typeface="Arial Rounded MT Bold" panose="020F0704030504030204" pitchFamily="34" charset="77"/>
            </a:endParaRPr>
          </a:p>
        </p:txBody>
      </p:sp>
      <p:sp>
        <p:nvSpPr>
          <p:cNvPr id="155651" name="Rectangle 2">
            <a:extLst>
              <a:ext uri="{FF2B5EF4-FFF2-40B4-BE49-F238E27FC236}">
                <a16:creationId xmlns:a16="http://schemas.microsoft.com/office/drawing/2014/main" id="{59842C39-8D4C-C2E4-F753-13874A3BAC66}"/>
              </a:ext>
            </a:extLst>
          </p:cNvPr>
          <p:cNvSpPr>
            <a:spLocks noGrp="1" noRot="1" noChangeAspect="1" noChangeArrowheads="1" noTextEdit="1"/>
          </p:cNvSpPr>
          <p:nvPr>
            <p:ph type="sldImg"/>
          </p:nvPr>
        </p:nvSpPr>
        <p:spPr>
          <a:solidFill>
            <a:srgbClr val="FFFFFF"/>
          </a:solidFill>
          <a:ln/>
        </p:spPr>
      </p:sp>
      <p:sp>
        <p:nvSpPr>
          <p:cNvPr id="155652" name="Rectangle 3">
            <a:extLst>
              <a:ext uri="{FF2B5EF4-FFF2-40B4-BE49-F238E27FC236}">
                <a16:creationId xmlns:a16="http://schemas.microsoft.com/office/drawing/2014/main" id="{7A956811-981F-F26A-DBCA-0BE5C124749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6">
            <a:extLst>
              <a:ext uri="{FF2B5EF4-FFF2-40B4-BE49-F238E27FC236}">
                <a16:creationId xmlns:a16="http://schemas.microsoft.com/office/drawing/2014/main" id="{F9CFD3DC-97D7-DBAE-097A-9FAB432FF09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57698" name="Rectangle 7">
            <a:extLst>
              <a:ext uri="{FF2B5EF4-FFF2-40B4-BE49-F238E27FC236}">
                <a16:creationId xmlns:a16="http://schemas.microsoft.com/office/drawing/2014/main" id="{56BD92C6-4F95-8185-E7E6-822993D68F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DDAF377-628E-CC49-9958-CF4F848E0814}" type="slidenum">
              <a:rPr lang="en-US" altLang="en-US" i="1" smtClean="0">
                <a:solidFill>
                  <a:srgbClr val="000000"/>
                </a:solidFill>
                <a:latin typeface="Arial Rounded MT Bold" panose="020F0704030504030204" pitchFamily="34" charset="77"/>
              </a:rPr>
              <a:pPr>
                <a:spcBef>
                  <a:spcPct val="0"/>
                </a:spcBef>
              </a:pPr>
              <a:t>4</a:t>
            </a:fld>
            <a:endParaRPr lang="en-US" altLang="en-US" i="1">
              <a:solidFill>
                <a:srgbClr val="000000"/>
              </a:solidFill>
              <a:latin typeface="Arial Rounded MT Bold" panose="020F0704030504030204" pitchFamily="34" charset="77"/>
            </a:endParaRPr>
          </a:p>
        </p:txBody>
      </p:sp>
      <p:sp>
        <p:nvSpPr>
          <p:cNvPr id="157699" name="Rectangle 2">
            <a:extLst>
              <a:ext uri="{FF2B5EF4-FFF2-40B4-BE49-F238E27FC236}">
                <a16:creationId xmlns:a16="http://schemas.microsoft.com/office/drawing/2014/main" id="{75C3110B-52CE-E4B8-470C-4600B3B51C04}"/>
              </a:ext>
            </a:extLst>
          </p:cNvPr>
          <p:cNvSpPr>
            <a:spLocks noGrp="1" noRot="1" noChangeAspect="1" noChangeArrowheads="1" noTextEdit="1"/>
          </p:cNvSpPr>
          <p:nvPr>
            <p:ph type="sldImg"/>
          </p:nvPr>
        </p:nvSpPr>
        <p:spPr>
          <a:solidFill>
            <a:srgbClr val="FFFFFF"/>
          </a:solidFill>
          <a:ln/>
        </p:spPr>
      </p:sp>
      <p:sp>
        <p:nvSpPr>
          <p:cNvPr id="157700" name="Rectangle 3">
            <a:extLst>
              <a:ext uri="{FF2B5EF4-FFF2-40B4-BE49-F238E27FC236}">
                <a16:creationId xmlns:a16="http://schemas.microsoft.com/office/drawing/2014/main" id="{FD627817-8102-08B0-6D6F-8220D3A499E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Venus is most circular with e = 0.007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a:extLst>
              <a:ext uri="{FF2B5EF4-FFF2-40B4-BE49-F238E27FC236}">
                <a16:creationId xmlns:a16="http://schemas.microsoft.com/office/drawing/2014/main" id="{7D24BACF-D317-FE9D-9233-3DCB74FDD8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59746" name="Rectangle 7">
            <a:extLst>
              <a:ext uri="{FF2B5EF4-FFF2-40B4-BE49-F238E27FC236}">
                <a16:creationId xmlns:a16="http://schemas.microsoft.com/office/drawing/2014/main" id="{B9FD2228-62F4-FA04-EB93-87499DDDA1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D4BB3CC-737D-704F-B3C7-D65D555F127D}" type="slidenum">
              <a:rPr lang="en-US" altLang="en-US" i="1" smtClean="0">
                <a:solidFill>
                  <a:srgbClr val="000000"/>
                </a:solidFill>
                <a:latin typeface="Arial Rounded MT Bold" panose="020F0704030504030204" pitchFamily="34" charset="77"/>
              </a:rPr>
              <a:pPr>
                <a:spcBef>
                  <a:spcPct val="0"/>
                </a:spcBef>
              </a:pPr>
              <a:t>5</a:t>
            </a:fld>
            <a:endParaRPr lang="en-US" altLang="en-US" i="1">
              <a:solidFill>
                <a:srgbClr val="000000"/>
              </a:solidFill>
              <a:latin typeface="Arial Rounded MT Bold" panose="020F0704030504030204" pitchFamily="34" charset="77"/>
            </a:endParaRPr>
          </a:p>
        </p:txBody>
      </p:sp>
      <p:sp>
        <p:nvSpPr>
          <p:cNvPr id="159747" name="Rectangle 2">
            <a:extLst>
              <a:ext uri="{FF2B5EF4-FFF2-40B4-BE49-F238E27FC236}">
                <a16:creationId xmlns:a16="http://schemas.microsoft.com/office/drawing/2014/main" id="{6981241C-6254-3CB4-C7FF-BBF01DA44C93}"/>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A9A9C788-DCB9-4C96-009D-709E96F7DB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6">
            <a:extLst>
              <a:ext uri="{FF2B5EF4-FFF2-40B4-BE49-F238E27FC236}">
                <a16:creationId xmlns:a16="http://schemas.microsoft.com/office/drawing/2014/main" id="{804B0D03-2749-48F3-5307-0C02B027C93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61794" name="Rectangle 7">
            <a:extLst>
              <a:ext uri="{FF2B5EF4-FFF2-40B4-BE49-F238E27FC236}">
                <a16:creationId xmlns:a16="http://schemas.microsoft.com/office/drawing/2014/main" id="{03CEC125-0C08-045E-AE3E-F270DB7145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B03E52D-469F-874A-8D38-5863320C4C6B}" type="slidenum">
              <a:rPr lang="en-US" altLang="en-US" i="1" smtClean="0">
                <a:solidFill>
                  <a:srgbClr val="000000"/>
                </a:solidFill>
                <a:latin typeface="Arial Rounded MT Bold" panose="020F0704030504030204" pitchFamily="34" charset="77"/>
              </a:rPr>
              <a:pPr>
                <a:spcBef>
                  <a:spcPct val="0"/>
                </a:spcBef>
              </a:pPr>
              <a:t>6</a:t>
            </a:fld>
            <a:endParaRPr lang="en-US" altLang="en-US" i="1">
              <a:solidFill>
                <a:srgbClr val="000000"/>
              </a:solidFill>
              <a:latin typeface="Arial Rounded MT Bold" panose="020F0704030504030204" pitchFamily="34" charset="77"/>
            </a:endParaRPr>
          </a:p>
        </p:txBody>
      </p:sp>
      <p:sp>
        <p:nvSpPr>
          <p:cNvPr id="161795" name="Rectangle 2">
            <a:extLst>
              <a:ext uri="{FF2B5EF4-FFF2-40B4-BE49-F238E27FC236}">
                <a16:creationId xmlns:a16="http://schemas.microsoft.com/office/drawing/2014/main" id="{9451C693-88A7-992D-C151-E8F52FA9A107}"/>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A712A75D-7441-A92F-D23F-5E93B9A9E9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6">
            <a:extLst>
              <a:ext uri="{FF2B5EF4-FFF2-40B4-BE49-F238E27FC236}">
                <a16:creationId xmlns:a16="http://schemas.microsoft.com/office/drawing/2014/main" id="{FD6F3562-157B-5416-0926-57FC3F5C4FB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63842" name="Rectangle 7">
            <a:extLst>
              <a:ext uri="{FF2B5EF4-FFF2-40B4-BE49-F238E27FC236}">
                <a16:creationId xmlns:a16="http://schemas.microsoft.com/office/drawing/2014/main" id="{D3321643-40D2-866D-3F92-A27F828525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898A0D0-2BD9-A74B-98A9-54AC67639834}" type="slidenum">
              <a:rPr lang="en-US" altLang="en-US" i="1" smtClean="0">
                <a:solidFill>
                  <a:srgbClr val="000000"/>
                </a:solidFill>
                <a:latin typeface="Arial Rounded MT Bold" panose="020F0704030504030204" pitchFamily="34" charset="77"/>
              </a:rPr>
              <a:pPr>
                <a:spcBef>
                  <a:spcPct val="0"/>
                </a:spcBef>
              </a:pPr>
              <a:t>7</a:t>
            </a:fld>
            <a:endParaRPr lang="en-US" altLang="en-US" i="1">
              <a:solidFill>
                <a:srgbClr val="000000"/>
              </a:solidFill>
              <a:latin typeface="Arial Rounded MT Bold" panose="020F0704030504030204" pitchFamily="34" charset="77"/>
            </a:endParaRPr>
          </a:p>
        </p:txBody>
      </p:sp>
      <p:sp>
        <p:nvSpPr>
          <p:cNvPr id="163843" name="Rectangle 2">
            <a:extLst>
              <a:ext uri="{FF2B5EF4-FFF2-40B4-BE49-F238E27FC236}">
                <a16:creationId xmlns:a16="http://schemas.microsoft.com/office/drawing/2014/main" id="{993B7E61-CF4C-191C-2CA1-1A2A14583783}"/>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3C14269B-CF8F-C0BF-01D5-460B1C8819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6">
            <a:extLst>
              <a:ext uri="{FF2B5EF4-FFF2-40B4-BE49-F238E27FC236}">
                <a16:creationId xmlns:a16="http://schemas.microsoft.com/office/drawing/2014/main" id="{910538B9-9A4A-5BF9-201A-C7DB5A66E17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65890" name="Rectangle 7">
            <a:extLst>
              <a:ext uri="{FF2B5EF4-FFF2-40B4-BE49-F238E27FC236}">
                <a16:creationId xmlns:a16="http://schemas.microsoft.com/office/drawing/2014/main" id="{D655BB9C-A3EE-7DB1-9539-87470436EC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745695A-C7A3-2F4B-87BD-7D2E2C09BDAC}" type="slidenum">
              <a:rPr lang="en-US" altLang="en-US" i="1" smtClean="0">
                <a:solidFill>
                  <a:srgbClr val="000000"/>
                </a:solidFill>
                <a:latin typeface="Arial Rounded MT Bold" panose="020F0704030504030204" pitchFamily="34" charset="77"/>
              </a:rPr>
              <a:pPr>
                <a:spcBef>
                  <a:spcPct val="0"/>
                </a:spcBef>
              </a:pPr>
              <a:t>8</a:t>
            </a:fld>
            <a:endParaRPr lang="en-US" altLang="en-US" i="1">
              <a:solidFill>
                <a:srgbClr val="000000"/>
              </a:solidFill>
              <a:latin typeface="Arial Rounded MT Bold" panose="020F0704030504030204" pitchFamily="34" charset="77"/>
            </a:endParaRPr>
          </a:p>
        </p:txBody>
      </p:sp>
      <p:sp>
        <p:nvSpPr>
          <p:cNvPr id="165891" name="Rectangle 2">
            <a:extLst>
              <a:ext uri="{FF2B5EF4-FFF2-40B4-BE49-F238E27FC236}">
                <a16:creationId xmlns:a16="http://schemas.microsoft.com/office/drawing/2014/main" id="{523560F0-0B77-42A3-FF03-9AC231598C28}"/>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B0BB731B-F30A-72E2-5145-89464D0D20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6">
            <a:extLst>
              <a:ext uri="{FF2B5EF4-FFF2-40B4-BE49-F238E27FC236}">
                <a16:creationId xmlns:a16="http://schemas.microsoft.com/office/drawing/2014/main" id="{A8D5E155-DB91-75F1-B2D6-296BAA01919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i="1">
                <a:solidFill>
                  <a:srgbClr val="000000"/>
                </a:solidFill>
                <a:latin typeface="Arial Rounded MT Bold" panose="020F0704030504030204" pitchFamily="34" charset="77"/>
              </a:rPr>
              <a:t>Planetary Sciences</a:t>
            </a:r>
          </a:p>
        </p:txBody>
      </p:sp>
      <p:sp>
        <p:nvSpPr>
          <p:cNvPr id="167938" name="Rectangle 7">
            <a:extLst>
              <a:ext uri="{FF2B5EF4-FFF2-40B4-BE49-F238E27FC236}">
                <a16:creationId xmlns:a16="http://schemas.microsoft.com/office/drawing/2014/main" id="{3D88172F-960C-2E9C-E847-EEA06092F2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C7803EE-C27A-A84B-9124-7E5DDA2F6641}" type="slidenum">
              <a:rPr lang="en-US" altLang="en-US" i="1" smtClean="0">
                <a:solidFill>
                  <a:srgbClr val="000000"/>
                </a:solidFill>
                <a:latin typeface="Arial Rounded MT Bold" panose="020F0704030504030204" pitchFamily="34" charset="77"/>
              </a:rPr>
              <a:pPr>
                <a:spcBef>
                  <a:spcPct val="0"/>
                </a:spcBef>
              </a:pPr>
              <a:t>9</a:t>
            </a:fld>
            <a:endParaRPr lang="en-US" altLang="en-US" i="1">
              <a:solidFill>
                <a:srgbClr val="000000"/>
              </a:solidFill>
              <a:latin typeface="Arial Rounded MT Bold" panose="020F0704030504030204" pitchFamily="34" charset="77"/>
            </a:endParaRPr>
          </a:p>
        </p:txBody>
      </p:sp>
      <p:sp>
        <p:nvSpPr>
          <p:cNvPr id="167939" name="Rectangle 2">
            <a:extLst>
              <a:ext uri="{FF2B5EF4-FFF2-40B4-BE49-F238E27FC236}">
                <a16:creationId xmlns:a16="http://schemas.microsoft.com/office/drawing/2014/main" id="{CFD69504-1597-720E-2EED-71084210BE39}"/>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2AD475A2-B8DD-5F1B-D2D9-9FD975346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Martian dust storm of 2018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9C06A8-6687-11DF-A219-1426A8C994D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B1E44E4-6B19-6529-C249-375C8D18008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3C4DF413-FFD4-7E2F-44B0-E1BF1C67FAD2}"/>
              </a:ext>
            </a:extLst>
          </p:cNvPr>
          <p:cNvSpPr>
            <a:spLocks noGrp="1" noChangeArrowheads="1"/>
          </p:cNvSpPr>
          <p:nvPr>
            <p:ph type="sldNum" sz="quarter" idx="12"/>
          </p:nvPr>
        </p:nvSpPr>
        <p:spPr>
          <a:ln/>
        </p:spPr>
        <p:txBody>
          <a:bodyPr/>
          <a:lstStyle>
            <a:lvl1pPr>
              <a:defRPr/>
            </a:lvl1pPr>
          </a:lstStyle>
          <a:p>
            <a:pPr>
              <a:defRPr/>
            </a:pPr>
            <a:fld id="{F7CDE871-7F44-934B-A819-A22817346327}" type="slidenum">
              <a:rPr lang="en-US" altLang="en-US"/>
              <a:pPr>
                <a:defRPr/>
              </a:pPr>
              <a:t>‹#›</a:t>
            </a:fld>
            <a:endParaRPr lang="en-US" altLang="en-US"/>
          </a:p>
        </p:txBody>
      </p:sp>
    </p:spTree>
    <p:extLst>
      <p:ext uri="{BB962C8B-B14F-4D97-AF65-F5344CB8AC3E}">
        <p14:creationId xmlns:p14="http://schemas.microsoft.com/office/powerpoint/2010/main" val="2588019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C9DB3DA-BDF2-DFFB-11FD-A5CEC3FAD1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4142E0-C47A-24BB-E6C0-AEF07A861DF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635BED9-50B5-2A09-4E27-1C0387E42623}"/>
              </a:ext>
            </a:extLst>
          </p:cNvPr>
          <p:cNvSpPr>
            <a:spLocks noGrp="1" noChangeArrowheads="1"/>
          </p:cNvSpPr>
          <p:nvPr>
            <p:ph type="sldNum" sz="quarter" idx="12"/>
          </p:nvPr>
        </p:nvSpPr>
        <p:spPr>
          <a:ln/>
        </p:spPr>
        <p:txBody>
          <a:bodyPr/>
          <a:lstStyle>
            <a:lvl1pPr>
              <a:defRPr/>
            </a:lvl1pPr>
          </a:lstStyle>
          <a:p>
            <a:pPr>
              <a:defRPr/>
            </a:pPr>
            <a:fld id="{3D0076F4-11C1-E34D-9DB3-43F546A0FE8B}" type="slidenum">
              <a:rPr lang="en-US" altLang="en-US"/>
              <a:pPr>
                <a:defRPr/>
              </a:pPr>
              <a:t>‹#›</a:t>
            </a:fld>
            <a:endParaRPr lang="en-US" altLang="en-US"/>
          </a:p>
        </p:txBody>
      </p:sp>
    </p:spTree>
    <p:extLst>
      <p:ext uri="{BB962C8B-B14F-4D97-AF65-F5344CB8AC3E}">
        <p14:creationId xmlns:p14="http://schemas.microsoft.com/office/powerpoint/2010/main" val="312649769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5EE0AF-040E-E81F-0DB4-CB17AF33256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EAB4678-CEC8-B5E1-E829-4674A302B7E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B4A2388F-B010-F441-0336-EF0641E2C965}"/>
              </a:ext>
            </a:extLst>
          </p:cNvPr>
          <p:cNvSpPr>
            <a:spLocks noGrp="1" noChangeArrowheads="1"/>
          </p:cNvSpPr>
          <p:nvPr>
            <p:ph type="sldNum" sz="quarter" idx="12"/>
          </p:nvPr>
        </p:nvSpPr>
        <p:spPr>
          <a:ln/>
        </p:spPr>
        <p:txBody>
          <a:bodyPr/>
          <a:lstStyle>
            <a:lvl1pPr>
              <a:defRPr/>
            </a:lvl1pPr>
          </a:lstStyle>
          <a:p>
            <a:pPr>
              <a:defRPr/>
            </a:pPr>
            <a:fld id="{F73EE4D7-E692-B342-9861-513ACE3B9D93}" type="slidenum">
              <a:rPr lang="en-US" altLang="en-US"/>
              <a:pPr>
                <a:defRPr/>
              </a:pPr>
              <a:t>‹#›</a:t>
            </a:fld>
            <a:endParaRPr lang="en-US" altLang="en-US"/>
          </a:p>
        </p:txBody>
      </p:sp>
    </p:spTree>
    <p:extLst>
      <p:ext uri="{BB962C8B-B14F-4D97-AF65-F5344CB8AC3E}">
        <p14:creationId xmlns:p14="http://schemas.microsoft.com/office/powerpoint/2010/main" val="359641342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99C9F8-A2B7-F36C-C646-7C10368E46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85E188B-F427-E805-E238-E096E73F133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ABD9A5FE-0EEF-CAD3-CD71-4FCB77BC2CA9}"/>
              </a:ext>
            </a:extLst>
          </p:cNvPr>
          <p:cNvSpPr>
            <a:spLocks noGrp="1" noChangeArrowheads="1"/>
          </p:cNvSpPr>
          <p:nvPr>
            <p:ph type="sldNum" sz="quarter" idx="12"/>
          </p:nvPr>
        </p:nvSpPr>
        <p:spPr>
          <a:ln/>
        </p:spPr>
        <p:txBody>
          <a:bodyPr/>
          <a:lstStyle>
            <a:lvl1pPr>
              <a:defRPr/>
            </a:lvl1pPr>
          </a:lstStyle>
          <a:p>
            <a:pPr>
              <a:defRPr/>
            </a:pPr>
            <a:fld id="{41759E2C-1109-814C-83A9-36AD071FE6F3}" type="slidenum">
              <a:rPr lang="en-US" altLang="en-US"/>
              <a:pPr>
                <a:defRPr/>
              </a:pPr>
              <a:t>‹#›</a:t>
            </a:fld>
            <a:endParaRPr lang="en-US" altLang="en-US"/>
          </a:p>
        </p:txBody>
      </p:sp>
    </p:spTree>
    <p:extLst>
      <p:ext uri="{BB962C8B-B14F-4D97-AF65-F5344CB8AC3E}">
        <p14:creationId xmlns:p14="http://schemas.microsoft.com/office/powerpoint/2010/main" val="49507707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F1E4CD-F3D8-35EB-6FC8-B4F98373AB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EB38B47-56F0-393D-F7E4-4E042C5B697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9C4B9DCF-4AF4-1FDC-6E6D-B1368050AFC4}"/>
              </a:ext>
            </a:extLst>
          </p:cNvPr>
          <p:cNvSpPr>
            <a:spLocks noGrp="1" noChangeArrowheads="1"/>
          </p:cNvSpPr>
          <p:nvPr>
            <p:ph type="sldNum" sz="quarter" idx="12"/>
          </p:nvPr>
        </p:nvSpPr>
        <p:spPr>
          <a:ln/>
        </p:spPr>
        <p:txBody>
          <a:bodyPr/>
          <a:lstStyle>
            <a:lvl1pPr>
              <a:defRPr/>
            </a:lvl1pPr>
          </a:lstStyle>
          <a:p>
            <a:pPr>
              <a:defRPr/>
            </a:pPr>
            <a:fld id="{A898F630-62EE-A845-8EDB-BA9C1A6996D0}" type="slidenum">
              <a:rPr lang="en-US" altLang="en-US"/>
              <a:pPr>
                <a:defRPr/>
              </a:pPr>
              <a:t>‹#›</a:t>
            </a:fld>
            <a:endParaRPr lang="en-US" altLang="en-US"/>
          </a:p>
        </p:txBody>
      </p:sp>
    </p:spTree>
    <p:extLst>
      <p:ext uri="{BB962C8B-B14F-4D97-AF65-F5344CB8AC3E}">
        <p14:creationId xmlns:p14="http://schemas.microsoft.com/office/powerpoint/2010/main" val="28341191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43FCD9-7BC0-E4F4-7134-88BDCB42D6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F36B38-F29E-196B-8623-BC701C05E70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D3C1591-F2C7-D8AE-E093-49CA7BB76757}"/>
              </a:ext>
            </a:extLst>
          </p:cNvPr>
          <p:cNvSpPr>
            <a:spLocks noGrp="1" noChangeArrowheads="1"/>
          </p:cNvSpPr>
          <p:nvPr>
            <p:ph type="sldNum" sz="quarter" idx="12"/>
          </p:nvPr>
        </p:nvSpPr>
        <p:spPr>
          <a:ln/>
        </p:spPr>
        <p:txBody>
          <a:bodyPr/>
          <a:lstStyle>
            <a:lvl1pPr>
              <a:defRPr/>
            </a:lvl1pPr>
          </a:lstStyle>
          <a:p>
            <a:pPr>
              <a:defRPr/>
            </a:pPr>
            <a:fld id="{1F9C466F-8E73-A846-AD64-8085EB13B5DE}" type="slidenum">
              <a:rPr lang="en-US" altLang="en-US"/>
              <a:pPr>
                <a:defRPr/>
              </a:pPr>
              <a:t>‹#›</a:t>
            </a:fld>
            <a:endParaRPr lang="en-US" altLang="en-US"/>
          </a:p>
        </p:txBody>
      </p:sp>
    </p:spTree>
    <p:extLst>
      <p:ext uri="{BB962C8B-B14F-4D97-AF65-F5344CB8AC3E}">
        <p14:creationId xmlns:p14="http://schemas.microsoft.com/office/powerpoint/2010/main" val="2185257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B82D78-51A5-2067-BC97-15EA1CE89A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EE6723-5CFC-B59D-B7F8-2E18D73593B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A3964CC0-CA53-F116-A79D-625F1A19BD1A}"/>
              </a:ext>
            </a:extLst>
          </p:cNvPr>
          <p:cNvSpPr>
            <a:spLocks noGrp="1" noChangeArrowheads="1"/>
          </p:cNvSpPr>
          <p:nvPr>
            <p:ph type="sldNum" sz="quarter" idx="12"/>
          </p:nvPr>
        </p:nvSpPr>
        <p:spPr>
          <a:ln/>
        </p:spPr>
        <p:txBody>
          <a:bodyPr/>
          <a:lstStyle>
            <a:lvl1pPr>
              <a:defRPr/>
            </a:lvl1pPr>
          </a:lstStyle>
          <a:p>
            <a:pPr>
              <a:defRPr/>
            </a:pPr>
            <a:fld id="{D2C902E2-E2E7-BB44-837D-202957FD7008}" type="slidenum">
              <a:rPr lang="en-US" altLang="en-US"/>
              <a:pPr>
                <a:defRPr/>
              </a:pPr>
              <a:t>‹#›</a:t>
            </a:fld>
            <a:endParaRPr lang="en-US" altLang="en-US"/>
          </a:p>
        </p:txBody>
      </p:sp>
    </p:spTree>
    <p:extLst>
      <p:ext uri="{BB962C8B-B14F-4D97-AF65-F5344CB8AC3E}">
        <p14:creationId xmlns:p14="http://schemas.microsoft.com/office/powerpoint/2010/main" val="167467251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064AF4-A7B3-B05B-242B-5639A1D5E7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C523D3-8CDA-593A-B72B-8485CB0A4B4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C15B222-32A4-F348-1429-992FE3747373}"/>
              </a:ext>
            </a:extLst>
          </p:cNvPr>
          <p:cNvSpPr>
            <a:spLocks noGrp="1" noChangeArrowheads="1"/>
          </p:cNvSpPr>
          <p:nvPr>
            <p:ph type="sldNum" sz="quarter" idx="12"/>
          </p:nvPr>
        </p:nvSpPr>
        <p:spPr>
          <a:ln/>
        </p:spPr>
        <p:txBody>
          <a:bodyPr/>
          <a:lstStyle>
            <a:lvl1pPr>
              <a:defRPr/>
            </a:lvl1pPr>
          </a:lstStyle>
          <a:p>
            <a:pPr>
              <a:defRPr/>
            </a:pPr>
            <a:fld id="{E5C0C0CC-E695-A74D-A0D4-10ECA6782A36}" type="slidenum">
              <a:rPr lang="en-US" altLang="en-US"/>
              <a:pPr>
                <a:defRPr/>
              </a:pPr>
              <a:t>‹#›</a:t>
            </a:fld>
            <a:endParaRPr lang="en-US" altLang="en-US"/>
          </a:p>
        </p:txBody>
      </p:sp>
    </p:spTree>
    <p:extLst>
      <p:ext uri="{BB962C8B-B14F-4D97-AF65-F5344CB8AC3E}">
        <p14:creationId xmlns:p14="http://schemas.microsoft.com/office/powerpoint/2010/main" val="305887490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90192D-343F-8AF1-23C7-92EC22CF37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4938A8-501F-C264-86A5-64786904303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36BB96C-7EF8-BD64-7491-3765B35D9B16}"/>
              </a:ext>
            </a:extLst>
          </p:cNvPr>
          <p:cNvSpPr>
            <a:spLocks noGrp="1" noChangeArrowheads="1"/>
          </p:cNvSpPr>
          <p:nvPr>
            <p:ph type="sldNum" sz="quarter" idx="12"/>
          </p:nvPr>
        </p:nvSpPr>
        <p:spPr>
          <a:ln/>
        </p:spPr>
        <p:txBody>
          <a:bodyPr/>
          <a:lstStyle>
            <a:lvl1pPr>
              <a:defRPr/>
            </a:lvl1pPr>
          </a:lstStyle>
          <a:p>
            <a:pPr>
              <a:defRPr/>
            </a:pPr>
            <a:fld id="{28EF4865-50C1-8D43-94A5-EEDD948BD38C}" type="slidenum">
              <a:rPr lang="en-US" altLang="en-US"/>
              <a:pPr>
                <a:defRPr/>
              </a:pPr>
              <a:t>‹#›</a:t>
            </a:fld>
            <a:endParaRPr lang="en-US" altLang="en-US"/>
          </a:p>
        </p:txBody>
      </p:sp>
    </p:spTree>
    <p:extLst>
      <p:ext uri="{BB962C8B-B14F-4D97-AF65-F5344CB8AC3E}">
        <p14:creationId xmlns:p14="http://schemas.microsoft.com/office/powerpoint/2010/main" val="379546187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A3DD50-EB53-E05A-518B-72C52B6456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FE8A9A-8D40-8F33-7BD5-3BFA3294797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4D879D1-868B-E214-1166-8B0462FC18F0}"/>
              </a:ext>
            </a:extLst>
          </p:cNvPr>
          <p:cNvSpPr>
            <a:spLocks noGrp="1" noChangeArrowheads="1"/>
          </p:cNvSpPr>
          <p:nvPr>
            <p:ph type="sldNum" sz="quarter" idx="12"/>
          </p:nvPr>
        </p:nvSpPr>
        <p:spPr>
          <a:ln/>
        </p:spPr>
        <p:txBody>
          <a:bodyPr/>
          <a:lstStyle>
            <a:lvl1pPr>
              <a:defRPr/>
            </a:lvl1pPr>
          </a:lstStyle>
          <a:p>
            <a:pPr>
              <a:defRPr/>
            </a:pPr>
            <a:fld id="{FAE5FC53-4386-914F-BF15-C1D6B7929C78}" type="slidenum">
              <a:rPr lang="en-US" altLang="en-US"/>
              <a:pPr>
                <a:defRPr/>
              </a:pPr>
              <a:t>‹#›</a:t>
            </a:fld>
            <a:endParaRPr lang="en-US" altLang="en-US"/>
          </a:p>
        </p:txBody>
      </p:sp>
    </p:spTree>
    <p:extLst>
      <p:ext uri="{BB962C8B-B14F-4D97-AF65-F5344CB8AC3E}">
        <p14:creationId xmlns:p14="http://schemas.microsoft.com/office/powerpoint/2010/main" val="7647438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E7B4D3D-7741-9B49-4AAE-BA8E70A154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477373-B3FB-6B20-A6F2-5DE1D0305D5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387ED46-FEDC-E9AB-D321-A49B7B0E6935}"/>
              </a:ext>
            </a:extLst>
          </p:cNvPr>
          <p:cNvSpPr>
            <a:spLocks noGrp="1" noChangeArrowheads="1"/>
          </p:cNvSpPr>
          <p:nvPr>
            <p:ph type="sldNum" sz="quarter" idx="12"/>
          </p:nvPr>
        </p:nvSpPr>
        <p:spPr>
          <a:ln/>
        </p:spPr>
        <p:txBody>
          <a:bodyPr/>
          <a:lstStyle>
            <a:lvl1pPr>
              <a:defRPr/>
            </a:lvl1pPr>
          </a:lstStyle>
          <a:p>
            <a:pPr>
              <a:defRPr/>
            </a:pPr>
            <a:fld id="{0CC6299E-DDA4-974E-A830-1138CE27D582}" type="slidenum">
              <a:rPr lang="en-US" altLang="en-US"/>
              <a:pPr>
                <a:defRPr/>
              </a:pPr>
              <a:t>‹#›</a:t>
            </a:fld>
            <a:endParaRPr lang="en-US" altLang="en-US"/>
          </a:p>
        </p:txBody>
      </p:sp>
    </p:spTree>
    <p:extLst>
      <p:ext uri="{BB962C8B-B14F-4D97-AF65-F5344CB8AC3E}">
        <p14:creationId xmlns:p14="http://schemas.microsoft.com/office/powerpoint/2010/main" val="5062685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60F4B4-06CF-C07E-A887-965B2AC5C4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C682BE-B2CF-36B2-9040-640688CA714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47A97B6-0FB6-B808-85F8-735EA59814BA}"/>
              </a:ext>
            </a:extLst>
          </p:cNvPr>
          <p:cNvSpPr>
            <a:spLocks noGrp="1" noChangeArrowheads="1"/>
          </p:cNvSpPr>
          <p:nvPr>
            <p:ph type="sldNum" sz="quarter" idx="12"/>
          </p:nvPr>
        </p:nvSpPr>
        <p:spPr>
          <a:ln/>
        </p:spPr>
        <p:txBody>
          <a:bodyPr/>
          <a:lstStyle>
            <a:lvl1pPr>
              <a:defRPr/>
            </a:lvl1pPr>
          </a:lstStyle>
          <a:p>
            <a:pPr>
              <a:defRPr/>
            </a:pPr>
            <a:fld id="{77EDC6B4-57AB-0E43-84C4-12B01D927A26}" type="slidenum">
              <a:rPr lang="en-US" altLang="en-US"/>
              <a:pPr>
                <a:defRPr/>
              </a:pPr>
              <a:t>‹#›</a:t>
            </a:fld>
            <a:endParaRPr lang="en-US" altLang="en-US"/>
          </a:p>
        </p:txBody>
      </p:sp>
    </p:spTree>
    <p:extLst>
      <p:ext uri="{BB962C8B-B14F-4D97-AF65-F5344CB8AC3E}">
        <p14:creationId xmlns:p14="http://schemas.microsoft.com/office/powerpoint/2010/main" val="23876283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E8E7EC-C198-0B99-DDDB-B643A8466E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53119B-A973-21F1-2210-CC75EA3ABE0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2F9A079-F5D2-809C-F83D-FEF015EE7440}"/>
              </a:ext>
            </a:extLst>
          </p:cNvPr>
          <p:cNvSpPr>
            <a:spLocks noGrp="1" noChangeArrowheads="1"/>
          </p:cNvSpPr>
          <p:nvPr>
            <p:ph type="sldNum" sz="quarter" idx="12"/>
          </p:nvPr>
        </p:nvSpPr>
        <p:spPr>
          <a:ln/>
        </p:spPr>
        <p:txBody>
          <a:bodyPr/>
          <a:lstStyle>
            <a:lvl1pPr>
              <a:defRPr/>
            </a:lvl1pPr>
          </a:lstStyle>
          <a:p>
            <a:pPr>
              <a:defRPr/>
            </a:pPr>
            <a:fld id="{6C7FF7D3-5E9D-E843-86BD-CEF687B59796}" type="slidenum">
              <a:rPr lang="en-US" altLang="en-US"/>
              <a:pPr>
                <a:defRPr/>
              </a:pPr>
              <a:t>‹#›</a:t>
            </a:fld>
            <a:endParaRPr lang="en-US" altLang="en-US"/>
          </a:p>
        </p:txBody>
      </p:sp>
    </p:spTree>
    <p:extLst>
      <p:ext uri="{BB962C8B-B14F-4D97-AF65-F5344CB8AC3E}">
        <p14:creationId xmlns:p14="http://schemas.microsoft.com/office/powerpoint/2010/main" val="342276397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8334FA4-3DE5-8426-A72B-33FA0BF5AA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CA9255-61FC-A9A7-F5E8-4F281C433D5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EDD4D43-C1C4-2E5A-BC45-999C87ABB757}"/>
              </a:ext>
            </a:extLst>
          </p:cNvPr>
          <p:cNvSpPr>
            <a:spLocks noGrp="1" noChangeArrowheads="1"/>
          </p:cNvSpPr>
          <p:nvPr>
            <p:ph type="sldNum" sz="quarter" idx="12"/>
          </p:nvPr>
        </p:nvSpPr>
        <p:spPr>
          <a:ln/>
        </p:spPr>
        <p:txBody>
          <a:bodyPr/>
          <a:lstStyle>
            <a:lvl1pPr>
              <a:defRPr/>
            </a:lvl1pPr>
          </a:lstStyle>
          <a:p>
            <a:pPr>
              <a:defRPr/>
            </a:pPr>
            <a:fld id="{691F6155-F709-D142-9431-E37FC2526FD8}" type="slidenum">
              <a:rPr lang="en-US" altLang="en-US"/>
              <a:pPr>
                <a:defRPr/>
              </a:pPr>
              <a:t>‹#›</a:t>
            </a:fld>
            <a:endParaRPr lang="en-US" altLang="en-US"/>
          </a:p>
        </p:txBody>
      </p:sp>
    </p:spTree>
    <p:extLst>
      <p:ext uri="{BB962C8B-B14F-4D97-AF65-F5344CB8AC3E}">
        <p14:creationId xmlns:p14="http://schemas.microsoft.com/office/powerpoint/2010/main" val="202810428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2356790-A7DB-75A3-E14B-6F39E1A4C3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D5639A-06C8-3377-00EF-D6DC73BE6B3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39109FF-6687-94E7-1D8F-6912C57500D1}"/>
              </a:ext>
            </a:extLst>
          </p:cNvPr>
          <p:cNvSpPr>
            <a:spLocks noGrp="1" noChangeArrowheads="1"/>
          </p:cNvSpPr>
          <p:nvPr>
            <p:ph type="sldNum" sz="quarter" idx="12"/>
          </p:nvPr>
        </p:nvSpPr>
        <p:spPr>
          <a:ln/>
        </p:spPr>
        <p:txBody>
          <a:bodyPr/>
          <a:lstStyle>
            <a:lvl1pPr>
              <a:defRPr/>
            </a:lvl1pPr>
          </a:lstStyle>
          <a:p>
            <a:pPr>
              <a:defRPr/>
            </a:pPr>
            <a:fld id="{FA6B73E5-8557-A94D-96AF-205FED95C4BD}" type="slidenum">
              <a:rPr lang="en-US" altLang="en-US"/>
              <a:pPr>
                <a:defRPr/>
              </a:pPr>
              <a:t>‹#›</a:t>
            </a:fld>
            <a:endParaRPr lang="en-US" altLang="en-US"/>
          </a:p>
        </p:txBody>
      </p:sp>
    </p:spTree>
    <p:extLst>
      <p:ext uri="{BB962C8B-B14F-4D97-AF65-F5344CB8AC3E}">
        <p14:creationId xmlns:p14="http://schemas.microsoft.com/office/powerpoint/2010/main" val="120842110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3559813-903D-2056-BFA8-7556CCBC1CE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5E01EE3-F1FD-1B26-A65F-61FC225ECE3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790D5FE5-73E5-E715-FE49-E7C8ADC004EF}"/>
              </a:ext>
            </a:extLst>
          </p:cNvPr>
          <p:cNvSpPr>
            <a:spLocks noGrp="1" noChangeArrowheads="1"/>
          </p:cNvSpPr>
          <p:nvPr>
            <p:ph type="sldNum" sz="quarter" idx="12"/>
          </p:nvPr>
        </p:nvSpPr>
        <p:spPr>
          <a:ln/>
        </p:spPr>
        <p:txBody>
          <a:bodyPr/>
          <a:lstStyle>
            <a:lvl1pPr>
              <a:defRPr/>
            </a:lvl1pPr>
          </a:lstStyle>
          <a:p>
            <a:pPr>
              <a:defRPr/>
            </a:pPr>
            <a:fld id="{3EF6ED9A-2817-664C-99DE-0A1C67C3CFD3}" type="slidenum">
              <a:rPr lang="en-US" altLang="en-US"/>
              <a:pPr>
                <a:defRPr/>
              </a:pPr>
              <a:t>‹#›</a:t>
            </a:fld>
            <a:endParaRPr lang="en-US" altLang="en-US"/>
          </a:p>
        </p:txBody>
      </p:sp>
    </p:spTree>
    <p:extLst>
      <p:ext uri="{BB962C8B-B14F-4D97-AF65-F5344CB8AC3E}">
        <p14:creationId xmlns:p14="http://schemas.microsoft.com/office/powerpoint/2010/main" val="44625239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5D0A78F-731B-7FA3-3D38-4B28474703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6BC25B0-8B2F-9357-7A64-83868C7D767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F2C177C0-0CB9-EAF9-B428-FC75B1391F9F}"/>
              </a:ext>
            </a:extLst>
          </p:cNvPr>
          <p:cNvSpPr>
            <a:spLocks noGrp="1" noChangeArrowheads="1"/>
          </p:cNvSpPr>
          <p:nvPr>
            <p:ph type="sldNum" sz="quarter" idx="12"/>
          </p:nvPr>
        </p:nvSpPr>
        <p:spPr>
          <a:ln/>
        </p:spPr>
        <p:txBody>
          <a:bodyPr/>
          <a:lstStyle>
            <a:lvl1pPr>
              <a:defRPr/>
            </a:lvl1pPr>
          </a:lstStyle>
          <a:p>
            <a:pPr>
              <a:defRPr/>
            </a:pPr>
            <a:fld id="{81BC8C83-B328-A448-9D41-558A65E25DBF}" type="slidenum">
              <a:rPr lang="en-US" altLang="en-US"/>
              <a:pPr>
                <a:defRPr/>
              </a:pPr>
              <a:t>‹#›</a:t>
            </a:fld>
            <a:endParaRPr lang="en-US" altLang="en-US"/>
          </a:p>
        </p:txBody>
      </p:sp>
    </p:spTree>
    <p:extLst>
      <p:ext uri="{BB962C8B-B14F-4D97-AF65-F5344CB8AC3E}">
        <p14:creationId xmlns:p14="http://schemas.microsoft.com/office/powerpoint/2010/main" val="3068609354"/>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F4574E-8B7B-3E04-5105-5222A55B100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0FD3014-0B6A-550F-D859-1DCE7D27C44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1B62BD5C-987C-0628-DB43-DB38F08FDF9F}"/>
              </a:ext>
            </a:extLst>
          </p:cNvPr>
          <p:cNvSpPr>
            <a:spLocks noGrp="1" noChangeArrowheads="1"/>
          </p:cNvSpPr>
          <p:nvPr>
            <p:ph type="sldNum" sz="quarter" idx="12"/>
          </p:nvPr>
        </p:nvSpPr>
        <p:spPr>
          <a:ln/>
        </p:spPr>
        <p:txBody>
          <a:bodyPr/>
          <a:lstStyle>
            <a:lvl1pPr>
              <a:defRPr/>
            </a:lvl1pPr>
          </a:lstStyle>
          <a:p>
            <a:pPr>
              <a:defRPr/>
            </a:pPr>
            <a:fld id="{791D08FD-FB29-0445-9085-96D6D3D7F2D7}" type="slidenum">
              <a:rPr lang="en-US" altLang="en-US"/>
              <a:pPr>
                <a:defRPr/>
              </a:pPr>
              <a:t>‹#›</a:t>
            </a:fld>
            <a:endParaRPr lang="en-US" altLang="en-US"/>
          </a:p>
        </p:txBody>
      </p:sp>
    </p:spTree>
    <p:extLst>
      <p:ext uri="{BB962C8B-B14F-4D97-AF65-F5344CB8AC3E}">
        <p14:creationId xmlns:p14="http://schemas.microsoft.com/office/powerpoint/2010/main" val="170026193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189E91-05CD-387A-4340-DA527E2F4A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7C00A5-7E13-BC40-F0D2-45C193A97E3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F66B8C1-7772-8BED-76ED-A53E6C3AE6A3}"/>
              </a:ext>
            </a:extLst>
          </p:cNvPr>
          <p:cNvSpPr>
            <a:spLocks noGrp="1" noChangeArrowheads="1"/>
          </p:cNvSpPr>
          <p:nvPr>
            <p:ph type="sldNum" sz="quarter" idx="12"/>
          </p:nvPr>
        </p:nvSpPr>
        <p:spPr>
          <a:ln/>
        </p:spPr>
        <p:txBody>
          <a:bodyPr/>
          <a:lstStyle>
            <a:lvl1pPr>
              <a:defRPr/>
            </a:lvl1pPr>
          </a:lstStyle>
          <a:p>
            <a:pPr>
              <a:defRPr/>
            </a:pPr>
            <a:fld id="{D630021F-13C7-C54F-AA5F-823C776918A5}" type="slidenum">
              <a:rPr lang="en-US" altLang="en-US"/>
              <a:pPr>
                <a:defRPr/>
              </a:pPr>
              <a:t>‹#›</a:t>
            </a:fld>
            <a:endParaRPr lang="en-US" altLang="en-US"/>
          </a:p>
        </p:txBody>
      </p:sp>
    </p:spTree>
    <p:extLst>
      <p:ext uri="{BB962C8B-B14F-4D97-AF65-F5344CB8AC3E}">
        <p14:creationId xmlns:p14="http://schemas.microsoft.com/office/powerpoint/2010/main" val="4033140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9141B82-42D6-3E62-0AFB-6B933AA02C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EB679D-AAFD-0056-9AAC-E62E544A6D8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55CC5F6-4F11-9F79-1AE0-19440CCBCEC5}"/>
              </a:ext>
            </a:extLst>
          </p:cNvPr>
          <p:cNvSpPr>
            <a:spLocks noGrp="1" noChangeArrowheads="1"/>
          </p:cNvSpPr>
          <p:nvPr>
            <p:ph type="sldNum" sz="quarter" idx="12"/>
          </p:nvPr>
        </p:nvSpPr>
        <p:spPr>
          <a:ln/>
        </p:spPr>
        <p:txBody>
          <a:bodyPr/>
          <a:lstStyle>
            <a:lvl1pPr>
              <a:defRPr/>
            </a:lvl1pPr>
          </a:lstStyle>
          <a:p>
            <a:pPr>
              <a:defRPr/>
            </a:pPr>
            <a:fld id="{F32427C6-2B5A-C047-8BF8-101272981047}" type="slidenum">
              <a:rPr lang="en-US" altLang="en-US"/>
              <a:pPr>
                <a:defRPr/>
              </a:pPr>
              <a:t>‹#›</a:t>
            </a:fld>
            <a:endParaRPr lang="en-US" altLang="en-US"/>
          </a:p>
        </p:txBody>
      </p:sp>
    </p:spTree>
    <p:extLst>
      <p:ext uri="{BB962C8B-B14F-4D97-AF65-F5344CB8AC3E}">
        <p14:creationId xmlns:p14="http://schemas.microsoft.com/office/powerpoint/2010/main" val="36995365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52BDBB-96D3-5AE8-C3CE-8E89DD483F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55B3AC-A3F7-D868-466B-E2760812145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CD54892-518B-359A-2B50-74C7CF62D70F}"/>
              </a:ext>
            </a:extLst>
          </p:cNvPr>
          <p:cNvSpPr>
            <a:spLocks noGrp="1" noChangeArrowheads="1"/>
          </p:cNvSpPr>
          <p:nvPr>
            <p:ph type="sldNum" sz="quarter" idx="12"/>
          </p:nvPr>
        </p:nvSpPr>
        <p:spPr>
          <a:ln/>
        </p:spPr>
        <p:txBody>
          <a:bodyPr/>
          <a:lstStyle>
            <a:lvl1pPr>
              <a:defRPr/>
            </a:lvl1pPr>
          </a:lstStyle>
          <a:p>
            <a:pPr>
              <a:defRPr/>
            </a:pPr>
            <a:fld id="{E5717E78-0231-0147-B0C9-162CA862877D}" type="slidenum">
              <a:rPr lang="en-US" altLang="en-US"/>
              <a:pPr>
                <a:defRPr/>
              </a:pPr>
              <a:t>‹#›</a:t>
            </a:fld>
            <a:endParaRPr lang="en-US" altLang="en-US"/>
          </a:p>
        </p:txBody>
      </p:sp>
    </p:spTree>
    <p:extLst>
      <p:ext uri="{BB962C8B-B14F-4D97-AF65-F5344CB8AC3E}">
        <p14:creationId xmlns:p14="http://schemas.microsoft.com/office/powerpoint/2010/main" val="13187163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65E209-18AD-B084-D06A-3078D6B426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432C77-0D40-5B10-FAFA-C5F780BD4E0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B0EA9D9-6BFF-7E43-A2DA-6EB28EEF2003}"/>
              </a:ext>
            </a:extLst>
          </p:cNvPr>
          <p:cNvSpPr>
            <a:spLocks noGrp="1" noChangeArrowheads="1"/>
          </p:cNvSpPr>
          <p:nvPr>
            <p:ph type="sldNum" sz="quarter" idx="12"/>
          </p:nvPr>
        </p:nvSpPr>
        <p:spPr>
          <a:ln/>
        </p:spPr>
        <p:txBody>
          <a:bodyPr/>
          <a:lstStyle>
            <a:lvl1pPr>
              <a:defRPr/>
            </a:lvl1pPr>
          </a:lstStyle>
          <a:p>
            <a:pPr>
              <a:defRPr/>
            </a:pPr>
            <a:fld id="{CAAC9ADB-7B5E-2B44-B57E-7A4410F1F234}" type="slidenum">
              <a:rPr lang="en-US" altLang="en-US"/>
              <a:pPr>
                <a:defRPr/>
              </a:pPr>
              <a:t>‹#›</a:t>
            </a:fld>
            <a:endParaRPr lang="en-US" altLang="en-US"/>
          </a:p>
        </p:txBody>
      </p:sp>
    </p:spTree>
    <p:extLst>
      <p:ext uri="{BB962C8B-B14F-4D97-AF65-F5344CB8AC3E}">
        <p14:creationId xmlns:p14="http://schemas.microsoft.com/office/powerpoint/2010/main" val="258896822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A5C2FB-D92A-9201-AC59-0370D6A05C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F3357A2-A2AD-A011-78E6-E7314A5FF5C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D337CE5-8B45-7A98-E6A7-2258981BE169}"/>
              </a:ext>
            </a:extLst>
          </p:cNvPr>
          <p:cNvSpPr>
            <a:spLocks noGrp="1" noChangeArrowheads="1"/>
          </p:cNvSpPr>
          <p:nvPr>
            <p:ph type="sldNum" sz="quarter" idx="12"/>
          </p:nvPr>
        </p:nvSpPr>
        <p:spPr>
          <a:ln/>
        </p:spPr>
        <p:txBody>
          <a:bodyPr/>
          <a:lstStyle>
            <a:lvl1pPr>
              <a:defRPr/>
            </a:lvl1pPr>
          </a:lstStyle>
          <a:p>
            <a:pPr>
              <a:defRPr/>
            </a:pPr>
            <a:fld id="{052C8D6B-B372-9044-A5F0-A65B7073E01E}" type="slidenum">
              <a:rPr lang="en-US" altLang="en-US"/>
              <a:pPr>
                <a:defRPr/>
              </a:pPr>
              <a:t>‹#›</a:t>
            </a:fld>
            <a:endParaRPr lang="en-US" altLang="en-US"/>
          </a:p>
        </p:txBody>
      </p:sp>
    </p:spTree>
    <p:extLst>
      <p:ext uri="{BB962C8B-B14F-4D97-AF65-F5344CB8AC3E}">
        <p14:creationId xmlns:p14="http://schemas.microsoft.com/office/powerpoint/2010/main" val="8420483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36A529-0362-E027-4BA6-82B5F0E4E9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2E53C9-CAC5-B486-68AD-C1AE1A51989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F6E8D26-3604-ACED-B476-552C1EF8FC28}"/>
              </a:ext>
            </a:extLst>
          </p:cNvPr>
          <p:cNvSpPr>
            <a:spLocks noGrp="1" noChangeArrowheads="1"/>
          </p:cNvSpPr>
          <p:nvPr>
            <p:ph type="sldNum" sz="quarter" idx="12"/>
          </p:nvPr>
        </p:nvSpPr>
        <p:spPr>
          <a:ln/>
        </p:spPr>
        <p:txBody>
          <a:bodyPr/>
          <a:lstStyle>
            <a:lvl1pPr>
              <a:defRPr/>
            </a:lvl1pPr>
          </a:lstStyle>
          <a:p>
            <a:pPr>
              <a:defRPr/>
            </a:pPr>
            <a:fld id="{3890FE29-6A9E-C341-B611-AE8D786A5259}" type="slidenum">
              <a:rPr lang="en-US" altLang="en-US"/>
              <a:pPr>
                <a:defRPr/>
              </a:pPr>
              <a:t>‹#›</a:t>
            </a:fld>
            <a:endParaRPr lang="en-US" altLang="en-US"/>
          </a:p>
        </p:txBody>
      </p:sp>
    </p:spTree>
    <p:extLst>
      <p:ext uri="{BB962C8B-B14F-4D97-AF65-F5344CB8AC3E}">
        <p14:creationId xmlns:p14="http://schemas.microsoft.com/office/powerpoint/2010/main" val="138020579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761D48-0D78-EF80-0EE4-A266E407EBF3}"/>
              </a:ext>
            </a:extLst>
          </p:cNvPr>
          <p:cNvSpPr>
            <a:spLocks noGrp="1" noChangeArrowheads="1"/>
          </p:cNvSpPr>
          <p:nvPr>
            <p:ph type="dt" sz="half" idx="10"/>
          </p:nvPr>
        </p:nvSpPr>
        <p:spPr/>
        <p:txBody>
          <a:bodyPr/>
          <a:lstStyle>
            <a:lvl1pPr>
              <a:defRPr i="1"/>
            </a:lvl1pPr>
          </a:lstStyle>
          <a:p>
            <a:pPr>
              <a:defRPr/>
            </a:pPr>
            <a:fld id="{C03CBE8F-1960-E44A-8101-55629A0B0ACA}" type="datetime1">
              <a:rPr lang="en-US" altLang="en-US"/>
              <a:pPr>
                <a:defRPr/>
              </a:pPr>
              <a:t>9/9/24</a:t>
            </a:fld>
            <a:endParaRPr lang="en-US" altLang="en-US"/>
          </a:p>
        </p:txBody>
      </p:sp>
      <p:sp>
        <p:nvSpPr>
          <p:cNvPr id="5" name="Rectangle 5">
            <a:extLst>
              <a:ext uri="{FF2B5EF4-FFF2-40B4-BE49-F238E27FC236}">
                <a16:creationId xmlns:a16="http://schemas.microsoft.com/office/drawing/2014/main" id="{52013D69-F031-3989-CED8-490C2E3D68B6}"/>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6" name="Rectangle 6">
            <a:extLst>
              <a:ext uri="{FF2B5EF4-FFF2-40B4-BE49-F238E27FC236}">
                <a16:creationId xmlns:a16="http://schemas.microsoft.com/office/drawing/2014/main" id="{FAC51A9D-466A-8C4D-FE12-8FD412873BF8}"/>
              </a:ext>
            </a:extLst>
          </p:cNvPr>
          <p:cNvSpPr>
            <a:spLocks noGrp="1" noChangeArrowheads="1"/>
          </p:cNvSpPr>
          <p:nvPr>
            <p:ph type="sldNum" sz="quarter" idx="12"/>
          </p:nvPr>
        </p:nvSpPr>
        <p:spPr/>
        <p:txBody>
          <a:bodyPr/>
          <a:lstStyle>
            <a:lvl1pPr>
              <a:defRPr i="1"/>
            </a:lvl1pPr>
          </a:lstStyle>
          <a:p>
            <a:pPr>
              <a:defRPr/>
            </a:pPr>
            <a:fld id="{C7C1490B-95C6-1B4E-9625-E130FF556788}" type="slidenum">
              <a:rPr lang="en-US" altLang="en-US"/>
              <a:pPr>
                <a:defRPr/>
              </a:pPr>
              <a:t>‹#›</a:t>
            </a:fld>
            <a:endParaRPr lang="en-US" altLang="en-US"/>
          </a:p>
        </p:txBody>
      </p:sp>
    </p:spTree>
    <p:extLst>
      <p:ext uri="{BB962C8B-B14F-4D97-AF65-F5344CB8AC3E}">
        <p14:creationId xmlns:p14="http://schemas.microsoft.com/office/powerpoint/2010/main" val="207153877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7296B2-8C80-5518-CE83-3493AA879C10}"/>
              </a:ext>
            </a:extLst>
          </p:cNvPr>
          <p:cNvSpPr>
            <a:spLocks noGrp="1" noChangeArrowheads="1"/>
          </p:cNvSpPr>
          <p:nvPr>
            <p:ph type="dt" sz="half" idx="10"/>
          </p:nvPr>
        </p:nvSpPr>
        <p:spPr/>
        <p:txBody>
          <a:bodyPr/>
          <a:lstStyle>
            <a:lvl1pPr>
              <a:defRPr i="1"/>
            </a:lvl1pPr>
          </a:lstStyle>
          <a:p>
            <a:pPr>
              <a:defRPr/>
            </a:pPr>
            <a:fld id="{23F67B9F-13A7-A640-944A-BAC797B0BBA5}" type="datetime1">
              <a:rPr lang="en-US" altLang="en-US"/>
              <a:pPr>
                <a:defRPr/>
              </a:pPr>
              <a:t>9/9/24</a:t>
            </a:fld>
            <a:endParaRPr lang="en-US" altLang="en-US"/>
          </a:p>
        </p:txBody>
      </p:sp>
      <p:sp>
        <p:nvSpPr>
          <p:cNvPr id="5" name="Rectangle 5">
            <a:extLst>
              <a:ext uri="{FF2B5EF4-FFF2-40B4-BE49-F238E27FC236}">
                <a16:creationId xmlns:a16="http://schemas.microsoft.com/office/drawing/2014/main" id="{41AE099F-38D7-38BB-4DDF-C0200BE15585}"/>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6" name="Rectangle 6">
            <a:extLst>
              <a:ext uri="{FF2B5EF4-FFF2-40B4-BE49-F238E27FC236}">
                <a16:creationId xmlns:a16="http://schemas.microsoft.com/office/drawing/2014/main" id="{A6FD7886-36EF-54BA-211D-6DB6ECCEDE62}"/>
              </a:ext>
            </a:extLst>
          </p:cNvPr>
          <p:cNvSpPr>
            <a:spLocks noGrp="1" noChangeArrowheads="1"/>
          </p:cNvSpPr>
          <p:nvPr>
            <p:ph type="sldNum" sz="quarter" idx="12"/>
          </p:nvPr>
        </p:nvSpPr>
        <p:spPr/>
        <p:txBody>
          <a:bodyPr/>
          <a:lstStyle>
            <a:lvl1pPr>
              <a:defRPr i="1"/>
            </a:lvl1pPr>
          </a:lstStyle>
          <a:p>
            <a:pPr>
              <a:defRPr/>
            </a:pPr>
            <a:fld id="{B4B099DE-9803-FC4E-83C5-A3A07CA12EC2}" type="slidenum">
              <a:rPr lang="en-US" altLang="en-US"/>
              <a:pPr>
                <a:defRPr/>
              </a:pPr>
              <a:t>‹#›</a:t>
            </a:fld>
            <a:endParaRPr lang="en-US" altLang="en-US"/>
          </a:p>
        </p:txBody>
      </p:sp>
    </p:spTree>
    <p:extLst>
      <p:ext uri="{BB962C8B-B14F-4D97-AF65-F5344CB8AC3E}">
        <p14:creationId xmlns:p14="http://schemas.microsoft.com/office/powerpoint/2010/main" val="421374765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744C30-DFF4-1DF8-25DA-7EEB50BF667B}"/>
              </a:ext>
            </a:extLst>
          </p:cNvPr>
          <p:cNvSpPr>
            <a:spLocks noGrp="1" noChangeArrowheads="1"/>
          </p:cNvSpPr>
          <p:nvPr>
            <p:ph type="dt" sz="half" idx="10"/>
          </p:nvPr>
        </p:nvSpPr>
        <p:spPr/>
        <p:txBody>
          <a:bodyPr/>
          <a:lstStyle>
            <a:lvl1pPr>
              <a:defRPr i="1"/>
            </a:lvl1pPr>
          </a:lstStyle>
          <a:p>
            <a:pPr>
              <a:defRPr/>
            </a:pPr>
            <a:fld id="{354AF929-3377-004B-87C2-7DEEB01B58C3}" type="datetime1">
              <a:rPr lang="en-US" altLang="en-US"/>
              <a:pPr>
                <a:defRPr/>
              </a:pPr>
              <a:t>9/9/24</a:t>
            </a:fld>
            <a:endParaRPr lang="en-US" altLang="en-US"/>
          </a:p>
        </p:txBody>
      </p:sp>
      <p:sp>
        <p:nvSpPr>
          <p:cNvPr id="5" name="Rectangle 5">
            <a:extLst>
              <a:ext uri="{FF2B5EF4-FFF2-40B4-BE49-F238E27FC236}">
                <a16:creationId xmlns:a16="http://schemas.microsoft.com/office/drawing/2014/main" id="{AF59515F-67B1-E32A-7883-C9A6F22DB75E}"/>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6" name="Rectangle 6">
            <a:extLst>
              <a:ext uri="{FF2B5EF4-FFF2-40B4-BE49-F238E27FC236}">
                <a16:creationId xmlns:a16="http://schemas.microsoft.com/office/drawing/2014/main" id="{EE07D322-E6F9-21A4-5E97-D870B71036BE}"/>
              </a:ext>
            </a:extLst>
          </p:cNvPr>
          <p:cNvSpPr>
            <a:spLocks noGrp="1" noChangeArrowheads="1"/>
          </p:cNvSpPr>
          <p:nvPr>
            <p:ph type="sldNum" sz="quarter" idx="12"/>
          </p:nvPr>
        </p:nvSpPr>
        <p:spPr/>
        <p:txBody>
          <a:bodyPr/>
          <a:lstStyle>
            <a:lvl1pPr>
              <a:defRPr i="1"/>
            </a:lvl1pPr>
          </a:lstStyle>
          <a:p>
            <a:pPr>
              <a:defRPr/>
            </a:pPr>
            <a:fld id="{3FDAE2EA-D443-C54D-8809-DA95FCBC7D5D}" type="slidenum">
              <a:rPr lang="en-US" altLang="en-US"/>
              <a:pPr>
                <a:defRPr/>
              </a:pPr>
              <a:t>‹#›</a:t>
            </a:fld>
            <a:endParaRPr lang="en-US" altLang="en-US"/>
          </a:p>
        </p:txBody>
      </p:sp>
    </p:spTree>
    <p:extLst>
      <p:ext uri="{BB962C8B-B14F-4D97-AF65-F5344CB8AC3E}">
        <p14:creationId xmlns:p14="http://schemas.microsoft.com/office/powerpoint/2010/main" val="80642662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52733-F883-0D2E-6D66-1540E192C948}"/>
              </a:ext>
            </a:extLst>
          </p:cNvPr>
          <p:cNvSpPr>
            <a:spLocks noGrp="1" noChangeArrowheads="1"/>
          </p:cNvSpPr>
          <p:nvPr>
            <p:ph type="dt" sz="half" idx="10"/>
          </p:nvPr>
        </p:nvSpPr>
        <p:spPr/>
        <p:txBody>
          <a:bodyPr/>
          <a:lstStyle>
            <a:lvl1pPr>
              <a:defRPr i="1"/>
            </a:lvl1pPr>
          </a:lstStyle>
          <a:p>
            <a:pPr>
              <a:defRPr/>
            </a:pPr>
            <a:fld id="{6126EE69-6A28-144D-A94D-058683F52DDE}" type="datetime1">
              <a:rPr lang="en-US" altLang="en-US"/>
              <a:pPr>
                <a:defRPr/>
              </a:pPr>
              <a:t>9/9/24</a:t>
            </a:fld>
            <a:endParaRPr lang="en-US" altLang="en-US"/>
          </a:p>
        </p:txBody>
      </p:sp>
      <p:sp>
        <p:nvSpPr>
          <p:cNvPr id="6" name="Footer Placeholder 5">
            <a:extLst>
              <a:ext uri="{FF2B5EF4-FFF2-40B4-BE49-F238E27FC236}">
                <a16:creationId xmlns:a16="http://schemas.microsoft.com/office/drawing/2014/main" id="{F8B8782F-1662-7CA7-C0DC-087B83616007}"/>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7" name="Slide Number Placeholder 6">
            <a:extLst>
              <a:ext uri="{FF2B5EF4-FFF2-40B4-BE49-F238E27FC236}">
                <a16:creationId xmlns:a16="http://schemas.microsoft.com/office/drawing/2014/main" id="{2751DF5E-946E-7A91-237B-0D3CB38A266C}"/>
              </a:ext>
            </a:extLst>
          </p:cNvPr>
          <p:cNvSpPr>
            <a:spLocks noGrp="1" noChangeArrowheads="1"/>
          </p:cNvSpPr>
          <p:nvPr>
            <p:ph type="sldNum" sz="quarter" idx="12"/>
          </p:nvPr>
        </p:nvSpPr>
        <p:spPr/>
        <p:txBody>
          <a:bodyPr/>
          <a:lstStyle>
            <a:lvl1pPr>
              <a:defRPr i="1"/>
            </a:lvl1pPr>
          </a:lstStyle>
          <a:p>
            <a:pPr>
              <a:defRPr/>
            </a:pPr>
            <a:fld id="{4724C8A8-C1B2-2C41-BE53-C2765258CDFC}" type="slidenum">
              <a:rPr lang="en-US" altLang="en-US"/>
              <a:pPr>
                <a:defRPr/>
              </a:pPr>
              <a:t>‹#›</a:t>
            </a:fld>
            <a:endParaRPr lang="en-US" altLang="en-US"/>
          </a:p>
        </p:txBody>
      </p:sp>
    </p:spTree>
    <p:extLst>
      <p:ext uri="{BB962C8B-B14F-4D97-AF65-F5344CB8AC3E}">
        <p14:creationId xmlns:p14="http://schemas.microsoft.com/office/powerpoint/2010/main" val="96768092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11C60F-BCA8-78F3-DFBE-3BFE2B7F46DC}"/>
              </a:ext>
            </a:extLst>
          </p:cNvPr>
          <p:cNvSpPr>
            <a:spLocks noGrp="1" noChangeArrowheads="1"/>
          </p:cNvSpPr>
          <p:nvPr>
            <p:ph type="dt" sz="half" idx="10"/>
          </p:nvPr>
        </p:nvSpPr>
        <p:spPr/>
        <p:txBody>
          <a:bodyPr/>
          <a:lstStyle>
            <a:lvl1pPr>
              <a:defRPr i="1"/>
            </a:lvl1pPr>
          </a:lstStyle>
          <a:p>
            <a:pPr>
              <a:defRPr/>
            </a:pPr>
            <a:fld id="{21DBD28A-2FC8-A24B-ADE7-37382380D1B4}" type="datetime1">
              <a:rPr lang="en-US" altLang="en-US"/>
              <a:pPr>
                <a:defRPr/>
              </a:pPr>
              <a:t>9/9/24</a:t>
            </a:fld>
            <a:endParaRPr lang="en-US" altLang="en-US"/>
          </a:p>
        </p:txBody>
      </p:sp>
      <p:sp>
        <p:nvSpPr>
          <p:cNvPr id="8" name="Rectangle 5">
            <a:extLst>
              <a:ext uri="{FF2B5EF4-FFF2-40B4-BE49-F238E27FC236}">
                <a16:creationId xmlns:a16="http://schemas.microsoft.com/office/drawing/2014/main" id="{BDBE5E68-826F-94A4-42B5-774223C9803B}"/>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9" name="Rectangle 6">
            <a:extLst>
              <a:ext uri="{FF2B5EF4-FFF2-40B4-BE49-F238E27FC236}">
                <a16:creationId xmlns:a16="http://schemas.microsoft.com/office/drawing/2014/main" id="{E6D957D4-A815-7BF7-F3DC-CA94E40F61D6}"/>
              </a:ext>
            </a:extLst>
          </p:cNvPr>
          <p:cNvSpPr>
            <a:spLocks noGrp="1" noChangeArrowheads="1"/>
          </p:cNvSpPr>
          <p:nvPr>
            <p:ph type="sldNum" sz="quarter" idx="12"/>
          </p:nvPr>
        </p:nvSpPr>
        <p:spPr/>
        <p:txBody>
          <a:bodyPr/>
          <a:lstStyle>
            <a:lvl1pPr>
              <a:defRPr i="1"/>
            </a:lvl1pPr>
          </a:lstStyle>
          <a:p>
            <a:pPr>
              <a:defRPr/>
            </a:pPr>
            <a:fld id="{E0444236-B9AA-2040-A330-E953A31AD3F3}" type="slidenum">
              <a:rPr lang="en-US" altLang="en-US"/>
              <a:pPr>
                <a:defRPr/>
              </a:pPr>
              <a:t>‹#›</a:t>
            </a:fld>
            <a:endParaRPr lang="en-US" altLang="en-US"/>
          </a:p>
        </p:txBody>
      </p:sp>
    </p:spTree>
    <p:extLst>
      <p:ext uri="{BB962C8B-B14F-4D97-AF65-F5344CB8AC3E}">
        <p14:creationId xmlns:p14="http://schemas.microsoft.com/office/powerpoint/2010/main" val="51551371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41A7CCC-D1A2-BF2B-AD3C-63BD953F0E19}"/>
              </a:ext>
            </a:extLst>
          </p:cNvPr>
          <p:cNvSpPr>
            <a:spLocks noGrp="1" noChangeArrowheads="1"/>
          </p:cNvSpPr>
          <p:nvPr>
            <p:ph type="dt" sz="half" idx="10"/>
          </p:nvPr>
        </p:nvSpPr>
        <p:spPr/>
        <p:txBody>
          <a:bodyPr/>
          <a:lstStyle>
            <a:lvl1pPr>
              <a:defRPr i="1"/>
            </a:lvl1pPr>
          </a:lstStyle>
          <a:p>
            <a:pPr>
              <a:defRPr/>
            </a:pPr>
            <a:fld id="{BE75972D-F84F-EF42-87BB-5BF2F1825ECB}" type="datetime1">
              <a:rPr lang="en-US" altLang="en-US"/>
              <a:pPr>
                <a:defRPr/>
              </a:pPr>
              <a:t>9/9/24</a:t>
            </a:fld>
            <a:endParaRPr lang="en-US" altLang="en-US"/>
          </a:p>
        </p:txBody>
      </p:sp>
      <p:sp>
        <p:nvSpPr>
          <p:cNvPr id="4" name="Rectangle 5">
            <a:extLst>
              <a:ext uri="{FF2B5EF4-FFF2-40B4-BE49-F238E27FC236}">
                <a16:creationId xmlns:a16="http://schemas.microsoft.com/office/drawing/2014/main" id="{E8C73F9F-F46F-0411-5FAB-C71E10BA0AE0}"/>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5" name="Rectangle 6">
            <a:extLst>
              <a:ext uri="{FF2B5EF4-FFF2-40B4-BE49-F238E27FC236}">
                <a16:creationId xmlns:a16="http://schemas.microsoft.com/office/drawing/2014/main" id="{1ABA62E1-FD73-3247-FA4D-2513605B630B}"/>
              </a:ext>
            </a:extLst>
          </p:cNvPr>
          <p:cNvSpPr>
            <a:spLocks noGrp="1" noChangeArrowheads="1"/>
          </p:cNvSpPr>
          <p:nvPr>
            <p:ph type="sldNum" sz="quarter" idx="12"/>
          </p:nvPr>
        </p:nvSpPr>
        <p:spPr/>
        <p:txBody>
          <a:bodyPr/>
          <a:lstStyle>
            <a:lvl1pPr>
              <a:defRPr i="1"/>
            </a:lvl1pPr>
          </a:lstStyle>
          <a:p>
            <a:pPr>
              <a:defRPr/>
            </a:pPr>
            <a:fld id="{2FF0B112-16E3-BC4D-8719-BBD50C7DDBF5}" type="slidenum">
              <a:rPr lang="en-US" altLang="en-US"/>
              <a:pPr>
                <a:defRPr/>
              </a:pPr>
              <a:t>‹#›</a:t>
            </a:fld>
            <a:endParaRPr lang="en-US" altLang="en-US"/>
          </a:p>
        </p:txBody>
      </p:sp>
    </p:spTree>
    <p:extLst>
      <p:ext uri="{BB962C8B-B14F-4D97-AF65-F5344CB8AC3E}">
        <p14:creationId xmlns:p14="http://schemas.microsoft.com/office/powerpoint/2010/main" val="184513116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B6B049-4CF3-9088-3202-668F8CF2C126}"/>
              </a:ext>
            </a:extLst>
          </p:cNvPr>
          <p:cNvSpPr>
            <a:spLocks noGrp="1" noChangeArrowheads="1"/>
          </p:cNvSpPr>
          <p:nvPr>
            <p:ph type="dt" sz="half" idx="10"/>
          </p:nvPr>
        </p:nvSpPr>
        <p:spPr/>
        <p:txBody>
          <a:bodyPr/>
          <a:lstStyle>
            <a:lvl1pPr>
              <a:defRPr i="1"/>
            </a:lvl1pPr>
          </a:lstStyle>
          <a:p>
            <a:pPr>
              <a:defRPr/>
            </a:pPr>
            <a:fld id="{A680FA20-6A86-5F4E-934C-205176BF3058}" type="datetime1">
              <a:rPr lang="en-US" altLang="en-US"/>
              <a:pPr>
                <a:defRPr/>
              </a:pPr>
              <a:t>9/9/24</a:t>
            </a:fld>
            <a:endParaRPr lang="en-US" altLang="en-US"/>
          </a:p>
        </p:txBody>
      </p:sp>
      <p:sp>
        <p:nvSpPr>
          <p:cNvPr id="3" name="Rectangle 5">
            <a:extLst>
              <a:ext uri="{FF2B5EF4-FFF2-40B4-BE49-F238E27FC236}">
                <a16:creationId xmlns:a16="http://schemas.microsoft.com/office/drawing/2014/main" id="{3D87349B-BE0C-CFE8-429A-830BE8185212}"/>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4" name="Rectangle 6">
            <a:extLst>
              <a:ext uri="{FF2B5EF4-FFF2-40B4-BE49-F238E27FC236}">
                <a16:creationId xmlns:a16="http://schemas.microsoft.com/office/drawing/2014/main" id="{1894E24E-5D5D-8FEA-3585-F1F35B50BC38}"/>
              </a:ext>
            </a:extLst>
          </p:cNvPr>
          <p:cNvSpPr>
            <a:spLocks noGrp="1" noChangeArrowheads="1"/>
          </p:cNvSpPr>
          <p:nvPr>
            <p:ph type="sldNum" sz="quarter" idx="12"/>
          </p:nvPr>
        </p:nvSpPr>
        <p:spPr/>
        <p:txBody>
          <a:bodyPr/>
          <a:lstStyle>
            <a:lvl1pPr>
              <a:defRPr i="1"/>
            </a:lvl1pPr>
          </a:lstStyle>
          <a:p>
            <a:pPr>
              <a:defRPr/>
            </a:pPr>
            <a:fld id="{6A748E98-443A-2347-93C5-490DF26FBD57}" type="slidenum">
              <a:rPr lang="en-US" altLang="en-US"/>
              <a:pPr>
                <a:defRPr/>
              </a:pPr>
              <a:t>‹#›</a:t>
            </a:fld>
            <a:endParaRPr lang="en-US" altLang="en-US"/>
          </a:p>
        </p:txBody>
      </p:sp>
    </p:spTree>
    <p:extLst>
      <p:ext uri="{BB962C8B-B14F-4D97-AF65-F5344CB8AC3E}">
        <p14:creationId xmlns:p14="http://schemas.microsoft.com/office/powerpoint/2010/main" val="393602399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E3A2B74-31DF-F599-6B26-ED1083EAD235}"/>
              </a:ext>
            </a:extLst>
          </p:cNvPr>
          <p:cNvSpPr>
            <a:spLocks noGrp="1" noChangeArrowheads="1"/>
          </p:cNvSpPr>
          <p:nvPr>
            <p:ph type="dt" sz="half" idx="10"/>
          </p:nvPr>
        </p:nvSpPr>
        <p:spPr/>
        <p:txBody>
          <a:bodyPr/>
          <a:lstStyle>
            <a:lvl1pPr>
              <a:defRPr i="1"/>
            </a:lvl1pPr>
          </a:lstStyle>
          <a:p>
            <a:pPr>
              <a:defRPr/>
            </a:pPr>
            <a:fld id="{BEB7E475-3D47-E647-AAFF-D153D7003C29}" type="datetime1">
              <a:rPr lang="en-US" altLang="en-US"/>
              <a:pPr>
                <a:defRPr/>
              </a:pPr>
              <a:t>9/9/24</a:t>
            </a:fld>
            <a:endParaRPr lang="en-US" altLang="en-US"/>
          </a:p>
        </p:txBody>
      </p:sp>
      <p:sp>
        <p:nvSpPr>
          <p:cNvPr id="6" name="Footer Placeholder 5">
            <a:extLst>
              <a:ext uri="{FF2B5EF4-FFF2-40B4-BE49-F238E27FC236}">
                <a16:creationId xmlns:a16="http://schemas.microsoft.com/office/drawing/2014/main" id="{685DBBDB-C0B1-0750-27DE-4A5DF052CF0D}"/>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7" name="Slide Number Placeholder 6">
            <a:extLst>
              <a:ext uri="{FF2B5EF4-FFF2-40B4-BE49-F238E27FC236}">
                <a16:creationId xmlns:a16="http://schemas.microsoft.com/office/drawing/2014/main" id="{EC643ED3-A81B-228B-6347-5E9ED9259BA3}"/>
              </a:ext>
            </a:extLst>
          </p:cNvPr>
          <p:cNvSpPr>
            <a:spLocks noGrp="1" noChangeArrowheads="1"/>
          </p:cNvSpPr>
          <p:nvPr>
            <p:ph type="sldNum" sz="quarter" idx="12"/>
          </p:nvPr>
        </p:nvSpPr>
        <p:spPr/>
        <p:txBody>
          <a:bodyPr/>
          <a:lstStyle>
            <a:lvl1pPr>
              <a:defRPr i="1"/>
            </a:lvl1pPr>
          </a:lstStyle>
          <a:p>
            <a:pPr>
              <a:defRPr/>
            </a:pPr>
            <a:fld id="{15F79F85-CC97-674E-A7ED-CBCAD6BC96E1}" type="slidenum">
              <a:rPr lang="en-US" altLang="en-US"/>
              <a:pPr>
                <a:defRPr/>
              </a:pPr>
              <a:t>‹#›</a:t>
            </a:fld>
            <a:endParaRPr lang="en-US" altLang="en-US"/>
          </a:p>
        </p:txBody>
      </p:sp>
    </p:spTree>
    <p:extLst>
      <p:ext uri="{BB962C8B-B14F-4D97-AF65-F5344CB8AC3E}">
        <p14:creationId xmlns:p14="http://schemas.microsoft.com/office/powerpoint/2010/main" val="248448341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FDE88D3-2B75-0305-D9B2-A504A3EE3C5A}"/>
              </a:ext>
            </a:extLst>
          </p:cNvPr>
          <p:cNvSpPr>
            <a:spLocks noGrp="1" noChangeArrowheads="1"/>
          </p:cNvSpPr>
          <p:nvPr>
            <p:ph type="dt" sz="half" idx="10"/>
          </p:nvPr>
        </p:nvSpPr>
        <p:spPr/>
        <p:txBody>
          <a:bodyPr/>
          <a:lstStyle>
            <a:lvl1pPr>
              <a:defRPr i="1"/>
            </a:lvl1pPr>
          </a:lstStyle>
          <a:p>
            <a:pPr>
              <a:defRPr/>
            </a:pPr>
            <a:fld id="{F6B130FE-3A2D-E746-AF0D-E6DD173C4CBE}" type="datetime1">
              <a:rPr lang="en-US" altLang="en-US"/>
              <a:pPr>
                <a:defRPr/>
              </a:pPr>
              <a:t>9/9/24</a:t>
            </a:fld>
            <a:endParaRPr lang="en-US" altLang="en-US"/>
          </a:p>
        </p:txBody>
      </p:sp>
      <p:sp>
        <p:nvSpPr>
          <p:cNvPr id="6" name="Footer Placeholder 5">
            <a:extLst>
              <a:ext uri="{FF2B5EF4-FFF2-40B4-BE49-F238E27FC236}">
                <a16:creationId xmlns:a16="http://schemas.microsoft.com/office/drawing/2014/main" id="{D3F911C1-5466-5234-94FA-D4EFC9A03467}"/>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7" name="Slide Number Placeholder 6">
            <a:extLst>
              <a:ext uri="{FF2B5EF4-FFF2-40B4-BE49-F238E27FC236}">
                <a16:creationId xmlns:a16="http://schemas.microsoft.com/office/drawing/2014/main" id="{15D3C4C3-F72E-843C-9297-F5AA5BC891A9}"/>
              </a:ext>
            </a:extLst>
          </p:cNvPr>
          <p:cNvSpPr>
            <a:spLocks noGrp="1" noChangeArrowheads="1"/>
          </p:cNvSpPr>
          <p:nvPr>
            <p:ph type="sldNum" sz="quarter" idx="12"/>
          </p:nvPr>
        </p:nvSpPr>
        <p:spPr/>
        <p:txBody>
          <a:bodyPr/>
          <a:lstStyle>
            <a:lvl1pPr>
              <a:defRPr i="1"/>
            </a:lvl1pPr>
          </a:lstStyle>
          <a:p>
            <a:pPr>
              <a:defRPr/>
            </a:pPr>
            <a:fld id="{F66EE65F-29FF-0543-86EA-D0CC536ECFF5}" type="slidenum">
              <a:rPr lang="en-US" altLang="en-US"/>
              <a:pPr>
                <a:defRPr/>
              </a:pPr>
              <a:t>‹#›</a:t>
            </a:fld>
            <a:endParaRPr lang="en-US" altLang="en-US"/>
          </a:p>
        </p:txBody>
      </p:sp>
    </p:spTree>
    <p:extLst>
      <p:ext uri="{BB962C8B-B14F-4D97-AF65-F5344CB8AC3E}">
        <p14:creationId xmlns:p14="http://schemas.microsoft.com/office/powerpoint/2010/main" val="82205873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7CCF69-EBED-7348-CE4E-9467E9CED32D}"/>
              </a:ext>
            </a:extLst>
          </p:cNvPr>
          <p:cNvSpPr>
            <a:spLocks noGrp="1" noChangeArrowheads="1"/>
          </p:cNvSpPr>
          <p:nvPr>
            <p:ph type="dt" sz="half" idx="10"/>
          </p:nvPr>
        </p:nvSpPr>
        <p:spPr/>
        <p:txBody>
          <a:bodyPr/>
          <a:lstStyle>
            <a:lvl1pPr>
              <a:defRPr i="1"/>
            </a:lvl1pPr>
          </a:lstStyle>
          <a:p>
            <a:pPr>
              <a:defRPr/>
            </a:pPr>
            <a:fld id="{92FA17E6-3170-F848-8D47-4117EC8074FF}" type="datetime1">
              <a:rPr lang="en-US" altLang="en-US"/>
              <a:pPr>
                <a:defRPr/>
              </a:pPr>
              <a:t>9/9/24</a:t>
            </a:fld>
            <a:endParaRPr lang="en-US" altLang="en-US"/>
          </a:p>
        </p:txBody>
      </p:sp>
      <p:sp>
        <p:nvSpPr>
          <p:cNvPr id="5" name="Rectangle 5">
            <a:extLst>
              <a:ext uri="{FF2B5EF4-FFF2-40B4-BE49-F238E27FC236}">
                <a16:creationId xmlns:a16="http://schemas.microsoft.com/office/drawing/2014/main" id="{1DECE747-591D-3C65-416F-1D592D9E3318}"/>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6" name="Rectangle 6">
            <a:extLst>
              <a:ext uri="{FF2B5EF4-FFF2-40B4-BE49-F238E27FC236}">
                <a16:creationId xmlns:a16="http://schemas.microsoft.com/office/drawing/2014/main" id="{ECB8630D-8F91-D939-1257-11C3BA118CE1}"/>
              </a:ext>
            </a:extLst>
          </p:cNvPr>
          <p:cNvSpPr>
            <a:spLocks noGrp="1" noChangeArrowheads="1"/>
          </p:cNvSpPr>
          <p:nvPr>
            <p:ph type="sldNum" sz="quarter" idx="12"/>
          </p:nvPr>
        </p:nvSpPr>
        <p:spPr/>
        <p:txBody>
          <a:bodyPr/>
          <a:lstStyle>
            <a:lvl1pPr>
              <a:defRPr i="1"/>
            </a:lvl1pPr>
          </a:lstStyle>
          <a:p>
            <a:pPr>
              <a:defRPr/>
            </a:pPr>
            <a:fld id="{25930163-A482-5F44-A4FD-FA117B53C529}" type="slidenum">
              <a:rPr lang="en-US" altLang="en-US"/>
              <a:pPr>
                <a:defRPr/>
              </a:pPr>
              <a:t>‹#›</a:t>
            </a:fld>
            <a:endParaRPr lang="en-US" altLang="en-US"/>
          </a:p>
        </p:txBody>
      </p:sp>
    </p:spTree>
    <p:extLst>
      <p:ext uri="{BB962C8B-B14F-4D97-AF65-F5344CB8AC3E}">
        <p14:creationId xmlns:p14="http://schemas.microsoft.com/office/powerpoint/2010/main" val="9251142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6DDC48-931C-E1C0-99CB-BE9F010272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662A1D-701A-B5EC-D2E8-DD079533746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C4F4F5F-68B7-D680-3500-EA9A3CF90D67}"/>
              </a:ext>
            </a:extLst>
          </p:cNvPr>
          <p:cNvSpPr>
            <a:spLocks noGrp="1" noChangeArrowheads="1"/>
          </p:cNvSpPr>
          <p:nvPr>
            <p:ph type="sldNum" sz="quarter" idx="12"/>
          </p:nvPr>
        </p:nvSpPr>
        <p:spPr>
          <a:ln/>
        </p:spPr>
        <p:txBody>
          <a:bodyPr/>
          <a:lstStyle>
            <a:lvl1pPr>
              <a:defRPr/>
            </a:lvl1pPr>
          </a:lstStyle>
          <a:p>
            <a:pPr>
              <a:defRPr/>
            </a:pPr>
            <a:fld id="{906DD5F1-9874-254B-9D18-A894DC84EE99}" type="slidenum">
              <a:rPr lang="en-US" altLang="en-US"/>
              <a:pPr>
                <a:defRPr/>
              </a:pPr>
              <a:t>‹#›</a:t>
            </a:fld>
            <a:endParaRPr lang="en-US" altLang="en-US"/>
          </a:p>
        </p:txBody>
      </p:sp>
    </p:spTree>
    <p:extLst>
      <p:ext uri="{BB962C8B-B14F-4D97-AF65-F5344CB8AC3E}">
        <p14:creationId xmlns:p14="http://schemas.microsoft.com/office/powerpoint/2010/main" val="319728612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31A100-BF84-8B81-5F06-0A5469200477}"/>
              </a:ext>
            </a:extLst>
          </p:cNvPr>
          <p:cNvSpPr>
            <a:spLocks noGrp="1" noChangeArrowheads="1"/>
          </p:cNvSpPr>
          <p:nvPr>
            <p:ph type="dt" sz="half" idx="10"/>
          </p:nvPr>
        </p:nvSpPr>
        <p:spPr/>
        <p:txBody>
          <a:bodyPr/>
          <a:lstStyle>
            <a:lvl1pPr>
              <a:defRPr i="1"/>
            </a:lvl1pPr>
          </a:lstStyle>
          <a:p>
            <a:pPr>
              <a:defRPr/>
            </a:pPr>
            <a:fld id="{51749F1C-9E16-C64C-9FD3-F733C89D13B2}" type="datetime1">
              <a:rPr lang="en-US" altLang="en-US"/>
              <a:pPr>
                <a:defRPr/>
              </a:pPr>
              <a:t>9/9/24</a:t>
            </a:fld>
            <a:endParaRPr lang="en-US" altLang="en-US"/>
          </a:p>
        </p:txBody>
      </p:sp>
      <p:sp>
        <p:nvSpPr>
          <p:cNvPr id="5" name="Rectangle 5">
            <a:extLst>
              <a:ext uri="{FF2B5EF4-FFF2-40B4-BE49-F238E27FC236}">
                <a16:creationId xmlns:a16="http://schemas.microsoft.com/office/drawing/2014/main" id="{3347772D-C289-AA97-FC17-D1914BFFBF83}"/>
              </a:ext>
            </a:extLst>
          </p:cNvPr>
          <p:cNvSpPr>
            <a:spLocks noGrp="1" noChangeArrowheads="1"/>
          </p:cNvSpPr>
          <p:nvPr>
            <p:ph type="ftr" sz="quarter" idx="11"/>
          </p:nvPr>
        </p:nvSpPr>
        <p:spPr/>
        <p:txBody>
          <a:bodyPr/>
          <a:lstStyle>
            <a:lvl1pPr>
              <a:defRPr i="1"/>
            </a:lvl1pPr>
          </a:lstStyle>
          <a:p>
            <a:pPr>
              <a:defRPr/>
            </a:pPr>
            <a:r>
              <a:rPr lang="en-US"/>
              <a:t>Planetary Sciences</a:t>
            </a:r>
          </a:p>
        </p:txBody>
      </p:sp>
      <p:sp>
        <p:nvSpPr>
          <p:cNvPr id="6" name="Rectangle 6">
            <a:extLst>
              <a:ext uri="{FF2B5EF4-FFF2-40B4-BE49-F238E27FC236}">
                <a16:creationId xmlns:a16="http://schemas.microsoft.com/office/drawing/2014/main" id="{A4A4EA4D-4BD9-5435-6F80-5E502F065DF7}"/>
              </a:ext>
            </a:extLst>
          </p:cNvPr>
          <p:cNvSpPr>
            <a:spLocks noGrp="1" noChangeArrowheads="1"/>
          </p:cNvSpPr>
          <p:nvPr>
            <p:ph type="sldNum" sz="quarter" idx="12"/>
          </p:nvPr>
        </p:nvSpPr>
        <p:spPr/>
        <p:txBody>
          <a:bodyPr/>
          <a:lstStyle>
            <a:lvl1pPr>
              <a:defRPr i="1"/>
            </a:lvl1pPr>
          </a:lstStyle>
          <a:p>
            <a:pPr>
              <a:defRPr/>
            </a:pPr>
            <a:fld id="{A98C0129-E28E-1B4E-BE86-526868A59B1B}" type="slidenum">
              <a:rPr lang="en-US" altLang="en-US"/>
              <a:pPr>
                <a:defRPr/>
              </a:pPr>
              <a:t>‹#›</a:t>
            </a:fld>
            <a:endParaRPr lang="en-US" altLang="en-US"/>
          </a:p>
        </p:txBody>
      </p:sp>
    </p:spTree>
    <p:extLst>
      <p:ext uri="{BB962C8B-B14F-4D97-AF65-F5344CB8AC3E}">
        <p14:creationId xmlns:p14="http://schemas.microsoft.com/office/powerpoint/2010/main" val="3943329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104C573-B6BF-5725-C07E-8DC90A37F270}"/>
              </a:ext>
            </a:extLst>
          </p:cNvPr>
          <p:cNvSpPr>
            <a:spLocks noGrp="1" noChangeArrowheads="1"/>
          </p:cNvSpPr>
          <p:nvPr>
            <p:ph type="dt" sz="half" idx="10"/>
          </p:nvPr>
        </p:nvSpPr>
        <p:spPr>
          <a:ln/>
        </p:spPr>
        <p:txBody>
          <a:bodyPr/>
          <a:lstStyle>
            <a:lvl1pPr>
              <a:defRPr/>
            </a:lvl1pPr>
          </a:lstStyle>
          <a:p>
            <a:pPr>
              <a:defRPr/>
            </a:pPr>
            <a:fld id="{D59E12EB-9B6E-2445-8EA2-B63F570C5F59}" type="datetime1">
              <a:rPr lang="en-US" altLang="en-US"/>
              <a:pPr>
                <a:defRPr/>
              </a:pPr>
              <a:t>9/9/24</a:t>
            </a:fld>
            <a:endParaRPr lang="en-US" altLang="en-US"/>
          </a:p>
        </p:txBody>
      </p:sp>
      <p:sp>
        <p:nvSpPr>
          <p:cNvPr id="5" name="Rectangle 5">
            <a:extLst>
              <a:ext uri="{FF2B5EF4-FFF2-40B4-BE49-F238E27FC236}">
                <a16:creationId xmlns:a16="http://schemas.microsoft.com/office/drawing/2014/main" id="{1D4A15A8-ADFB-695B-1E74-3A070223006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56B566AE-1F78-2109-9821-32DC88F03741}"/>
              </a:ext>
            </a:extLst>
          </p:cNvPr>
          <p:cNvSpPr>
            <a:spLocks noGrp="1" noChangeArrowheads="1"/>
          </p:cNvSpPr>
          <p:nvPr>
            <p:ph type="sldNum" sz="quarter" idx="12"/>
          </p:nvPr>
        </p:nvSpPr>
        <p:spPr>
          <a:ln/>
        </p:spPr>
        <p:txBody>
          <a:bodyPr/>
          <a:lstStyle>
            <a:lvl1pPr>
              <a:defRPr/>
            </a:lvl1pPr>
          </a:lstStyle>
          <a:p>
            <a:pPr>
              <a:defRPr/>
            </a:pPr>
            <a:fld id="{9AB6A544-1B37-F640-9CE2-BDBC8B743E6C}" type="slidenum">
              <a:rPr lang="en-US" altLang="en-US"/>
              <a:pPr>
                <a:defRPr/>
              </a:pPr>
              <a:t>‹#›</a:t>
            </a:fld>
            <a:endParaRPr lang="en-US" altLang="en-US"/>
          </a:p>
        </p:txBody>
      </p:sp>
    </p:spTree>
    <p:extLst>
      <p:ext uri="{BB962C8B-B14F-4D97-AF65-F5344CB8AC3E}">
        <p14:creationId xmlns:p14="http://schemas.microsoft.com/office/powerpoint/2010/main" val="116308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FC47B6-09E8-1000-37FF-FE5EE107B861}"/>
              </a:ext>
            </a:extLst>
          </p:cNvPr>
          <p:cNvSpPr>
            <a:spLocks noGrp="1" noChangeArrowheads="1"/>
          </p:cNvSpPr>
          <p:nvPr>
            <p:ph type="dt" sz="half" idx="10"/>
          </p:nvPr>
        </p:nvSpPr>
        <p:spPr>
          <a:ln/>
        </p:spPr>
        <p:txBody>
          <a:bodyPr/>
          <a:lstStyle>
            <a:lvl1pPr>
              <a:defRPr/>
            </a:lvl1pPr>
          </a:lstStyle>
          <a:p>
            <a:pPr>
              <a:defRPr/>
            </a:pPr>
            <a:fld id="{0DDFA240-C4B9-AE43-9C9A-121CC99BB8FF}" type="datetime1">
              <a:rPr lang="en-US" altLang="en-US"/>
              <a:pPr>
                <a:defRPr/>
              </a:pPr>
              <a:t>9/9/24</a:t>
            </a:fld>
            <a:endParaRPr lang="en-US" altLang="en-US"/>
          </a:p>
        </p:txBody>
      </p:sp>
      <p:sp>
        <p:nvSpPr>
          <p:cNvPr id="5" name="Rectangle 5">
            <a:extLst>
              <a:ext uri="{FF2B5EF4-FFF2-40B4-BE49-F238E27FC236}">
                <a16:creationId xmlns:a16="http://schemas.microsoft.com/office/drawing/2014/main" id="{25C614DD-0B7F-8E64-A683-7A8B3918F47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16CC7F2-0598-81B6-FCA8-86003B6C8B33}"/>
              </a:ext>
            </a:extLst>
          </p:cNvPr>
          <p:cNvSpPr>
            <a:spLocks noGrp="1" noChangeArrowheads="1"/>
          </p:cNvSpPr>
          <p:nvPr>
            <p:ph type="sldNum" sz="quarter" idx="12"/>
          </p:nvPr>
        </p:nvSpPr>
        <p:spPr>
          <a:ln/>
        </p:spPr>
        <p:txBody>
          <a:bodyPr/>
          <a:lstStyle>
            <a:lvl1pPr>
              <a:defRPr/>
            </a:lvl1pPr>
          </a:lstStyle>
          <a:p>
            <a:pPr>
              <a:defRPr/>
            </a:pPr>
            <a:fld id="{AAB6551D-B300-7A46-BCEA-8CCEC6B3885C}" type="slidenum">
              <a:rPr lang="en-US" altLang="en-US"/>
              <a:pPr>
                <a:defRPr/>
              </a:pPr>
              <a:t>‹#›</a:t>
            </a:fld>
            <a:endParaRPr lang="en-US" altLang="en-US"/>
          </a:p>
        </p:txBody>
      </p:sp>
    </p:spTree>
    <p:extLst>
      <p:ext uri="{BB962C8B-B14F-4D97-AF65-F5344CB8AC3E}">
        <p14:creationId xmlns:p14="http://schemas.microsoft.com/office/powerpoint/2010/main" val="2403698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42BFFE5-456F-E193-33B2-DC344D63D1F3}"/>
              </a:ext>
            </a:extLst>
          </p:cNvPr>
          <p:cNvSpPr>
            <a:spLocks noGrp="1" noChangeArrowheads="1"/>
          </p:cNvSpPr>
          <p:nvPr>
            <p:ph type="dt" sz="half" idx="10"/>
          </p:nvPr>
        </p:nvSpPr>
        <p:spPr>
          <a:ln/>
        </p:spPr>
        <p:txBody>
          <a:bodyPr/>
          <a:lstStyle>
            <a:lvl1pPr>
              <a:defRPr/>
            </a:lvl1pPr>
          </a:lstStyle>
          <a:p>
            <a:pPr>
              <a:defRPr/>
            </a:pPr>
            <a:fld id="{3CFC2FB3-6D7F-B444-B9E0-C0F69547CC94}" type="datetime1">
              <a:rPr lang="en-US" altLang="en-US"/>
              <a:pPr>
                <a:defRPr/>
              </a:pPr>
              <a:t>9/9/24</a:t>
            </a:fld>
            <a:endParaRPr lang="en-US" altLang="en-US"/>
          </a:p>
        </p:txBody>
      </p:sp>
      <p:sp>
        <p:nvSpPr>
          <p:cNvPr id="5" name="Rectangle 5">
            <a:extLst>
              <a:ext uri="{FF2B5EF4-FFF2-40B4-BE49-F238E27FC236}">
                <a16:creationId xmlns:a16="http://schemas.microsoft.com/office/drawing/2014/main" id="{9087F3A4-70ED-B021-09F5-8E313DDBA95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D26E4B7D-B7BC-8570-AA27-6B2FA65BE74A}"/>
              </a:ext>
            </a:extLst>
          </p:cNvPr>
          <p:cNvSpPr>
            <a:spLocks noGrp="1" noChangeArrowheads="1"/>
          </p:cNvSpPr>
          <p:nvPr>
            <p:ph type="sldNum" sz="quarter" idx="12"/>
          </p:nvPr>
        </p:nvSpPr>
        <p:spPr>
          <a:ln/>
        </p:spPr>
        <p:txBody>
          <a:bodyPr/>
          <a:lstStyle>
            <a:lvl1pPr>
              <a:defRPr/>
            </a:lvl1pPr>
          </a:lstStyle>
          <a:p>
            <a:pPr>
              <a:defRPr/>
            </a:pPr>
            <a:fld id="{24706A89-91CB-514B-8957-51683672F508}" type="slidenum">
              <a:rPr lang="en-US" altLang="en-US"/>
              <a:pPr>
                <a:defRPr/>
              </a:pPr>
              <a:t>‹#›</a:t>
            </a:fld>
            <a:endParaRPr lang="en-US" altLang="en-US"/>
          </a:p>
        </p:txBody>
      </p:sp>
    </p:spTree>
    <p:extLst>
      <p:ext uri="{BB962C8B-B14F-4D97-AF65-F5344CB8AC3E}">
        <p14:creationId xmlns:p14="http://schemas.microsoft.com/office/powerpoint/2010/main" val="308571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82FA9E-086D-78DE-9F49-C2F10465F7D1}"/>
              </a:ext>
            </a:extLst>
          </p:cNvPr>
          <p:cNvSpPr>
            <a:spLocks noGrp="1" noChangeArrowheads="1"/>
          </p:cNvSpPr>
          <p:nvPr>
            <p:ph type="dt" sz="half" idx="10"/>
          </p:nvPr>
        </p:nvSpPr>
        <p:spPr>
          <a:ln/>
        </p:spPr>
        <p:txBody>
          <a:bodyPr/>
          <a:lstStyle>
            <a:lvl1pPr>
              <a:defRPr/>
            </a:lvl1pPr>
          </a:lstStyle>
          <a:p>
            <a:pPr>
              <a:defRPr/>
            </a:pPr>
            <a:fld id="{13FB0AF6-8666-E146-BB69-BA3BCC267B1E}" type="datetime1">
              <a:rPr lang="en-US" altLang="en-US"/>
              <a:pPr>
                <a:defRPr/>
              </a:pPr>
              <a:t>9/9/24</a:t>
            </a:fld>
            <a:endParaRPr lang="en-US" altLang="en-US"/>
          </a:p>
        </p:txBody>
      </p:sp>
      <p:sp>
        <p:nvSpPr>
          <p:cNvPr id="6" name="Rectangle 5">
            <a:extLst>
              <a:ext uri="{FF2B5EF4-FFF2-40B4-BE49-F238E27FC236}">
                <a16:creationId xmlns:a16="http://schemas.microsoft.com/office/drawing/2014/main" id="{897D126B-F2D4-C2C4-CFCE-E723D0019C2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7999CCD-374A-5D1F-F095-290F76E9837D}"/>
              </a:ext>
            </a:extLst>
          </p:cNvPr>
          <p:cNvSpPr>
            <a:spLocks noGrp="1" noChangeArrowheads="1"/>
          </p:cNvSpPr>
          <p:nvPr>
            <p:ph type="sldNum" sz="quarter" idx="12"/>
          </p:nvPr>
        </p:nvSpPr>
        <p:spPr>
          <a:ln/>
        </p:spPr>
        <p:txBody>
          <a:bodyPr/>
          <a:lstStyle>
            <a:lvl1pPr>
              <a:defRPr/>
            </a:lvl1pPr>
          </a:lstStyle>
          <a:p>
            <a:pPr>
              <a:defRPr/>
            </a:pPr>
            <a:fld id="{6AB95850-530E-FD4C-B66D-A43BD6AB9585}" type="slidenum">
              <a:rPr lang="en-US" altLang="en-US"/>
              <a:pPr>
                <a:defRPr/>
              </a:pPr>
              <a:t>‹#›</a:t>
            </a:fld>
            <a:endParaRPr lang="en-US" altLang="en-US"/>
          </a:p>
        </p:txBody>
      </p:sp>
    </p:spTree>
    <p:extLst>
      <p:ext uri="{BB962C8B-B14F-4D97-AF65-F5344CB8AC3E}">
        <p14:creationId xmlns:p14="http://schemas.microsoft.com/office/powerpoint/2010/main" val="88837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2EB0307-323C-0D34-A6BE-2362006C8007}"/>
              </a:ext>
            </a:extLst>
          </p:cNvPr>
          <p:cNvSpPr>
            <a:spLocks noGrp="1" noChangeArrowheads="1"/>
          </p:cNvSpPr>
          <p:nvPr>
            <p:ph type="dt" sz="half" idx="10"/>
          </p:nvPr>
        </p:nvSpPr>
        <p:spPr>
          <a:ln/>
        </p:spPr>
        <p:txBody>
          <a:bodyPr/>
          <a:lstStyle>
            <a:lvl1pPr>
              <a:defRPr/>
            </a:lvl1pPr>
          </a:lstStyle>
          <a:p>
            <a:pPr>
              <a:defRPr/>
            </a:pPr>
            <a:fld id="{0D31DDA3-D040-5743-A03A-675068331E65}" type="datetime1">
              <a:rPr lang="en-US" altLang="en-US"/>
              <a:pPr>
                <a:defRPr/>
              </a:pPr>
              <a:t>9/9/24</a:t>
            </a:fld>
            <a:endParaRPr lang="en-US" altLang="en-US"/>
          </a:p>
        </p:txBody>
      </p:sp>
      <p:sp>
        <p:nvSpPr>
          <p:cNvPr id="8" name="Rectangle 5">
            <a:extLst>
              <a:ext uri="{FF2B5EF4-FFF2-40B4-BE49-F238E27FC236}">
                <a16:creationId xmlns:a16="http://schemas.microsoft.com/office/drawing/2014/main" id="{17E06E12-8A9F-88DB-9261-3385A38CD3E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D47E1379-77DE-6B87-2822-B68DB8AEF921}"/>
              </a:ext>
            </a:extLst>
          </p:cNvPr>
          <p:cNvSpPr>
            <a:spLocks noGrp="1" noChangeArrowheads="1"/>
          </p:cNvSpPr>
          <p:nvPr>
            <p:ph type="sldNum" sz="quarter" idx="12"/>
          </p:nvPr>
        </p:nvSpPr>
        <p:spPr>
          <a:ln/>
        </p:spPr>
        <p:txBody>
          <a:bodyPr/>
          <a:lstStyle>
            <a:lvl1pPr>
              <a:defRPr/>
            </a:lvl1pPr>
          </a:lstStyle>
          <a:p>
            <a:pPr>
              <a:defRPr/>
            </a:pPr>
            <a:fld id="{0037B57B-F6DD-0D46-A7AD-7A626DCB156D}" type="slidenum">
              <a:rPr lang="en-US" altLang="en-US"/>
              <a:pPr>
                <a:defRPr/>
              </a:pPr>
              <a:t>‹#›</a:t>
            </a:fld>
            <a:endParaRPr lang="en-US" altLang="en-US"/>
          </a:p>
        </p:txBody>
      </p:sp>
    </p:spTree>
    <p:extLst>
      <p:ext uri="{BB962C8B-B14F-4D97-AF65-F5344CB8AC3E}">
        <p14:creationId xmlns:p14="http://schemas.microsoft.com/office/powerpoint/2010/main" val="195153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2B0884D-CCA7-4F84-C8E1-F2AB9BBCD011}"/>
              </a:ext>
            </a:extLst>
          </p:cNvPr>
          <p:cNvSpPr>
            <a:spLocks noGrp="1" noChangeArrowheads="1"/>
          </p:cNvSpPr>
          <p:nvPr>
            <p:ph type="dt" sz="half" idx="10"/>
          </p:nvPr>
        </p:nvSpPr>
        <p:spPr>
          <a:ln/>
        </p:spPr>
        <p:txBody>
          <a:bodyPr/>
          <a:lstStyle>
            <a:lvl1pPr>
              <a:defRPr/>
            </a:lvl1pPr>
          </a:lstStyle>
          <a:p>
            <a:pPr>
              <a:defRPr/>
            </a:pPr>
            <a:fld id="{838BE697-A150-8D49-B907-6A45BDC7954B}" type="datetime1">
              <a:rPr lang="en-US" altLang="en-US"/>
              <a:pPr>
                <a:defRPr/>
              </a:pPr>
              <a:t>9/9/24</a:t>
            </a:fld>
            <a:endParaRPr lang="en-US" altLang="en-US"/>
          </a:p>
        </p:txBody>
      </p:sp>
      <p:sp>
        <p:nvSpPr>
          <p:cNvPr id="4" name="Rectangle 5">
            <a:extLst>
              <a:ext uri="{FF2B5EF4-FFF2-40B4-BE49-F238E27FC236}">
                <a16:creationId xmlns:a16="http://schemas.microsoft.com/office/drawing/2014/main" id="{AA5D6465-FEAA-9083-D0B7-0475B0B8A16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405DE151-BBBB-B27E-92AE-0593FBBCF83F}"/>
              </a:ext>
            </a:extLst>
          </p:cNvPr>
          <p:cNvSpPr>
            <a:spLocks noGrp="1" noChangeArrowheads="1"/>
          </p:cNvSpPr>
          <p:nvPr>
            <p:ph type="sldNum" sz="quarter" idx="12"/>
          </p:nvPr>
        </p:nvSpPr>
        <p:spPr>
          <a:ln/>
        </p:spPr>
        <p:txBody>
          <a:bodyPr/>
          <a:lstStyle>
            <a:lvl1pPr>
              <a:defRPr/>
            </a:lvl1pPr>
          </a:lstStyle>
          <a:p>
            <a:pPr>
              <a:defRPr/>
            </a:pPr>
            <a:fld id="{82A9923C-B069-FF46-9D4A-0087CA6AE0E8}" type="slidenum">
              <a:rPr lang="en-US" altLang="en-US"/>
              <a:pPr>
                <a:defRPr/>
              </a:pPr>
              <a:t>‹#›</a:t>
            </a:fld>
            <a:endParaRPr lang="en-US" altLang="en-US"/>
          </a:p>
        </p:txBody>
      </p:sp>
    </p:spTree>
    <p:extLst>
      <p:ext uri="{BB962C8B-B14F-4D97-AF65-F5344CB8AC3E}">
        <p14:creationId xmlns:p14="http://schemas.microsoft.com/office/powerpoint/2010/main" val="353498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2E418D0-01BB-28BB-14B7-D863377D5B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1EC581-FC23-6423-64F7-DAE7CA6E28A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CE0DB7D-DC4C-D58A-055B-35865666467B}"/>
              </a:ext>
            </a:extLst>
          </p:cNvPr>
          <p:cNvSpPr>
            <a:spLocks noGrp="1" noChangeArrowheads="1"/>
          </p:cNvSpPr>
          <p:nvPr>
            <p:ph type="sldNum" sz="quarter" idx="12"/>
          </p:nvPr>
        </p:nvSpPr>
        <p:spPr>
          <a:ln/>
        </p:spPr>
        <p:txBody>
          <a:bodyPr/>
          <a:lstStyle>
            <a:lvl1pPr>
              <a:defRPr/>
            </a:lvl1pPr>
          </a:lstStyle>
          <a:p>
            <a:pPr>
              <a:defRPr/>
            </a:pPr>
            <a:fld id="{76136E3B-1C08-6545-947B-73CB31C4CE3B}" type="slidenum">
              <a:rPr lang="en-US" altLang="en-US"/>
              <a:pPr>
                <a:defRPr/>
              </a:pPr>
              <a:t>‹#›</a:t>
            </a:fld>
            <a:endParaRPr lang="en-US" altLang="en-US"/>
          </a:p>
        </p:txBody>
      </p:sp>
    </p:spTree>
    <p:extLst>
      <p:ext uri="{BB962C8B-B14F-4D97-AF65-F5344CB8AC3E}">
        <p14:creationId xmlns:p14="http://schemas.microsoft.com/office/powerpoint/2010/main" val="26199287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138087-2521-180C-7C49-FDE796F40FF4}"/>
              </a:ext>
            </a:extLst>
          </p:cNvPr>
          <p:cNvSpPr>
            <a:spLocks noGrp="1" noChangeArrowheads="1"/>
          </p:cNvSpPr>
          <p:nvPr>
            <p:ph type="dt" sz="half" idx="10"/>
          </p:nvPr>
        </p:nvSpPr>
        <p:spPr>
          <a:ln/>
        </p:spPr>
        <p:txBody>
          <a:bodyPr/>
          <a:lstStyle>
            <a:lvl1pPr>
              <a:defRPr/>
            </a:lvl1pPr>
          </a:lstStyle>
          <a:p>
            <a:pPr>
              <a:defRPr/>
            </a:pPr>
            <a:fld id="{6D3DFF0A-4D66-E347-8CAB-E6AF42F84BCC}" type="datetime1">
              <a:rPr lang="en-US" altLang="en-US"/>
              <a:pPr>
                <a:defRPr/>
              </a:pPr>
              <a:t>9/9/24</a:t>
            </a:fld>
            <a:endParaRPr lang="en-US" altLang="en-US"/>
          </a:p>
        </p:txBody>
      </p:sp>
      <p:sp>
        <p:nvSpPr>
          <p:cNvPr id="3" name="Rectangle 5">
            <a:extLst>
              <a:ext uri="{FF2B5EF4-FFF2-40B4-BE49-F238E27FC236}">
                <a16:creationId xmlns:a16="http://schemas.microsoft.com/office/drawing/2014/main" id="{7F92E4C5-4AB4-11A7-BCFD-6343BBA7AA0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74DF6193-FA3C-A783-BB68-89686E5E1D7B}"/>
              </a:ext>
            </a:extLst>
          </p:cNvPr>
          <p:cNvSpPr>
            <a:spLocks noGrp="1" noChangeArrowheads="1"/>
          </p:cNvSpPr>
          <p:nvPr>
            <p:ph type="sldNum" sz="quarter" idx="12"/>
          </p:nvPr>
        </p:nvSpPr>
        <p:spPr>
          <a:ln/>
        </p:spPr>
        <p:txBody>
          <a:bodyPr/>
          <a:lstStyle>
            <a:lvl1pPr>
              <a:defRPr/>
            </a:lvl1pPr>
          </a:lstStyle>
          <a:p>
            <a:pPr>
              <a:defRPr/>
            </a:pPr>
            <a:fld id="{91309727-1C67-7D44-9BD3-D55E139FDEA4}" type="slidenum">
              <a:rPr lang="en-US" altLang="en-US"/>
              <a:pPr>
                <a:defRPr/>
              </a:pPr>
              <a:t>‹#›</a:t>
            </a:fld>
            <a:endParaRPr lang="en-US" altLang="en-US"/>
          </a:p>
        </p:txBody>
      </p:sp>
    </p:spTree>
    <p:extLst>
      <p:ext uri="{BB962C8B-B14F-4D97-AF65-F5344CB8AC3E}">
        <p14:creationId xmlns:p14="http://schemas.microsoft.com/office/powerpoint/2010/main" val="1152455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7C6E14-7875-D1B9-A60E-1E23FEB9F51D}"/>
              </a:ext>
            </a:extLst>
          </p:cNvPr>
          <p:cNvSpPr>
            <a:spLocks noGrp="1" noChangeArrowheads="1"/>
          </p:cNvSpPr>
          <p:nvPr>
            <p:ph type="dt" sz="half" idx="10"/>
          </p:nvPr>
        </p:nvSpPr>
        <p:spPr>
          <a:ln/>
        </p:spPr>
        <p:txBody>
          <a:bodyPr/>
          <a:lstStyle>
            <a:lvl1pPr>
              <a:defRPr/>
            </a:lvl1pPr>
          </a:lstStyle>
          <a:p>
            <a:pPr>
              <a:defRPr/>
            </a:pPr>
            <a:fld id="{DD9AB1F4-9B44-1843-8264-C15805D18302}" type="datetime1">
              <a:rPr lang="en-US" altLang="en-US"/>
              <a:pPr>
                <a:defRPr/>
              </a:pPr>
              <a:t>9/9/24</a:t>
            </a:fld>
            <a:endParaRPr lang="en-US" altLang="en-US"/>
          </a:p>
        </p:txBody>
      </p:sp>
      <p:sp>
        <p:nvSpPr>
          <p:cNvPr id="6" name="Rectangle 5">
            <a:extLst>
              <a:ext uri="{FF2B5EF4-FFF2-40B4-BE49-F238E27FC236}">
                <a16:creationId xmlns:a16="http://schemas.microsoft.com/office/drawing/2014/main" id="{1F7C0892-25EC-90B5-7588-CDE2BF53BD2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454E765D-7C9B-F2D5-4BB0-5BC0BE311955}"/>
              </a:ext>
            </a:extLst>
          </p:cNvPr>
          <p:cNvSpPr>
            <a:spLocks noGrp="1" noChangeArrowheads="1"/>
          </p:cNvSpPr>
          <p:nvPr>
            <p:ph type="sldNum" sz="quarter" idx="12"/>
          </p:nvPr>
        </p:nvSpPr>
        <p:spPr>
          <a:ln/>
        </p:spPr>
        <p:txBody>
          <a:bodyPr/>
          <a:lstStyle>
            <a:lvl1pPr>
              <a:defRPr/>
            </a:lvl1pPr>
          </a:lstStyle>
          <a:p>
            <a:pPr>
              <a:defRPr/>
            </a:pPr>
            <a:fld id="{9A6A44CB-700A-AD47-8ED5-1A0AC3E16FC9}" type="slidenum">
              <a:rPr lang="en-US" altLang="en-US"/>
              <a:pPr>
                <a:defRPr/>
              </a:pPr>
              <a:t>‹#›</a:t>
            </a:fld>
            <a:endParaRPr lang="en-US" altLang="en-US"/>
          </a:p>
        </p:txBody>
      </p:sp>
    </p:spTree>
    <p:extLst>
      <p:ext uri="{BB962C8B-B14F-4D97-AF65-F5344CB8AC3E}">
        <p14:creationId xmlns:p14="http://schemas.microsoft.com/office/powerpoint/2010/main" val="2573561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03172D-54B5-4125-4794-50A67FE83540}"/>
              </a:ext>
            </a:extLst>
          </p:cNvPr>
          <p:cNvSpPr>
            <a:spLocks noGrp="1" noChangeArrowheads="1"/>
          </p:cNvSpPr>
          <p:nvPr>
            <p:ph type="dt" sz="half" idx="10"/>
          </p:nvPr>
        </p:nvSpPr>
        <p:spPr>
          <a:ln/>
        </p:spPr>
        <p:txBody>
          <a:bodyPr/>
          <a:lstStyle>
            <a:lvl1pPr>
              <a:defRPr/>
            </a:lvl1pPr>
          </a:lstStyle>
          <a:p>
            <a:pPr>
              <a:defRPr/>
            </a:pPr>
            <a:fld id="{E25FFC24-3AE4-A149-AC43-4D7B07E43D8B}" type="datetime1">
              <a:rPr lang="en-US" altLang="en-US"/>
              <a:pPr>
                <a:defRPr/>
              </a:pPr>
              <a:t>9/9/24</a:t>
            </a:fld>
            <a:endParaRPr lang="en-US" altLang="en-US"/>
          </a:p>
        </p:txBody>
      </p:sp>
      <p:sp>
        <p:nvSpPr>
          <p:cNvPr id="6" name="Rectangle 5">
            <a:extLst>
              <a:ext uri="{FF2B5EF4-FFF2-40B4-BE49-F238E27FC236}">
                <a16:creationId xmlns:a16="http://schemas.microsoft.com/office/drawing/2014/main" id="{986914CB-770B-4EE4-6ACB-4C7D2E4EED1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C8827918-012C-A06A-69D2-6B635AE4F7DC}"/>
              </a:ext>
            </a:extLst>
          </p:cNvPr>
          <p:cNvSpPr>
            <a:spLocks noGrp="1" noChangeArrowheads="1"/>
          </p:cNvSpPr>
          <p:nvPr>
            <p:ph type="sldNum" sz="quarter" idx="12"/>
          </p:nvPr>
        </p:nvSpPr>
        <p:spPr>
          <a:ln/>
        </p:spPr>
        <p:txBody>
          <a:bodyPr/>
          <a:lstStyle>
            <a:lvl1pPr>
              <a:defRPr/>
            </a:lvl1pPr>
          </a:lstStyle>
          <a:p>
            <a:pPr>
              <a:defRPr/>
            </a:pPr>
            <a:fld id="{D131FBBC-088D-D248-8B83-1A92278EE78D}" type="slidenum">
              <a:rPr lang="en-US" altLang="en-US"/>
              <a:pPr>
                <a:defRPr/>
              </a:pPr>
              <a:t>‹#›</a:t>
            </a:fld>
            <a:endParaRPr lang="en-US" altLang="en-US"/>
          </a:p>
        </p:txBody>
      </p:sp>
    </p:spTree>
    <p:extLst>
      <p:ext uri="{BB962C8B-B14F-4D97-AF65-F5344CB8AC3E}">
        <p14:creationId xmlns:p14="http://schemas.microsoft.com/office/powerpoint/2010/main" val="214567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230167-C762-991F-4192-21F5F2D4995D}"/>
              </a:ext>
            </a:extLst>
          </p:cNvPr>
          <p:cNvSpPr>
            <a:spLocks noGrp="1" noChangeArrowheads="1"/>
          </p:cNvSpPr>
          <p:nvPr>
            <p:ph type="dt" sz="half" idx="10"/>
          </p:nvPr>
        </p:nvSpPr>
        <p:spPr>
          <a:ln/>
        </p:spPr>
        <p:txBody>
          <a:bodyPr/>
          <a:lstStyle>
            <a:lvl1pPr>
              <a:defRPr/>
            </a:lvl1pPr>
          </a:lstStyle>
          <a:p>
            <a:pPr>
              <a:defRPr/>
            </a:pPr>
            <a:fld id="{9A5C841B-8BE9-CD45-AFCE-7702404B0379}" type="datetime1">
              <a:rPr lang="en-US" altLang="en-US"/>
              <a:pPr>
                <a:defRPr/>
              </a:pPr>
              <a:t>9/9/24</a:t>
            </a:fld>
            <a:endParaRPr lang="en-US" altLang="en-US"/>
          </a:p>
        </p:txBody>
      </p:sp>
      <p:sp>
        <p:nvSpPr>
          <p:cNvPr id="5" name="Rectangle 5">
            <a:extLst>
              <a:ext uri="{FF2B5EF4-FFF2-40B4-BE49-F238E27FC236}">
                <a16:creationId xmlns:a16="http://schemas.microsoft.com/office/drawing/2014/main" id="{D07B37FC-D6A0-5F28-C8AC-6E443D45D5E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2A2EA58-6FEE-41CC-D4EA-49E3C6EC0B0E}"/>
              </a:ext>
            </a:extLst>
          </p:cNvPr>
          <p:cNvSpPr>
            <a:spLocks noGrp="1" noChangeArrowheads="1"/>
          </p:cNvSpPr>
          <p:nvPr>
            <p:ph type="sldNum" sz="quarter" idx="12"/>
          </p:nvPr>
        </p:nvSpPr>
        <p:spPr>
          <a:ln/>
        </p:spPr>
        <p:txBody>
          <a:bodyPr/>
          <a:lstStyle>
            <a:lvl1pPr>
              <a:defRPr/>
            </a:lvl1pPr>
          </a:lstStyle>
          <a:p>
            <a:pPr>
              <a:defRPr/>
            </a:pPr>
            <a:fld id="{E462A855-9BE5-DA47-B8D9-3F3867F460EF}" type="slidenum">
              <a:rPr lang="en-US" altLang="en-US"/>
              <a:pPr>
                <a:defRPr/>
              </a:pPr>
              <a:t>‹#›</a:t>
            </a:fld>
            <a:endParaRPr lang="en-US" altLang="en-US"/>
          </a:p>
        </p:txBody>
      </p:sp>
    </p:spTree>
    <p:extLst>
      <p:ext uri="{BB962C8B-B14F-4D97-AF65-F5344CB8AC3E}">
        <p14:creationId xmlns:p14="http://schemas.microsoft.com/office/powerpoint/2010/main" val="2839150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5DD22C-05B7-74EA-C218-4FBDF2AEA504}"/>
              </a:ext>
            </a:extLst>
          </p:cNvPr>
          <p:cNvSpPr>
            <a:spLocks noGrp="1" noChangeArrowheads="1"/>
          </p:cNvSpPr>
          <p:nvPr>
            <p:ph type="dt" sz="half" idx="10"/>
          </p:nvPr>
        </p:nvSpPr>
        <p:spPr>
          <a:ln/>
        </p:spPr>
        <p:txBody>
          <a:bodyPr/>
          <a:lstStyle>
            <a:lvl1pPr>
              <a:defRPr/>
            </a:lvl1pPr>
          </a:lstStyle>
          <a:p>
            <a:pPr>
              <a:defRPr/>
            </a:pPr>
            <a:fld id="{CC3FB29A-C1EE-FB4C-8863-CD0EE5BE09E6}" type="datetime1">
              <a:rPr lang="en-US" altLang="en-US"/>
              <a:pPr>
                <a:defRPr/>
              </a:pPr>
              <a:t>9/9/24</a:t>
            </a:fld>
            <a:endParaRPr lang="en-US" altLang="en-US"/>
          </a:p>
        </p:txBody>
      </p:sp>
      <p:sp>
        <p:nvSpPr>
          <p:cNvPr id="5" name="Rectangle 5">
            <a:extLst>
              <a:ext uri="{FF2B5EF4-FFF2-40B4-BE49-F238E27FC236}">
                <a16:creationId xmlns:a16="http://schemas.microsoft.com/office/drawing/2014/main" id="{081144FD-E47A-E40F-B427-F225CE322DA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8F89D0E3-0752-4DBD-8100-FE9FB6C66115}"/>
              </a:ext>
            </a:extLst>
          </p:cNvPr>
          <p:cNvSpPr>
            <a:spLocks noGrp="1" noChangeArrowheads="1"/>
          </p:cNvSpPr>
          <p:nvPr>
            <p:ph type="sldNum" sz="quarter" idx="12"/>
          </p:nvPr>
        </p:nvSpPr>
        <p:spPr>
          <a:ln/>
        </p:spPr>
        <p:txBody>
          <a:bodyPr/>
          <a:lstStyle>
            <a:lvl1pPr>
              <a:defRPr/>
            </a:lvl1pPr>
          </a:lstStyle>
          <a:p>
            <a:pPr>
              <a:defRPr/>
            </a:pPr>
            <a:fld id="{F517D957-830C-6A4E-8B2E-3DDFE8A49B38}" type="slidenum">
              <a:rPr lang="en-US" altLang="en-US"/>
              <a:pPr>
                <a:defRPr/>
              </a:pPr>
              <a:t>‹#›</a:t>
            </a:fld>
            <a:endParaRPr lang="en-US" altLang="en-US"/>
          </a:p>
        </p:txBody>
      </p:sp>
    </p:spTree>
    <p:extLst>
      <p:ext uri="{BB962C8B-B14F-4D97-AF65-F5344CB8AC3E}">
        <p14:creationId xmlns:p14="http://schemas.microsoft.com/office/powerpoint/2010/main" val="3850596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1849BAB-00CA-EC70-AABB-4BC760A28F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0417FC-9EAF-C265-D0D3-62967CFFEF2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A59B8EC-CDC7-70C7-7359-EE49B2A4A15A}"/>
              </a:ext>
            </a:extLst>
          </p:cNvPr>
          <p:cNvSpPr>
            <a:spLocks noGrp="1" noChangeArrowheads="1"/>
          </p:cNvSpPr>
          <p:nvPr>
            <p:ph type="sldNum" sz="quarter" idx="12"/>
          </p:nvPr>
        </p:nvSpPr>
        <p:spPr>
          <a:ln/>
        </p:spPr>
        <p:txBody>
          <a:bodyPr/>
          <a:lstStyle>
            <a:lvl1pPr>
              <a:defRPr/>
            </a:lvl1pPr>
          </a:lstStyle>
          <a:p>
            <a:pPr>
              <a:defRPr/>
            </a:pPr>
            <a:fld id="{EF7DF14A-19A7-8849-AEAE-0DCAFCCE4E6A}" type="slidenum">
              <a:rPr lang="en-US" altLang="en-US"/>
              <a:pPr>
                <a:defRPr/>
              </a:pPr>
              <a:t>‹#›</a:t>
            </a:fld>
            <a:endParaRPr lang="en-US" altLang="en-US"/>
          </a:p>
        </p:txBody>
      </p:sp>
    </p:spTree>
    <p:extLst>
      <p:ext uri="{BB962C8B-B14F-4D97-AF65-F5344CB8AC3E}">
        <p14:creationId xmlns:p14="http://schemas.microsoft.com/office/powerpoint/2010/main" val="762800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4444CF-B085-B431-8F3D-799C083A33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3C5ACF-8851-0833-9C33-95B36032175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B57E69C-618E-3CBD-D51D-7EE829DFAF42}"/>
              </a:ext>
            </a:extLst>
          </p:cNvPr>
          <p:cNvSpPr>
            <a:spLocks noGrp="1" noChangeArrowheads="1"/>
          </p:cNvSpPr>
          <p:nvPr>
            <p:ph type="sldNum" sz="quarter" idx="12"/>
          </p:nvPr>
        </p:nvSpPr>
        <p:spPr>
          <a:ln/>
        </p:spPr>
        <p:txBody>
          <a:bodyPr/>
          <a:lstStyle>
            <a:lvl1pPr>
              <a:defRPr/>
            </a:lvl1pPr>
          </a:lstStyle>
          <a:p>
            <a:pPr>
              <a:defRPr/>
            </a:pPr>
            <a:fld id="{F750E5A9-EE39-564D-A2C0-FB44CE157BF6}" type="slidenum">
              <a:rPr lang="en-US" altLang="en-US"/>
              <a:pPr>
                <a:defRPr/>
              </a:pPr>
              <a:t>‹#›</a:t>
            </a:fld>
            <a:endParaRPr lang="en-US" altLang="en-US"/>
          </a:p>
        </p:txBody>
      </p:sp>
    </p:spTree>
    <p:extLst>
      <p:ext uri="{BB962C8B-B14F-4D97-AF65-F5344CB8AC3E}">
        <p14:creationId xmlns:p14="http://schemas.microsoft.com/office/powerpoint/2010/main" val="15812944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CD2B75C-F7DD-2DF7-4F60-548FE2D992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F4A468-F460-87DE-A042-ADBB4B8819B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4F87B78-C906-91F5-5FA3-2C8A603F9570}"/>
              </a:ext>
            </a:extLst>
          </p:cNvPr>
          <p:cNvSpPr>
            <a:spLocks noGrp="1" noChangeArrowheads="1"/>
          </p:cNvSpPr>
          <p:nvPr>
            <p:ph type="sldNum" sz="quarter" idx="12"/>
          </p:nvPr>
        </p:nvSpPr>
        <p:spPr>
          <a:ln/>
        </p:spPr>
        <p:txBody>
          <a:bodyPr/>
          <a:lstStyle>
            <a:lvl1pPr>
              <a:defRPr/>
            </a:lvl1pPr>
          </a:lstStyle>
          <a:p>
            <a:pPr>
              <a:defRPr/>
            </a:pPr>
            <a:fld id="{9BADD175-82D4-BB48-90CB-676AA11DF061}" type="slidenum">
              <a:rPr lang="en-US" altLang="en-US"/>
              <a:pPr>
                <a:defRPr/>
              </a:pPr>
              <a:t>‹#›</a:t>
            </a:fld>
            <a:endParaRPr lang="en-US" altLang="en-US"/>
          </a:p>
        </p:txBody>
      </p:sp>
    </p:spTree>
    <p:extLst>
      <p:ext uri="{BB962C8B-B14F-4D97-AF65-F5344CB8AC3E}">
        <p14:creationId xmlns:p14="http://schemas.microsoft.com/office/powerpoint/2010/main" val="8729604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826D14C-2834-5A76-70A4-49552CA280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C7F1AC-83F8-7F12-68C0-FF3CB7DCC97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1978F0C-9A88-A9C3-5177-4BBE76C0130F}"/>
              </a:ext>
            </a:extLst>
          </p:cNvPr>
          <p:cNvSpPr>
            <a:spLocks noGrp="1" noChangeArrowheads="1"/>
          </p:cNvSpPr>
          <p:nvPr>
            <p:ph type="sldNum" sz="quarter" idx="12"/>
          </p:nvPr>
        </p:nvSpPr>
        <p:spPr>
          <a:ln/>
        </p:spPr>
        <p:txBody>
          <a:bodyPr/>
          <a:lstStyle>
            <a:lvl1pPr>
              <a:defRPr/>
            </a:lvl1pPr>
          </a:lstStyle>
          <a:p>
            <a:pPr>
              <a:defRPr/>
            </a:pPr>
            <a:fld id="{7F4C3344-AF3B-2E44-B05B-9F8795FAB3EA}" type="slidenum">
              <a:rPr lang="en-US" altLang="en-US"/>
              <a:pPr>
                <a:defRPr/>
              </a:pPr>
              <a:t>‹#›</a:t>
            </a:fld>
            <a:endParaRPr lang="en-US" altLang="en-US"/>
          </a:p>
        </p:txBody>
      </p:sp>
    </p:spTree>
    <p:extLst>
      <p:ext uri="{BB962C8B-B14F-4D97-AF65-F5344CB8AC3E}">
        <p14:creationId xmlns:p14="http://schemas.microsoft.com/office/powerpoint/2010/main" val="21640532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9483DC-B586-30F3-E990-EBB6303E4A3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49F349-5404-959B-3409-8CAE1A537B4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05A20BB3-E8B1-D55B-04E0-3A9F3DF9FCED}"/>
              </a:ext>
            </a:extLst>
          </p:cNvPr>
          <p:cNvSpPr>
            <a:spLocks noGrp="1" noChangeArrowheads="1"/>
          </p:cNvSpPr>
          <p:nvPr>
            <p:ph type="sldNum" sz="quarter" idx="12"/>
          </p:nvPr>
        </p:nvSpPr>
        <p:spPr>
          <a:ln/>
        </p:spPr>
        <p:txBody>
          <a:bodyPr/>
          <a:lstStyle>
            <a:lvl1pPr>
              <a:defRPr/>
            </a:lvl1pPr>
          </a:lstStyle>
          <a:p>
            <a:pPr>
              <a:defRPr/>
            </a:pPr>
            <a:fld id="{8B5904EF-202B-7E42-82A4-1A99D39828CE}" type="slidenum">
              <a:rPr lang="en-US" altLang="en-US"/>
              <a:pPr>
                <a:defRPr/>
              </a:pPr>
              <a:t>‹#›</a:t>
            </a:fld>
            <a:endParaRPr lang="en-US" altLang="en-US"/>
          </a:p>
        </p:txBody>
      </p:sp>
    </p:spTree>
    <p:extLst>
      <p:ext uri="{BB962C8B-B14F-4D97-AF65-F5344CB8AC3E}">
        <p14:creationId xmlns:p14="http://schemas.microsoft.com/office/powerpoint/2010/main" val="3583786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2D7169-F3B7-FCF4-C1DA-E50E49293F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726909-55D2-FE1C-C8F6-88D38417551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A57CB3A-8E94-60CF-DE75-09594AFB12B2}"/>
              </a:ext>
            </a:extLst>
          </p:cNvPr>
          <p:cNvSpPr>
            <a:spLocks noGrp="1" noChangeArrowheads="1"/>
          </p:cNvSpPr>
          <p:nvPr>
            <p:ph type="sldNum" sz="quarter" idx="12"/>
          </p:nvPr>
        </p:nvSpPr>
        <p:spPr>
          <a:ln/>
        </p:spPr>
        <p:txBody>
          <a:bodyPr/>
          <a:lstStyle>
            <a:lvl1pPr>
              <a:defRPr/>
            </a:lvl1pPr>
          </a:lstStyle>
          <a:p>
            <a:pPr>
              <a:defRPr/>
            </a:pPr>
            <a:fld id="{8859C382-A1A1-7C42-87A9-16D35C5C2B6E}" type="slidenum">
              <a:rPr lang="en-US" altLang="en-US"/>
              <a:pPr>
                <a:defRPr/>
              </a:pPr>
              <a:t>‹#›</a:t>
            </a:fld>
            <a:endParaRPr lang="en-US" altLang="en-US"/>
          </a:p>
        </p:txBody>
      </p:sp>
    </p:spTree>
    <p:extLst>
      <p:ext uri="{BB962C8B-B14F-4D97-AF65-F5344CB8AC3E}">
        <p14:creationId xmlns:p14="http://schemas.microsoft.com/office/powerpoint/2010/main" val="147668622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CE684E1-0CDB-2307-E7DC-C13AFC351E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FC8F98F-4AC1-AF46-99DD-22568891124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268026CF-8287-A4BB-BD4D-240E10B01DF9}"/>
              </a:ext>
            </a:extLst>
          </p:cNvPr>
          <p:cNvSpPr>
            <a:spLocks noGrp="1" noChangeArrowheads="1"/>
          </p:cNvSpPr>
          <p:nvPr>
            <p:ph type="sldNum" sz="quarter" idx="12"/>
          </p:nvPr>
        </p:nvSpPr>
        <p:spPr>
          <a:ln/>
        </p:spPr>
        <p:txBody>
          <a:bodyPr/>
          <a:lstStyle>
            <a:lvl1pPr>
              <a:defRPr/>
            </a:lvl1pPr>
          </a:lstStyle>
          <a:p>
            <a:pPr>
              <a:defRPr/>
            </a:pPr>
            <a:fld id="{C8BD413D-9EB9-1543-A8C8-D3D511116492}" type="slidenum">
              <a:rPr lang="en-US" altLang="en-US"/>
              <a:pPr>
                <a:defRPr/>
              </a:pPr>
              <a:t>‹#›</a:t>
            </a:fld>
            <a:endParaRPr lang="en-US" altLang="en-US"/>
          </a:p>
        </p:txBody>
      </p:sp>
    </p:spTree>
    <p:extLst>
      <p:ext uri="{BB962C8B-B14F-4D97-AF65-F5344CB8AC3E}">
        <p14:creationId xmlns:p14="http://schemas.microsoft.com/office/powerpoint/2010/main" val="12940828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483F95-2072-FC95-8101-5B9ACF93C91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A5A819E-9FE4-FDC0-C8EC-6F6EE10CECB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17CC1B75-A3CC-DB7B-04B4-9FB1BF9FF4E1}"/>
              </a:ext>
            </a:extLst>
          </p:cNvPr>
          <p:cNvSpPr>
            <a:spLocks noGrp="1" noChangeArrowheads="1"/>
          </p:cNvSpPr>
          <p:nvPr>
            <p:ph type="sldNum" sz="quarter" idx="12"/>
          </p:nvPr>
        </p:nvSpPr>
        <p:spPr>
          <a:ln/>
        </p:spPr>
        <p:txBody>
          <a:bodyPr/>
          <a:lstStyle>
            <a:lvl1pPr>
              <a:defRPr/>
            </a:lvl1pPr>
          </a:lstStyle>
          <a:p>
            <a:pPr>
              <a:defRPr/>
            </a:pPr>
            <a:fld id="{C5D59E94-AB05-644A-BFAE-07F964BE3F09}" type="slidenum">
              <a:rPr lang="en-US" altLang="en-US"/>
              <a:pPr>
                <a:defRPr/>
              </a:pPr>
              <a:t>‹#›</a:t>
            </a:fld>
            <a:endParaRPr lang="en-US" altLang="en-US"/>
          </a:p>
        </p:txBody>
      </p:sp>
    </p:spTree>
    <p:extLst>
      <p:ext uri="{BB962C8B-B14F-4D97-AF65-F5344CB8AC3E}">
        <p14:creationId xmlns:p14="http://schemas.microsoft.com/office/powerpoint/2010/main" val="212713816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2F26B6-5A35-D236-FDAC-6BC5B15DA3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48A7BD-DCBF-E77D-61C6-97678DAEF3D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5D99BD7-4BD6-F045-BD2B-A02BFB19A442}"/>
              </a:ext>
            </a:extLst>
          </p:cNvPr>
          <p:cNvSpPr>
            <a:spLocks noGrp="1" noChangeArrowheads="1"/>
          </p:cNvSpPr>
          <p:nvPr>
            <p:ph type="sldNum" sz="quarter" idx="12"/>
          </p:nvPr>
        </p:nvSpPr>
        <p:spPr>
          <a:ln/>
        </p:spPr>
        <p:txBody>
          <a:bodyPr/>
          <a:lstStyle>
            <a:lvl1pPr>
              <a:defRPr/>
            </a:lvl1pPr>
          </a:lstStyle>
          <a:p>
            <a:pPr>
              <a:defRPr/>
            </a:pPr>
            <a:fld id="{B86D5808-0D28-9F45-9230-5E2D50337428}" type="slidenum">
              <a:rPr lang="en-US" altLang="en-US"/>
              <a:pPr>
                <a:defRPr/>
              </a:pPr>
              <a:t>‹#›</a:t>
            </a:fld>
            <a:endParaRPr lang="en-US" altLang="en-US"/>
          </a:p>
        </p:txBody>
      </p:sp>
    </p:spTree>
    <p:extLst>
      <p:ext uri="{BB962C8B-B14F-4D97-AF65-F5344CB8AC3E}">
        <p14:creationId xmlns:p14="http://schemas.microsoft.com/office/powerpoint/2010/main" val="11582034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42A9A97-4354-5ADF-60CE-A91307AD10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C207F0-D023-1D8D-D4AE-3981634E779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E0AD2E7-772E-BD4B-3094-3575B0617878}"/>
              </a:ext>
            </a:extLst>
          </p:cNvPr>
          <p:cNvSpPr>
            <a:spLocks noGrp="1" noChangeArrowheads="1"/>
          </p:cNvSpPr>
          <p:nvPr>
            <p:ph type="sldNum" sz="quarter" idx="12"/>
          </p:nvPr>
        </p:nvSpPr>
        <p:spPr>
          <a:ln/>
        </p:spPr>
        <p:txBody>
          <a:bodyPr/>
          <a:lstStyle>
            <a:lvl1pPr>
              <a:defRPr/>
            </a:lvl1pPr>
          </a:lstStyle>
          <a:p>
            <a:pPr>
              <a:defRPr/>
            </a:pPr>
            <a:fld id="{CF0F7CDA-05A3-6642-AD54-DF4A377C5305}" type="slidenum">
              <a:rPr lang="en-US" altLang="en-US"/>
              <a:pPr>
                <a:defRPr/>
              </a:pPr>
              <a:t>‹#›</a:t>
            </a:fld>
            <a:endParaRPr lang="en-US" altLang="en-US"/>
          </a:p>
        </p:txBody>
      </p:sp>
    </p:spTree>
    <p:extLst>
      <p:ext uri="{BB962C8B-B14F-4D97-AF65-F5344CB8AC3E}">
        <p14:creationId xmlns:p14="http://schemas.microsoft.com/office/powerpoint/2010/main" val="248412135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08E549-447A-ABE5-640A-956A859C84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06F6AE-F1C5-BBB2-B3FF-6538DD8587D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050AF42-2874-B1B4-1581-3D95F3E36F23}"/>
              </a:ext>
            </a:extLst>
          </p:cNvPr>
          <p:cNvSpPr>
            <a:spLocks noGrp="1" noChangeArrowheads="1"/>
          </p:cNvSpPr>
          <p:nvPr>
            <p:ph type="sldNum" sz="quarter" idx="12"/>
          </p:nvPr>
        </p:nvSpPr>
        <p:spPr>
          <a:ln/>
        </p:spPr>
        <p:txBody>
          <a:bodyPr/>
          <a:lstStyle>
            <a:lvl1pPr>
              <a:defRPr/>
            </a:lvl1pPr>
          </a:lstStyle>
          <a:p>
            <a:pPr>
              <a:defRPr/>
            </a:pPr>
            <a:fld id="{43CCF93A-3FDF-AA4C-AC19-180AD671F4B7}" type="slidenum">
              <a:rPr lang="en-US" altLang="en-US"/>
              <a:pPr>
                <a:defRPr/>
              </a:pPr>
              <a:t>‹#›</a:t>
            </a:fld>
            <a:endParaRPr lang="en-US" altLang="en-US"/>
          </a:p>
        </p:txBody>
      </p:sp>
    </p:spTree>
    <p:extLst>
      <p:ext uri="{BB962C8B-B14F-4D97-AF65-F5344CB8AC3E}">
        <p14:creationId xmlns:p14="http://schemas.microsoft.com/office/powerpoint/2010/main" val="384240463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F90C12-4462-3206-2CE5-2BEEA680B1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D70618-4EF8-4F76-558F-9D54D25E2F9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258CE97-9E86-B1A5-BDEF-F44A22A0D067}"/>
              </a:ext>
            </a:extLst>
          </p:cNvPr>
          <p:cNvSpPr>
            <a:spLocks noGrp="1" noChangeArrowheads="1"/>
          </p:cNvSpPr>
          <p:nvPr>
            <p:ph type="sldNum" sz="quarter" idx="12"/>
          </p:nvPr>
        </p:nvSpPr>
        <p:spPr>
          <a:ln/>
        </p:spPr>
        <p:txBody>
          <a:bodyPr/>
          <a:lstStyle>
            <a:lvl1pPr>
              <a:defRPr/>
            </a:lvl1pPr>
          </a:lstStyle>
          <a:p>
            <a:pPr>
              <a:defRPr/>
            </a:pPr>
            <a:fld id="{CCAA5BA5-9C38-2B48-92F9-A925DE08E19D}" type="slidenum">
              <a:rPr lang="en-US" altLang="en-US"/>
              <a:pPr>
                <a:defRPr/>
              </a:pPr>
              <a:t>‹#›</a:t>
            </a:fld>
            <a:endParaRPr lang="en-US" altLang="en-US"/>
          </a:p>
        </p:txBody>
      </p:sp>
    </p:spTree>
    <p:extLst>
      <p:ext uri="{BB962C8B-B14F-4D97-AF65-F5344CB8AC3E}">
        <p14:creationId xmlns:p14="http://schemas.microsoft.com/office/powerpoint/2010/main" val="353347826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EB65836-4673-D1A0-83D1-E4AF7E8651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C9132F-FFD4-4A18-F75C-E5A32FC1C66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AF3950B-047A-E7E3-7D76-171BCA9273A5}"/>
              </a:ext>
            </a:extLst>
          </p:cNvPr>
          <p:cNvSpPr>
            <a:spLocks noGrp="1" noChangeArrowheads="1"/>
          </p:cNvSpPr>
          <p:nvPr>
            <p:ph type="sldNum" sz="quarter" idx="12"/>
          </p:nvPr>
        </p:nvSpPr>
        <p:spPr>
          <a:ln/>
        </p:spPr>
        <p:txBody>
          <a:bodyPr/>
          <a:lstStyle>
            <a:lvl1pPr>
              <a:defRPr/>
            </a:lvl1pPr>
          </a:lstStyle>
          <a:p>
            <a:pPr>
              <a:defRPr/>
            </a:pPr>
            <a:fld id="{2AA2173F-8993-DF47-BEDD-2E6AFB3F030E}" type="slidenum">
              <a:rPr lang="en-US" altLang="en-US"/>
              <a:pPr>
                <a:defRPr/>
              </a:pPr>
              <a:t>‹#›</a:t>
            </a:fld>
            <a:endParaRPr lang="en-US" altLang="en-US"/>
          </a:p>
        </p:txBody>
      </p:sp>
    </p:spTree>
    <p:extLst>
      <p:ext uri="{BB962C8B-B14F-4D97-AF65-F5344CB8AC3E}">
        <p14:creationId xmlns:p14="http://schemas.microsoft.com/office/powerpoint/2010/main" val="23417038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5329C6-E845-EF84-3DE4-200C8A0D9E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49B8EF-E625-8D5D-0E41-AE9500DB2E6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40E9E27-E7A3-6EDD-267A-EB29D0A60A92}"/>
              </a:ext>
            </a:extLst>
          </p:cNvPr>
          <p:cNvSpPr>
            <a:spLocks noGrp="1" noChangeArrowheads="1"/>
          </p:cNvSpPr>
          <p:nvPr>
            <p:ph type="sldNum" sz="quarter" idx="12"/>
          </p:nvPr>
        </p:nvSpPr>
        <p:spPr>
          <a:ln/>
        </p:spPr>
        <p:txBody>
          <a:bodyPr/>
          <a:lstStyle>
            <a:lvl1pPr>
              <a:defRPr/>
            </a:lvl1pPr>
          </a:lstStyle>
          <a:p>
            <a:pPr>
              <a:defRPr/>
            </a:pPr>
            <a:fld id="{E9A6F185-6CCD-E642-8EEB-D129142A9DCC}" type="slidenum">
              <a:rPr lang="en-US" altLang="en-US"/>
              <a:pPr>
                <a:defRPr/>
              </a:pPr>
              <a:t>‹#›</a:t>
            </a:fld>
            <a:endParaRPr lang="en-US" altLang="en-US"/>
          </a:p>
        </p:txBody>
      </p:sp>
    </p:spTree>
    <p:extLst>
      <p:ext uri="{BB962C8B-B14F-4D97-AF65-F5344CB8AC3E}">
        <p14:creationId xmlns:p14="http://schemas.microsoft.com/office/powerpoint/2010/main" val="329007286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CAC0D7-A4FE-5167-E5E7-3A85BDA391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14C4BB-3132-5606-AC1A-BE2EBE79199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9F2CA65-93DA-921C-BE77-FD501C48E66F}"/>
              </a:ext>
            </a:extLst>
          </p:cNvPr>
          <p:cNvSpPr>
            <a:spLocks noGrp="1" noChangeArrowheads="1"/>
          </p:cNvSpPr>
          <p:nvPr>
            <p:ph type="sldNum" sz="quarter" idx="12"/>
          </p:nvPr>
        </p:nvSpPr>
        <p:spPr>
          <a:ln/>
        </p:spPr>
        <p:txBody>
          <a:bodyPr/>
          <a:lstStyle>
            <a:lvl1pPr>
              <a:defRPr/>
            </a:lvl1pPr>
          </a:lstStyle>
          <a:p>
            <a:pPr>
              <a:defRPr/>
            </a:pPr>
            <a:fld id="{42BF69AB-3CF2-0748-BE3C-750121919303}" type="slidenum">
              <a:rPr lang="en-US" altLang="en-US"/>
              <a:pPr>
                <a:defRPr/>
              </a:pPr>
              <a:t>‹#›</a:t>
            </a:fld>
            <a:endParaRPr lang="en-US" altLang="en-US"/>
          </a:p>
        </p:txBody>
      </p:sp>
    </p:spTree>
    <p:extLst>
      <p:ext uri="{BB962C8B-B14F-4D97-AF65-F5344CB8AC3E}">
        <p14:creationId xmlns:p14="http://schemas.microsoft.com/office/powerpoint/2010/main" val="27383232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AB155C-575B-F38B-1EF2-35040A3372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BFCDAC-64AB-DD36-8D96-BF89ECBCF49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914FFD0-0732-1AB9-2412-708CBBF6BCD1}"/>
              </a:ext>
            </a:extLst>
          </p:cNvPr>
          <p:cNvSpPr>
            <a:spLocks noGrp="1" noChangeArrowheads="1"/>
          </p:cNvSpPr>
          <p:nvPr>
            <p:ph type="sldNum" sz="quarter" idx="12"/>
          </p:nvPr>
        </p:nvSpPr>
        <p:spPr>
          <a:ln/>
        </p:spPr>
        <p:txBody>
          <a:bodyPr/>
          <a:lstStyle>
            <a:lvl1pPr>
              <a:defRPr/>
            </a:lvl1pPr>
          </a:lstStyle>
          <a:p>
            <a:pPr>
              <a:defRPr/>
            </a:pPr>
            <a:fld id="{C05E03AE-71C2-8E4D-9911-63C10935C838}" type="slidenum">
              <a:rPr lang="en-US" altLang="en-US"/>
              <a:pPr>
                <a:defRPr/>
              </a:pPr>
              <a:t>‹#›</a:t>
            </a:fld>
            <a:endParaRPr lang="en-US" altLang="en-US"/>
          </a:p>
        </p:txBody>
      </p:sp>
    </p:spTree>
    <p:extLst>
      <p:ext uri="{BB962C8B-B14F-4D97-AF65-F5344CB8AC3E}">
        <p14:creationId xmlns:p14="http://schemas.microsoft.com/office/powerpoint/2010/main" val="22525095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A603676-B765-795A-92BF-AAB9760140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FF472B-98BE-A301-E4DA-4703DD07678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91AC11B-EAA1-EADE-3F05-8CF20857448B}"/>
              </a:ext>
            </a:extLst>
          </p:cNvPr>
          <p:cNvSpPr>
            <a:spLocks noGrp="1" noChangeArrowheads="1"/>
          </p:cNvSpPr>
          <p:nvPr>
            <p:ph type="sldNum" sz="quarter" idx="12"/>
          </p:nvPr>
        </p:nvSpPr>
        <p:spPr>
          <a:ln/>
        </p:spPr>
        <p:txBody>
          <a:bodyPr/>
          <a:lstStyle>
            <a:lvl1pPr>
              <a:defRPr/>
            </a:lvl1pPr>
          </a:lstStyle>
          <a:p>
            <a:pPr>
              <a:defRPr/>
            </a:pPr>
            <a:fld id="{E9706316-3FAD-A246-AAAE-2D492879DF6E}" type="slidenum">
              <a:rPr lang="en-US" altLang="en-US"/>
              <a:pPr>
                <a:defRPr/>
              </a:pPr>
              <a:t>‹#›</a:t>
            </a:fld>
            <a:endParaRPr lang="en-US" altLang="en-US"/>
          </a:p>
        </p:txBody>
      </p:sp>
    </p:spTree>
    <p:extLst>
      <p:ext uri="{BB962C8B-B14F-4D97-AF65-F5344CB8AC3E}">
        <p14:creationId xmlns:p14="http://schemas.microsoft.com/office/powerpoint/2010/main" val="109702637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17AD80-CC54-BB4F-AC88-0ACED12107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431960-C8C9-5FEB-C99C-1F834CEE8EC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63CC9EC-68E7-E557-5D11-243E48E65625}"/>
              </a:ext>
            </a:extLst>
          </p:cNvPr>
          <p:cNvSpPr>
            <a:spLocks noGrp="1" noChangeArrowheads="1"/>
          </p:cNvSpPr>
          <p:nvPr>
            <p:ph type="sldNum" sz="quarter" idx="12"/>
          </p:nvPr>
        </p:nvSpPr>
        <p:spPr>
          <a:ln/>
        </p:spPr>
        <p:txBody>
          <a:bodyPr/>
          <a:lstStyle>
            <a:lvl1pPr>
              <a:defRPr/>
            </a:lvl1pPr>
          </a:lstStyle>
          <a:p>
            <a:pPr>
              <a:defRPr/>
            </a:pPr>
            <a:fld id="{40110B82-E00C-8244-867D-797B219B1956}" type="slidenum">
              <a:rPr lang="en-US" altLang="en-US"/>
              <a:pPr>
                <a:defRPr/>
              </a:pPr>
              <a:t>‹#›</a:t>
            </a:fld>
            <a:endParaRPr lang="en-US" altLang="en-US"/>
          </a:p>
        </p:txBody>
      </p:sp>
    </p:spTree>
    <p:extLst>
      <p:ext uri="{BB962C8B-B14F-4D97-AF65-F5344CB8AC3E}">
        <p14:creationId xmlns:p14="http://schemas.microsoft.com/office/powerpoint/2010/main" val="302057055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D60BD33-2191-C87F-26B1-8394E6A1D27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B0664FA-A904-6FA2-B919-7E398D9B06F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98152A10-ECD0-A4B0-B216-7A611E4F4DFD}"/>
              </a:ext>
            </a:extLst>
          </p:cNvPr>
          <p:cNvSpPr>
            <a:spLocks noGrp="1" noChangeArrowheads="1"/>
          </p:cNvSpPr>
          <p:nvPr>
            <p:ph type="sldNum" sz="quarter" idx="12"/>
          </p:nvPr>
        </p:nvSpPr>
        <p:spPr>
          <a:ln/>
        </p:spPr>
        <p:txBody>
          <a:bodyPr/>
          <a:lstStyle>
            <a:lvl1pPr>
              <a:defRPr/>
            </a:lvl1pPr>
          </a:lstStyle>
          <a:p>
            <a:pPr>
              <a:defRPr/>
            </a:pPr>
            <a:fld id="{9AE934D1-9239-8246-A008-FF08A07E5B65}" type="slidenum">
              <a:rPr lang="en-US" altLang="en-US"/>
              <a:pPr>
                <a:defRPr/>
              </a:pPr>
              <a:t>‹#›</a:t>
            </a:fld>
            <a:endParaRPr lang="en-US" altLang="en-US"/>
          </a:p>
        </p:txBody>
      </p:sp>
    </p:spTree>
    <p:extLst>
      <p:ext uri="{BB962C8B-B14F-4D97-AF65-F5344CB8AC3E}">
        <p14:creationId xmlns:p14="http://schemas.microsoft.com/office/powerpoint/2010/main" val="259887728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8B7A29-A678-BEBE-E411-EEEDB7373B3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029631D-ABA1-DE44-0D68-DC82D4C302F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4A37F950-39DB-317E-29C8-31D51AF8ED38}"/>
              </a:ext>
            </a:extLst>
          </p:cNvPr>
          <p:cNvSpPr>
            <a:spLocks noGrp="1" noChangeArrowheads="1"/>
          </p:cNvSpPr>
          <p:nvPr>
            <p:ph type="sldNum" sz="quarter" idx="12"/>
          </p:nvPr>
        </p:nvSpPr>
        <p:spPr>
          <a:ln/>
        </p:spPr>
        <p:txBody>
          <a:bodyPr/>
          <a:lstStyle>
            <a:lvl1pPr>
              <a:defRPr/>
            </a:lvl1pPr>
          </a:lstStyle>
          <a:p>
            <a:pPr>
              <a:defRPr/>
            </a:pPr>
            <a:fld id="{F3CA01F0-8A28-C14D-BC26-3A2683856E0B}" type="slidenum">
              <a:rPr lang="en-US" altLang="en-US"/>
              <a:pPr>
                <a:defRPr/>
              </a:pPr>
              <a:t>‹#›</a:t>
            </a:fld>
            <a:endParaRPr lang="en-US" altLang="en-US"/>
          </a:p>
        </p:txBody>
      </p:sp>
    </p:spTree>
    <p:extLst>
      <p:ext uri="{BB962C8B-B14F-4D97-AF65-F5344CB8AC3E}">
        <p14:creationId xmlns:p14="http://schemas.microsoft.com/office/powerpoint/2010/main" val="305172745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BE14E1-FC25-21DC-4078-39A6ADAC8B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054977-0928-12A3-272E-E9BD4FA0408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53C478C8-D0EF-9B75-CF13-1E28F78CE6C2}"/>
              </a:ext>
            </a:extLst>
          </p:cNvPr>
          <p:cNvSpPr>
            <a:spLocks noGrp="1" noChangeArrowheads="1"/>
          </p:cNvSpPr>
          <p:nvPr>
            <p:ph type="sldNum" sz="quarter" idx="12"/>
          </p:nvPr>
        </p:nvSpPr>
        <p:spPr>
          <a:ln/>
        </p:spPr>
        <p:txBody>
          <a:bodyPr/>
          <a:lstStyle>
            <a:lvl1pPr>
              <a:defRPr/>
            </a:lvl1pPr>
          </a:lstStyle>
          <a:p>
            <a:pPr>
              <a:defRPr/>
            </a:pPr>
            <a:fld id="{B2599496-D3CE-A84A-9840-0B8C0A5651A8}" type="slidenum">
              <a:rPr lang="en-US" altLang="en-US"/>
              <a:pPr>
                <a:defRPr/>
              </a:pPr>
              <a:t>‹#›</a:t>
            </a:fld>
            <a:endParaRPr lang="en-US" altLang="en-US"/>
          </a:p>
        </p:txBody>
      </p:sp>
    </p:spTree>
    <p:extLst>
      <p:ext uri="{BB962C8B-B14F-4D97-AF65-F5344CB8AC3E}">
        <p14:creationId xmlns:p14="http://schemas.microsoft.com/office/powerpoint/2010/main" val="27835531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7A7D80F-E552-E1CD-B383-F09C378247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3F809C-766C-6D43-D6AA-91516A82D91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6B17F3D-5DB2-4B21-A0B7-28DF082296BB}"/>
              </a:ext>
            </a:extLst>
          </p:cNvPr>
          <p:cNvSpPr>
            <a:spLocks noGrp="1" noChangeArrowheads="1"/>
          </p:cNvSpPr>
          <p:nvPr>
            <p:ph type="sldNum" sz="quarter" idx="12"/>
          </p:nvPr>
        </p:nvSpPr>
        <p:spPr>
          <a:ln/>
        </p:spPr>
        <p:txBody>
          <a:bodyPr/>
          <a:lstStyle>
            <a:lvl1pPr>
              <a:defRPr/>
            </a:lvl1pPr>
          </a:lstStyle>
          <a:p>
            <a:pPr>
              <a:defRPr/>
            </a:pPr>
            <a:fld id="{D2681A71-F0F7-3B49-8F4A-78115718A361}" type="slidenum">
              <a:rPr lang="en-US" altLang="en-US"/>
              <a:pPr>
                <a:defRPr/>
              </a:pPr>
              <a:t>‹#›</a:t>
            </a:fld>
            <a:endParaRPr lang="en-US" altLang="en-US"/>
          </a:p>
        </p:txBody>
      </p:sp>
    </p:spTree>
    <p:extLst>
      <p:ext uri="{BB962C8B-B14F-4D97-AF65-F5344CB8AC3E}">
        <p14:creationId xmlns:p14="http://schemas.microsoft.com/office/powerpoint/2010/main" val="175794095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FEFD903-6810-D127-E523-54939E959D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0F4028-7511-8611-00DD-C052202BE99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A9DD4BF-6CEA-529C-8BE7-797BEB6B3691}"/>
              </a:ext>
            </a:extLst>
          </p:cNvPr>
          <p:cNvSpPr>
            <a:spLocks noGrp="1" noChangeArrowheads="1"/>
          </p:cNvSpPr>
          <p:nvPr>
            <p:ph type="sldNum" sz="quarter" idx="12"/>
          </p:nvPr>
        </p:nvSpPr>
        <p:spPr>
          <a:ln/>
        </p:spPr>
        <p:txBody>
          <a:bodyPr/>
          <a:lstStyle>
            <a:lvl1pPr>
              <a:defRPr/>
            </a:lvl1pPr>
          </a:lstStyle>
          <a:p>
            <a:pPr>
              <a:defRPr/>
            </a:pPr>
            <a:fld id="{2B5C55AB-39A4-304C-88CF-7554339E451D}" type="slidenum">
              <a:rPr lang="en-US" altLang="en-US"/>
              <a:pPr>
                <a:defRPr/>
              </a:pPr>
              <a:t>‹#›</a:t>
            </a:fld>
            <a:endParaRPr lang="en-US" altLang="en-US"/>
          </a:p>
        </p:txBody>
      </p:sp>
    </p:spTree>
    <p:extLst>
      <p:ext uri="{BB962C8B-B14F-4D97-AF65-F5344CB8AC3E}">
        <p14:creationId xmlns:p14="http://schemas.microsoft.com/office/powerpoint/2010/main" val="305889697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D262D5-776B-871E-A12D-0B2B72B0D3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C62E24-C2DB-8BFD-AEE3-F415A91ABA1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8BFDB9D-7D12-4818-72F4-CDDEC9D82FF5}"/>
              </a:ext>
            </a:extLst>
          </p:cNvPr>
          <p:cNvSpPr>
            <a:spLocks noGrp="1" noChangeArrowheads="1"/>
          </p:cNvSpPr>
          <p:nvPr>
            <p:ph type="sldNum" sz="quarter" idx="12"/>
          </p:nvPr>
        </p:nvSpPr>
        <p:spPr>
          <a:ln/>
        </p:spPr>
        <p:txBody>
          <a:bodyPr/>
          <a:lstStyle>
            <a:lvl1pPr>
              <a:defRPr/>
            </a:lvl1pPr>
          </a:lstStyle>
          <a:p>
            <a:pPr>
              <a:defRPr/>
            </a:pPr>
            <a:fld id="{1C2974F1-4E81-AD4A-82F5-AF4E718B8CDB}" type="slidenum">
              <a:rPr lang="en-US" altLang="en-US"/>
              <a:pPr>
                <a:defRPr/>
              </a:pPr>
              <a:t>‹#›</a:t>
            </a:fld>
            <a:endParaRPr lang="en-US" altLang="en-US"/>
          </a:p>
        </p:txBody>
      </p:sp>
    </p:spTree>
    <p:extLst>
      <p:ext uri="{BB962C8B-B14F-4D97-AF65-F5344CB8AC3E}">
        <p14:creationId xmlns:p14="http://schemas.microsoft.com/office/powerpoint/2010/main" val="164813284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7185B8-B370-5EE0-8A98-5D78E25C90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3AB90A-EFC1-F752-4355-2DCC245D24B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14028E7-E293-0611-3FB1-F793D483E328}"/>
              </a:ext>
            </a:extLst>
          </p:cNvPr>
          <p:cNvSpPr>
            <a:spLocks noGrp="1" noChangeArrowheads="1"/>
          </p:cNvSpPr>
          <p:nvPr>
            <p:ph type="sldNum" sz="quarter" idx="12"/>
          </p:nvPr>
        </p:nvSpPr>
        <p:spPr>
          <a:ln/>
        </p:spPr>
        <p:txBody>
          <a:bodyPr/>
          <a:lstStyle>
            <a:lvl1pPr>
              <a:defRPr/>
            </a:lvl1pPr>
          </a:lstStyle>
          <a:p>
            <a:pPr>
              <a:defRPr/>
            </a:pPr>
            <a:fld id="{9724CF06-76F5-B447-93B8-04CE175E5B1E}" type="slidenum">
              <a:rPr lang="en-US" altLang="en-US"/>
              <a:pPr>
                <a:defRPr/>
              </a:pPr>
              <a:t>‹#›</a:t>
            </a:fld>
            <a:endParaRPr lang="en-US" altLang="en-US"/>
          </a:p>
        </p:txBody>
      </p:sp>
    </p:spTree>
    <p:extLst>
      <p:ext uri="{BB962C8B-B14F-4D97-AF65-F5344CB8AC3E}">
        <p14:creationId xmlns:p14="http://schemas.microsoft.com/office/powerpoint/2010/main" val="299603958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D19AC88-A1BA-2590-A3A2-A0A855442C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9B0C2C-4F09-B8C7-A1D3-788B81F3712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D0B7A01-6D8F-67C5-9DD9-40FF84AAD17A}"/>
              </a:ext>
            </a:extLst>
          </p:cNvPr>
          <p:cNvSpPr>
            <a:spLocks noGrp="1" noChangeArrowheads="1"/>
          </p:cNvSpPr>
          <p:nvPr>
            <p:ph type="sldNum" sz="quarter" idx="12"/>
          </p:nvPr>
        </p:nvSpPr>
        <p:spPr>
          <a:ln/>
        </p:spPr>
        <p:txBody>
          <a:bodyPr/>
          <a:lstStyle>
            <a:lvl1pPr>
              <a:defRPr/>
            </a:lvl1pPr>
          </a:lstStyle>
          <a:p>
            <a:pPr>
              <a:defRPr/>
            </a:pPr>
            <a:fld id="{667BE855-0DCC-8349-AEB2-CF766206BDFF}" type="slidenum">
              <a:rPr lang="en-US" altLang="en-US"/>
              <a:pPr>
                <a:defRPr/>
              </a:pPr>
              <a:t>‹#›</a:t>
            </a:fld>
            <a:endParaRPr lang="en-US" altLang="en-US"/>
          </a:p>
        </p:txBody>
      </p:sp>
    </p:spTree>
    <p:extLst>
      <p:ext uri="{BB962C8B-B14F-4D97-AF65-F5344CB8AC3E}">
        <p14:creationId xmlns:p14="http://schemas.microsoft.com/office/powerpoint/2010/main" val="303059651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E585F0E-9E36-1EE7-E641-06CD8BD0F52E}"/>
              </a:ext>
            </a:extLst>
          </p:cNvPr>
          <p:cNvSpPr>
            <a:spLocks noGrp="1" noChangeArrowheads="1"/>
          </p:cNvSpPr>
          <p:nvPr>
            <p:ph type="dt" sz="half" idx="10"/>
          </p:nvPr>
        </p:nvSpPr>
        <p:spPr>
          <a:ln/>
        </p:spPr>
        <p:txBody>
          <a:bodyPr/>
          <a:lstStyle>
            <a:lvl1pPr>
              <a:defRPr/>
            </a:lvl1pPr>
          </a:lstStyle>
          <a:p>
            <a:pPr>
              <a:defRPr/>
            </a:pPr>
            <a:fld id="{2FD82291-846C-C44A-8F91-64B94E500991}" type="datetime1">
              <a:rPr lang="en-US" altLang="en-US"/>
              <a:pPr>
                <a:defRPr/>
              </a:pPr>
              <a:t>9/9/24</a:t>
            </a:fld>
            <a:endParaRPr lang="en-US" altLang="en-US"/>
          </a:p>
        </p:txBody>
      </p:sp>
      <p:sp>
        <p:nvSpPr>
          <p:cNvPr id="5" name="Rectangle 5">
            <a:extLst>
              <a:ext uri="{FF2B5EF4-FFF2-40B4-BE49-F238E27FC236}">
                <a16:creationId xmlns:a16="http://schemas.microsoft.com/office/drawing/2014/main" id="{41D7106B-355B-3BD4-1CE1-1A9D9629A2C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06456DD-68CC-202F-7902-8C66A8DB65E2}"/>
              </a:ext>
            </a:extLst>
          </p:cNvPr>
          <p:cNvSpPr>
            <a:spLocks noGrp="1" noChangeArrowheads="1"/>
          </p:cNvSpPr>
          <p:nvPr>
            <p:ph type="sldNum" sz="quarter" idx="12"/>
          </p:nvPr>
        </p:nvSpPr>
        <p:spPr>
          <a:ln/>
        </p:spPr>
        <p:txBody>
          <a:bodyPr/>
          <a:lstStyle>
            <a:lvl1pPr>
              <a:defRPr/>
            </a:lvl1pPr>
          </a:lstStyle>
          <a:p>
            <a:pPr>
              <a:defRPr/>
            </a:pPr>
            <a:fld id="{93CA541F-31B1-6B45-8434-6EB354096189}" type="slidenum">
              <a:rPr lang="en-US" altLang="en-US"/>
              <a:pPr>
                <a:defRPr/>
              </a:pPr>
              <a:t>‹#›</a:t>
            </a:fld>
            <a:endParaRPr lang="en-US" altLang="en-US"/>
          </a:p>
        </p:txBody>
      </p:sp>
    </p:spTree>
    <p:extLst>
      <p:ext uri="{BB962C8B-B14F-4D97-AF65-F5344CB8AC3E}">
        <p14:creationId xmlns:p14="http://schemas.microsoft.com/office/powerpoint/2010/main" val="71119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632B0F9-3241-D670-3F90-2BB249521D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F9A7FF-60FF-DC6A-6C8C-167F08DA53A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B7C9345-1545-7BFC-CAED-EC87E81C8235}"/>
              </a:ext>
            </a:extLst>
          </p:cNvPr>
          <p:cNvSpPr>
            <a:spLocks noGrp="1" noChangeArrowheads="1"/>
          </p:cNvSpPr>
          <p:nvPr>
            <p:ph type="sldNum" sz="quarter" idx="12"/>
          </p:nvPr>
        </p:nvSpPr>
        <p:spPr>
          <a:ln/>
        </p:spPr>
        <p:txBody>
          <a:bodyPr/>
          <a:lstStyle>
            <a:lvl1pPr>
              <a:defRPr/>
            </a:lvl1pPr>
          </a:lstStyle>
          <a:p>
            <a:pPr>
              <a:defRPr/>
            </a:pPr>
            <a:fld id="{51B631EE-DEFA-EC44-8F06-1431F495603A}" type="slidenum">
              <a:rPr lang="en-US" altLang="en-US"/>
              <a:pPr>
                <a:defRPr/>
              </a:pPr>
              <a:t>‹#›</a:t>
            </a:fld>
            <a:endParaRPr lang="en-US" altLang="en-US"/>
          </a:p>
        </p:txBody>
      </p:sp>
    </p:spTree>
    <p:extLst>
      <p:ext uri="{BB962C8B-B14F-4D97-AF65-F5344CB8AC3E}">
        <p14:creationId xmlns:p14="http://schemas.microsoft.com/office/powerpoint/2010/main" val="44179277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0C184C-E9B6-12B7-7084-BC4335F1CBEF}"/>
              </a:ext>
            </a:extLst>
          </p:cNvPr>
          <p:cNvSpPr>
            <a:spLocks noGrp="1" noChangeArrowheads="1"/>
          </p:cNvSpPr>
          <p:nvPr>
            <p:ph type="dt" sz="half" idx="10"/>
          </p:nvPr>
        </p:nvSpPr>
        <p:spPr>
          <a:ln/>
        </p:spPr>
        <p:txBody>
          <a:bodyPr/>
          <a:lstStyle>
            <a:lvl1pPr>
              <a:defRPr/>
            </a:lvl1pPr>
          </a:lstStyle>
          <a:p>
            <a:pPr>
              <a:defRPr/>
            </a:pPr>
            <a:fld id="{C2DFAE27-13CC-A54B-BD7D-20ED5FCEC7B2}" type="datetime1">
              <a:rPr lang="en-US" altLang="en-US"/>
              <a:pPr>
                <a:defRPr/>
              </a:pPr>
              <a:t>9/9/24</a:t>
            </a:fld>
            <a:endParaRPr lang="en-US" altLang="en-US"/>
          </a:p>
        </p:txBody>
      </p:sp>
      <p:sp>
        <p:nvSpPr>
          <p:cNvPr id="5" name="Rectangle 5">
            <a:extLst>
              <a:ext uri="{FF2B5EF4-FFF2-40B4-BE49-F238E27FC236}">
                <a16:creationId xmlns:a16="http://schemas.microsoft.com/office/drawing/2014/main" id="{1F8569D3-10D7-4736-4423-2151C3FA4FC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64D80791-476C-5F3E-6A71-7D172F59E57D}"/>
              </a:ext>
            </a:extLst>
          </p:cNvPr>
          <p:cNvSpPr>
            <a:spLocks noGrp="1" noChangeArrowheads="1"/>
          </p:cNvSpPr>
          <p:nvPr>
            <p:ph type="sldNum" sz="quarter" idx="12"/>
          </p:nvPr>
        </p:nvSpPr>
        <p:spPr>
          <a:ln/>
        </p:spPr>
        <p:txBody>
          <a:bodyPr/>
          <a:lstStyle>
            <a:lvl1pPr>
              <a:defRPr/>
            </a:lvl1pPr>
          </a:lstStyle>
          <a:p>
            <a:pPr>
              <a:defRPr/>
            </a:pPr>
            <a:fld id="{88075EE0-00E6-374A-90DF-3385623D23D8}" type="slidenum">
              <a:rPr lang="en-US" altLang="en-US"/>
              <a:pPr>
                <a:defRPr/>
              </a:pPr>
              <a:t>‹#›</a:t>
            </a:fld>
            <a:endParaRPr lang="en-US" altLang="en-US"/>
          </a:p>
        </p:txBody>
      </p:sp>
    </p:spTree>
    <p:extLst>
      <p:ext uri="{BB962C8B-B14F-4D97-AF65-F5344CB8AC3E}">
        <p14:creationId xmlns:p14="http://schemas.microsoft.com/office/powerpoint/2010/main" val="809625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E0A7050-DEAB-48ED-B118-3D23AE321459}"/>
              </a:ext>
            </a:extLst>
          </p:cNvPr>
          <p:cNvSpPr>
            <a:spLocks noGrp="1" noChangeArrowheads="1"/>
          </p:cNvSpPr>
          <p:nvPr>
            <p:ph type="dt" sz="half" idx="10"/>
          </p:nvPr>
        </p:nvSpPr>
        <p:spPr>
          <a:ln/>
        </p:spPr>
        <p:txBody>
          <a:bodyPr/>
          <a:lstStyle>
            <a:lvl1pPr>
              <a:defRPr/>
            </a:lvl1pPr>
          </a:lstStyle>
          <a:p>
            <a:pPr>
              <a:defRPr/>
            </a:pPr>
            <a:fld id="{750D58C8-71B0-5E44-A9AE-E193FDEC592A}" type="datetime1">
              <a:rPr lang="en-US" altLang="en-US"/>
              <a:pPr>
                <a:defRPr/>
              </a:pPr>
              <a:t>9/9/24</a:t>
            </a:fld>
            <a:endParaRPr lang="en-US" altLang="en-US"/>
          </a:p>
        </p:txBody>
      </p:sp>
      <p:sp>
        <p:nvSpPr>
          <p:cNvPr id="5" name="Rectangle 5">
            <a:extLst>
              <a:ext uri="{FF2B5EF4-FFF2-40B4-BE49-F238E27FC236}">
                <a16:creationId xmlns:a16="http://schemas.microsoft.com/office/drawing/2014/main" id="{80A27C41-75BC-ABC0-69E8-1308A92F115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6748610C-E92B-EA62-0404-697186C37FA4}"/>
              </a:ext>
            </a:extLst>
          </p:cNvPr>
          <p:cNvSpPr>
            <a:spLocks noGrp="1" noChangeArrowheads="1"/>
          </p:cNvSpPr>
          <p:nvPr>
            <p:ph type="sldNum" sz="quarter" idx="12"/>
          </p:nvPr>
        </p:nvSpPr>
        <p:spPr>
          <a:ln/>
        </p:spPr>
        <p:txBody>
          <a:bodyPr/>
          <a:lstStyle>
            <a:lvl1pPr>
              <a:defRPr/>
            </a:lvl1pPr>
          </a:lstStyle>
          <a:p>
            <a:pPr>
              <a:defRPr/>
            </a:pPr>
            <a:fld id="{03476671-34D5-DB4E-B446-EF22BD73BC57}" type="slidenum">
              <a:rPr lang="en-US" altLang="en-US"/>
              <a:pPr>
                <a:defRPr/>
              </a:pPr>
              <a:t>‹#›</a:t>
            </a:fld>
            <a:endParaRPr lang="en-US" altLang="en-US"/>
          </a:p>
        </p:txBody>
      </p:sp>
    </p:spTree>
    <p:extLst>
      <p:ext uri="{BB962C8B-B14F-4D97-AF65-F5344CB8AC3E}">
        <p14:creationId xmlns:p14="http://schemas.microsoft.com/office/powerpoint/2010/main" val="3428287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0E0F64-B84D-0D50-247A-4B07C752A3A8}"/>
              </a:ext>
            </a:extLst>
          </p:cNvPr>
          <p:cNvSpPr>
            <a:spLocks noGrp="1" noChangeArrowheads="1"/>
          </p:cNvSpPr>
          <p:nvPr>
            <p:ph type="dt" sz="half" idx="10"/>
          </p:nvPr>
        </p:nvSpPr>
        <p:spPr>
          <a:ln/>
        </p:spPr>
        <p:txBody>
          <a:bodyPr/>
          <a:lstStyle>
            <a:lvl1pPr>
              <a:defRPr/>
            </a:lvl1pPr>
          </a:lstStyle>
          <a:p>
            <a:pPr>
              <a:defRPr/>
            </a:pPr>
            <a:fld id="{B235F2A4-AC2F-E441-89B0-EB33B7F95A54}" type="datetime1">
              <a:rPr lang="en-US" altLang="en-US"/>
              <a:pPr>
                <a:defRPr/>
              </a:pPr>
              <a:t>9/9/24</a:t>
            </a:fld>
            <a:endParaRPr lang="en-US" altLang="en-US"/>
          </a:p>
        </p:txBody>
      </p:sp>
      <p:sp>
        <p:nvSpPr>
          <p:cNvPr id="6" name="Rectangle 5">
            <a:extLst>
              <a:ext uri="{FF2B5EF4-FFF2-40B4-BE49-F238E27FC236}">
                <a16:creationId xmlns:a16="http://schemas.microsoft.com/office/drawing/2014/main" id="{F73FB642-9733-986F-57BF-79C47293FE1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9C2AFC5C-68E8-49B5-ADBC-6B063C892635}"/>
              </a:ext>
            </a:extLst>
          </p:cNvPr>
          <p:cNvSpPr>
            <a:spLocks noGrp="1" noChangeArrowheads="1"/>
          </p:cNvSpPr>
          <p:nvPr>
            <p:ph type="sldNum" sz="quarter" idx="12"/>
          </p:nvPr>
        </p:nvSpPr>
        <p:spPr>
          <a:ln/>
        </p:spPr>
        <p:txBody>
          <a:bodyPr/>
          <a:lstStyle>
            <a:lvl1pPr>
              <a:defRPr/>
            </a:lvl1pPr>
          </a:lstStyle>
          <a:p>
            <a:pPr>
              <a:defRPr/>
            </a:pPr>
            <a:fld id="{C0807672-D012-8645-AF1F-21F53EFECB16}" type="slidenum">
              <a:rPr lang="en-US" altLang="en-US"/>
              <a:pPr>
                <a:defRPr/>
              </a:pPr>
              <a:t>‹#›</a:t>
            </a:fld>
            <a:endParaRPr lang="en-US" altLang="en-US"/>
          </a:p>
        </p:txBody>
      </p:sp>
    </p:spTree>
    <p:extLst>
      <p:ext uri="{BB962C8B-B14F-4D97-AF65-F5344CB8AC3E}">
        <p14:creationId xmlns:p14="http://schemas.microsoft.com/office/powerpoint/2010/main" val="2609260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A0409D-A513-CF27-F59B-D75B800B3F09}"/>
              </a:ext>
            </a:extLst>
          </p:cNvPr>
          <p:cNvSpPr>
            <a:spLocks noGrp="1" noChangeArrowheads="1"/>
          </p:cNvSpPr>
          <p:nvPr>
            <p:ph type="dt" sz="half" idx="10"/>
          </p:nvPr>
        </p:nvSpPr>
        <p:spPr>
          <a:ln/>
        </p:spPr>
        <p:txBody>
          <a:bodyPr/>
          <a:lstStyle>
            <a:lvl1pPr>
              <a:defRPr/>
            </a:lvl1pPr>
          </a:lstStyle>
          <a:p>
            <a:pPr>
              <a:defRPr/>
            </a:pPr>
            <a:fld id="{51FF990A-BB3B-954D-AD2A-091039989824}" type="datetime1">
              <a:rPr lang="en-US" altLang="en-US"/>
              <a:pPr>
                <a:defRPr/>
              </a:pPr>
              <a:t>9/9/24</a:t>
            </a:fld>
            <a:endParaRPr lang="en-US" altLang="en-US"/>
          </a:p>
        </p:txBody>
      </p:sp>
      <p:sp>
        <p:nvSpPr>
          <p:cNvPr id="8" name="Rectangle 5">
            <a:extLst>
              <a:ext uri="{FF2B5EF4-FFF2-40B4-BE49-F238E27FC236}">
                <a16:creationId xmlns:a16="http://schemas.microsoft.com/office/drawing/2014/main" id="{0636144D-9E53-F76F-2F03-61878804B6C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4C514190-A859-1E5C-9982-C550FFEAEE8C}"/>
              </a:ext>
            </a:extLst>
          </p:cNvPr>
          <p:cNvSpPr>
            <a:spLocks noGrp="1" noChangeArrowheads="1"/>
          </p:cNvSpPr>
          <p:nvPr>
            <p:ph type="sldNum" sz="quarter" idx="12"/>
          </p:nvPr>
        </p:nvSpPr>
        <p:spPr>
          <a:ln/>
        </p:spPr>
        <p:txBody>
          <a:bodyPr/>
          <a:lstStyle>
            <a:lvl1pPr>
              <a:defRPr/>
            </a:lvl1pPr>
          </a:lstStyle>
          <a:p>
            <a:pPr>
              <a:defRPr/>
            </a:pPr>
            <a:fld id="{8CE4F63B-A40B-E444-9417-BFD27FD4A097}" type="slidenum">
              <a:rPr lang="en-US" altLang="en-US"/>
              <a:pPr>
                <a:defRPr/>
              </a:pPr>
              <a:t>‹#›</a:t>
            </a:fld>
            <a:endParaRPr lang="en-US" altLang="en-US"/>
          </a:p>
        </p:txBody>
      </p:sp>
    </p:spTree>
    <p:extLst>
      <p:ext uri="{BB962C8B-B14F-4D97-AF65-F5344CB8AC3E}">
        <p14:creationId xmlns:p14="http://schemas.microsoft.com/office/powerpoint/2010/main" val="1413375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6EEC96-BAD4-3A67-66C8-9E61CADEF9FB}"/>
              </a:ext>
            </a:extLst>
          </p:cNvPr>
          <p:cNvSpPr>
            <a:spLocks noGrp="1" noChangeArrowheads="1"/>
          </p:cNvSpPr>
          <p:nvPr>
            <p:ph type="dt" sz="half" idx="10"/>
          </p:nvPr>
        </p:nvSpPr>
        <p:spPr>
          <a:ln/>
        </p:spPr>
        <p:txBody>
          <a:bodyPr/>
          <a:lstStyle>
            <a:lvl1pPr>
              <a:defRPr/>
            </a:lvl1pPr>
          </a:lstStyle>
          <a:p>
            <a:pPr>
              <a:defRPr/>
            </a:pPr>
            <a:fld id="{0D9CD3EB-ABF4-754A-A6FF-8940D8B2CE0F}" type="datetime1">
              <a:rPr lang="en-US" altLang="en-US"/>
              <a:pPr>
                <a:defRPr/>
              </a:pPr>
              <a:t>9/9/24</a:t>
            </a:fld>
            <a:endParaRPr lang="en-US" altLang="en-US"/>
          </a:p>
        </p:txBody>
      </p:sp>
      <p:sp>
        <p:nvSpPr>
          <p:cNvPr id="4" name="Rectangle 5">
            <a:extLst>
              <a:ext uri="{FF2B5EF4-FFF2-40B4-BE49-F238E27FC236}">
                <a16:creationId xmlns:a16="http://schemas.microsoft.com/office/drawing/2014/main" id="{55EB363C-D1C2-9BC3-19DA-0A5668F93D3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0065F288-9119-D062-E074-21A99D5EC5E4}"/>
              </a:ext>
            </a:extLst>
          </p:cNvPr>
          <p:cNvSpPr>
            <a:spLocks noGrp="1" noChangeArrowheads="1"/>
          </p:cNvSpPr>
          <p:nvPr>
            <p:ph type="sldNum" sz="quarter" idx="12"/>
          </p:nvPr>
        </p:nvSpPr>
        <p:spPr>
          <a:ln/>
        </p:spPr>
        <p:txBody>
          <a:bodyPr/>
          <a:lstStyle>
            <a:lvl1pPr>
              <a:defRPr/>
            </a:lvl1pPr>
          </a:lstStyle>
          <a:p>
            <a:pPr>
              <a:defRPr/>
            </a:pPr>
            <a:fld id="{B15F223D-DAEC-2843-A35D-6E4D2869CA08}" type="slidenum">
              <a:rPr lang="en-US" altLang="en-US"/>
              <a:pPr>
                <a:defRPr/>
              </a:pPr>
              <a:t>‹#›</a:t>
            </a:fld>
            <a:endParaRPr lang="en-US" altLang="en-US"/>
          </a:p>
        </p:txBody>
      </p:sp>
    </p:spTree>
    <p:extLst>
      <p:ext uri="{BB962C8B-B14F-4D97-AF65-F5344CB8AC3E}">
        <p14:creationId xmlns:p14="http://schemas.microsoft.com/office/powerpoint/2010/main" val="3877906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96EF71-A158-6BE7-9464-47AC02E94E38}"/>
              </a:ext>
            </a:extLst>
          </p:cNvPr>
          <p:cNvSpPr>
            <a:spLocks noGrp="1" noChangeArrowheads="1"/>
          </p:cNvSpPr>
          <p:nvPr>
            <p:ph type="dt" sz="half" idx="10"/>
          </p:nvPr>
        </p:nvSpPr>
        <p:spPr>
          <a:ln/>
        </p:spPr>
        <p:txBody>
          <a:bodyPr/>
          <a:lstStyle>
            <a:lvl1pPr>
              <a:defRPr/>
            </a:lvl1pPr>
          </a:lstStyle>
          <a:p>
            <a:pPr>
              <a:defRPr/>
            </a:pPr>
            <a:fld id="{0B9D1987-9031-E244-A38D-B7F005BC86A3}" type="datetime1">
              <a:rPr lang="en-US" altLang="en-US"/>
              <a:pPr>
                <a:defRPr/>
              </a:pPr>
              <a:t>9/9/24</a:t>
            </a:fld>
            <a:endParaRPr lang="en-US" altLang="en-US"/>
          </a:p>
        </p:txBody>
      </p:sp>
      <p:sp>
        <p:nvSpPr>
          <p:cNvPr id="3" name="Rectangle 5">
            <a:extLst>
              <a:ext uri="{FF2B5EF4-FFF2-40B4-BE49-F238E27FC236}">
                <a16:creationId xmlns:a16="http://schemas.microsoft.com/office/drawing/2014/main" id="{D4EAC4D1-83E5-FBDE-DD85-17D6E6E9051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B7CEA83A-6D33-3C18-A49F-CE0197E3346F}"/>
              </a:ext>
            </a:extLst>
          </p:cNvPr>
          <p:cNvSpPr>
            <a:spLocks noGrp="1" noChangeArrowheads="1"/>
          </p:cNvSpPr>
          <p:nvPr>
            <p:ph type="sldNum" sz="quarter" idx="12"/>
          </p:nvPr>
        </p:nvSpPr>
        <p:spPr>
          <a:ln/>
        </p:spPr>
        <p:txBody>
          <a:bodyPr/>
          <a:lstStyle>
            <a:lvl1pPr>
              <a:defRPr/>
            </a:lvl1pPr>
          </a:lstStyle>
          <a:p>
            <a:pPr>
              <a:defRPr/>
            </a:pPr>
            <a:fld id="{E83CE034-DA6F-2B4C-A069-80B2027DDB0A}" type="slidenum">
              <a:rPr lang="en-US" altLang="en-US"/>
              <a:pPr>
                <a:defRPr/>
              </a:pPr>
              <a:t>‹#›</a:t>
            </a:fld>
            <a:endParaRPr lang="en-US" altLang="en-US"/>
          </a:p>
        </p:txBody>
      </p:sp>
    </p:spTree>
    <p:extLst>
      <p:ext uri="{BB962C8B-B14F-4D97-AF65-F5344CB8AC3E}">
        <p14:creationId xmlns:p14="http://schemas.microsoft.com/office/powerpoint/2010/main" val="3996597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790410-46C0-25C2-0956-1D2771842E9F}"/>
              </a:ext>
            </a:extLst>
          </p:cNvPr>
          <p:cNvSpPr>
            <a:spLocks noGrp="1" noChangeArrowheads="1"/>
          </p:cNvSpPr>
          <p:nvPr>
            <p:ph type="dt" sz="half" idx="10"/>
          </p:nvPr>
        </p:nvSpPr>
        <p:spPr>
          <a:ln/>
        </p:spPr>
        <p:txBody>
          <a:bodyPr/>
          <a:lstStyle>
            <a:lvl1pPr>
              <a:defRPr/>
            </a:lvl1pPr>
          </a:lstStyle>
          <a:p>
            <a:pPr>
              <a:defRPr/>
            </a:pPr>
            <a:fld id="{EDDB20BF-40AD-B64E-AD0A-D1BD75DC0DA3}" type="datetime1">
              <a:rPr lang="en-US" altLang="en-US"/>
              <a:pPr>
                <a:defRPr/>
              </a:pPr>
              <a:t>9/9/24</a:t>
            </a:fld>
            <a:endParaRPr lang="en-US" altLang="en-US"/>
          </a:p>
        </p:txBody>
      </p:sp>
      <p:sp>
        <p:nvSpPr>
          <p:cNvPr id="6" name="Rectangle 5">
            <a:extLst>
              <a:ext uri="{FF2B5EF4-FFF2-40B4-BE49-F238E27FC236}">
                <a16:creationId xmlns:a16="http://schemas.microsoft.com/office/drawing/2014/main" id="{38567BFA-3A66-4E7D-5C25-6FD5FC314B5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7B915214-DE90-5018-C85A-E745F0F59413}"/>
              </a:ext>
            </a:extLst>
          </p:cNvPr>
          <p:cNvSpPr>
            <a:spLocks noGrp="1" noChangeArrowheads="1"/>
          </p:cNvSpPr>
          <p:nvPr>
            <p:ph type="sldNum" sz="quarter" idx="12"/>
          </p:nvPr>
        </p:nvSpPr>
        <p:spPr>
          <a:ln/>
        </p:spPr>
        <p:txBody>
          <a:bodyPr/>
          <a:lstStyle>
            <a:lvl1pPr>
              <a:defRPr/>
            </a:lvl1pPr>
          </a:lstStyle>
          <a:p>
            <a:pPr>
              <a:defRPr/>
            </a:pPr>
            <a:fld id="{0F49C9F7-2514-C34C-81AC-D15A07089ECD}" type="slidenum">
              <a:rPr lang="en-US" altLang="en-US"/>
              <a:pPr>
                <a:defRPr/>
              </a:pPr>
              <a:t>‹#›</a:t>
            </a:fld>
            <a:endParaRPr lang="en-US" altLang="en-US"/>
          </a:p>
        </p:txBody>
      </p:sp>
    </p:spTree>
    <p:extLst>
      <p:ext uri="{BB962C8B-B14F-4D97-AF65-F5344CB8AC3E}">
        <p14:creationId xmlns:p14="http://schemas.microsoft.com/office/powerpoint/2010/main" val="889121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6B5919-F824-0657-D09B-8C7B2F4F53DD}"/>
              </a:ext>
            </a:extLst>
          </p:cNvPr>
          <p:cNvSpPr>
            <a:spLocks noGrp="1" noChangeArrowheads="1"/>
          </p:cNvSpPr>
          <p:nvPr>
            <p:ph type="dt" sz="half" idx="10"/>
          </p:nvPr>
        </p:nvSpPr>
        <p:spPr>
          <a:ln/>
        </p:spPr>
        <p:txBody>
          <a:bodyPr/>
          <a:lstStyle>
            <a:lvl1pPr>
              <a:defRPr/>
            </a:lvl1pPr>
          </a:lstStyle>
          <a:p>
            <a:pPr>
              <a:defRPr/>
            </a:pPr>
            <a:fld id="{144704B8-35DF-4A4C-96B7-E62910E9C37E}" type="datetime1">
              <a:rPr lang="en-US" altLang="en-US"/>
              <a:pPr>
                <a:defRPr/>
              </a:pPr>
              <a:t>9/9/24</a:t>
            </a:fld>
            <a:endParaRPr lang="en-US" altLang="en-US"/>
          </a:p>
        </p:txBody>
      </p:sp>
      <p:sp>
        <p:nvSpPr>
          <p:cNvPr id="6" name="Rectangle 5">
            <a:extLst>
              <a:ext uri="{FF2B5EF4-FFF2-40B4-BE49-F238E27FC236}">
                <a16:creationId xmlns:a16="http://schemas.microsoft.com/office/drawing/2014/main" id="{C5D2DF45-9CA4-5C81-3205-8B51D942A69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452FE60E-9388-6E88-A51F-067D4B3C2561}"/>
              </a:ext>
            </a:extLst>
          </p:cNvPr>
          <p:cNvSpPr>
            <a:spLocks noGrp="1" noChangeArrowheads="1"/>
          </p:cNvSpPr>
          <p:nvPr>
            <p:ph type="sldNum" sz="quarter" idx="12"/>
          </p:nvPr>
        </p:nvSpPr>
        <p:spPr>
          <a:ln/>
        </p:spPr>
        <p:txBody>
          <a:bodyPr/>
          <a:lstStyle>
            <a:lvl1pPr>
              <a:defRPr/>
            </a:lvl1pPr>
          </a:lstStyle>
          <a:p>
            <a:pPr>
              <a:defRPr/>
            </a:pPr>
            <a:fld id="{1F9B7475-B516-C644-A0D9-97C06621E847}" type="slidenum">
              <a:rPr lang="en-US" altLang="en-US"/>
              <a:pPr>
                <a:defRPr/>
              </a:pPr>
              <a:t>‹#›</a:t>
            </a:fld>
            <a:endParaRPr lang="en-US" altLang="en-US"/>
          </a:p>
        </p:txBody>
      </p:sp>
    </p:spTree>
    <p:extLst>
      <p:ext uri="{BB962C8B-B14F-4D97-AF65-F5344CB8AC3E}">
        <p14:creationId xmlns:p14="http://schemas.microsoft.com/office/powerpoint/2010/main" val="4723323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E6B681-F29C-7B5D-A273-F008F7659FAA}"/>
              </a:ext>
            </a:extLst>
          </p:cNvPr>
          <p:cNvSpPr>
            <a:spLocks noGrp="1" noChangeArrowheads="1"/>
          </p:cNvSpPr>
          <p:nvPr>
            <p:ph type="dt" sz="half" idx="10"/>
          </p:nvPr>
        </p:nvSpPr>
        <p:spPr>
          <a:ln/>
        </p:spPr>
        <p:txBody>
          <a:bodyPr/>
          <a:lstStyle>
            <a:lvl1pPr>
              <a:defRPr/>
            </a:lvl1pPr>
          </a:lstStyle>
          <a:p>
            <a:pPr>
              <a:defRPr/>
            </a:pPr>
            <a:fld id="{18134D95-9C9C-314B-9B98-F8E54B5C5AF2}" type="datetime1">
              <a:rPr lang="en-US" altLang="en-US"/>
              <a:pPr>
                <a:defRPr/>
              </a:pPr>
              <a:t>9/9/24</a:t>
            </a:fld>
            <a:endParaRPr lang="en-US" altLang="en-US"/>
          </a:p>
        </p:txBody>
      </p:sp>
      <p:sp>
        <p:nvSpPr>
          <p:cNvPr id="5" name="Rectangle 5">
            <a:extLst>
              <a:ext uri="{FF2B5EF4-FFF2-40B4-BE49-F238E27FC236}">
                <a16:creationId xmlns:a16="http://schemas.microsoft.com/office/drawing/2014/main" id="{02E3468D-2BC7-29CF-67E9-28FEA999273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B3A1296-B91C-773F-1792-103CE32DE661}"/>
              </a:ext>
            </a:extLst>
          </p:cNvPr>
          <p:cNvSpPr>
            <a:spLocks noGrp="1" noChangeArrowheads="1"/>
          </p:cNvSpPr>
          <p:nvPr>
            <p:ph type="sldNum" sz="quarter" idx="12"/>
          </p:nvPr>
        </p:nvSpPr>
        <p:spPr>
          <a:ln/>
        </p:spPr>
        <p:txBody>
          <a:bodyPr/>
          <a:lstStyle>
            <a:lvl1pPr>
              <a:defRPr/>
            </a:lvl1pPr>
          </a:lstStyle>
          <a:p>
            <a:pPr>
              <a:defRPr/>
            </a:pPr>
            <a:fld id="{8DF7D804-FDBE-3841-950E-11FE275BF0C5}" type="slidenum">
              <a:rPr lang="en-US" altLang="en-US"/>
              <a:pPr>
                <a:defRPr/>
              </a:pPr>
              <a:t>‹#›</a:t>
            </a:fld>
            <a:endParaRPr lang="en-US" altLang="en-US"/>
          </a:p>
        </p:txBody>
      </p:sp>
    </p:spTree>
    <p:extLst>
      <p:ext uri="{BB962C8B-B14F-4D97-AF65-F5344CB8AC3E}">
        <p14:creationId xmlns:p14="http://schemas.microsoft.com/office/powerpoint/2010/main" val="3462952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EE22A5-10BE-7646-5977-D187684A562B}"/>
              </a:ext>
            </a:extLst>
          </p:cNvPr>
          <p:cNvSpPr>
            <a:spLocks noGrp="1" noChangeArrowheads="1"/>
          </p:cNvSpPr>
          <p:nvPr>
            <p:ph type="dt" sz="half" idx="10"/>
          </p:nvPr>
        </p:nvSpPr>
        <p:spPr>
          <a:ln/>
        </p:spPr>
        <p:txBody>
          <a:bodyPr/>
          <a:lstStyle>
            <a:lvl1pPr>
              <a:defRPr/>
            </a:lvl1pPr>
          </a:lstStyle>
          <a:p>
            <a:pPr>
              <a:defRPr/>
            </a:pPr>
            <a:fld id="{CFD48D7B-63EB-664B-AA98-DE1B55C92C0E}" type="datetime1">
              <a:rPr lang="en-US" altLang="en-US"/>
              <a:pPr>
                <a:defRPr/>
              </a:pPr>
              <a:t>9/9/24</a:t>
            </a:fld>
            <a:endParaRPr lang="en-US" altLang="en-US"/>
          </a:p>
        </p:txBody>
      </p:sp>
      <p:sp>
        <p:nvSpPr>
          <p:cNvPr id="5" name="Rectangle 5">
            <a:extLst>
              <a:ext uri="{FF2B5EF4-FFF2-40B4-BE49-F238E27FC236}">
                <a16:creationId xmlns:a16="http://schemas.microsoft.com/office/drawing/2014/main" id="{7B93B7F2-0CE1-0E90-0A86-5A862D4CFAF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68C3CAB-7796-7701-ACA7-2FD1C67FD66D}"/>
              </a:ext>
            </a:extLst>
          </p:cNvPr>
          <p:cNvSpPr>
            <a:spLocks noGrp="1" noChangeArrowheads="1"/>
          </p:cNvSpPr>
          <p:nvPr>
            <p:ph type="sldNum" sz="quarter" idx="12"/>
          </p:nvPr>
        </p:nvSpPr>
        <p:spPr>
          <a:ln/>
        </p:spPr>
        <p:txBody>
          <a:bodyPr/>
          <a:lstStyle>
            <a:lvl1pPr>
              <a:defRPr/>
            </a:lvl1pPr>
          </a:lstStyle>
          <a:p>
            <a:pPr>
              <a:defRPr/>
            </a:pPr>
            <a:fld id="{0961113B-C23E-A34A-AA78-831E10EECA53}" type="slidenum">
              <a:rPr lang="en-US" altLang="en-US"/>
              <a:pPr>
                <a:defRPr/>
              </a:pPr>
              <a:t>‹#›</a:t>
            </a:fld>
            <a:endParaRPr lang="en-US" altLang="en-US"/>
          </a:p>
        </p:txBody>
      </p:sp>
    </p:spTree>
    <p:extLst>
      <p:ext uri="{BB962C8B-B14F-4D97-AF65-F5344CB8AC3E}">
        <p14:creationId xmlns:p14="http://schemas.microsoft.com/office/powerpoint/2010/main" val="341143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DFDD0C-A8BA-AB97-9006-88231BC5E57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1DDEF1B-8E26-1F11-C4F1-C600DE8F090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C00D6279-1E55-767D-4A20-27466FF10070}"/>
              </a:ext>
            </a:extLst>
          </p:cNvPr>
          <p:cNvSpPr>
            <a:spLocks noGrp="1" noChangeArrowheads="1"/>
          </p:cNvSpPr>
          <p:nvPr>
            <p:ph type="sldNum" sz="quarter" idx="12"/>
          </p:nvPr>
        </p:nvSpPr>
        <p:spPr>
          <a:ln/>
        </p:spPr>
        <p:txBody>
          <a:bodyPr/>
          <a:lstStyle>
            <a:lvl1pPr>
              <a:defRPr/>
            </a:lvl1pPr>
          </a:lstStyle>
          <a:p>
            <a:pPr>
              <a:defRPr/>
            </a:pPr>
            <a:fld id="{B7641D73-82C1-B543-9414-47C176C95039}" type="slidenum">
              <a:rPr lang="en-US" altLang="en-US"/>
              <a:pPr>
                <a:defRPr/>
              </a:pPr>
              <a:t>‹#›</a:t>
            </a:fld>
            <a:endParaRPr lang="en-US" altLang="en-US"/>
          </a:p>
        </p:txBody>
      </p:sp>
    </p:spTree>
    <p:extLst>
      <p:ext uri="{BB962C8B-B14F-4D97-AF65-F5344CB8AC3E}">
        <p14:creationId xmlns:p14="http://schemas.microsoft.com/office/powerpoint/2010/main" val="72059626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927253D-39C8-8DCE-7B1E-437409C49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6B205B-311F-7597-F68E-1C05F891C5B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B820110-0750-F7A1-5536-EB26319B7E3C}"/>
              </a:ext>
            </a:extLst>
          </p:cNvPr>
          <p:cNvSpPr>
            <a:spLocks noGrp="1" noChangeArrowheads="1"/>
          </p:cNvSpPr>
          <p:nvPr>
            <p:ph type="sldNum" sz="quarter" idx="12"/>
          </p:nvPr>
        </p:nvSpPr>
        <p:spPr>
          <a:ln/>
        </p:spPr>
        <p:txBody>
          <a:bodyPr/>
          <a:lstStyle>
            <a:lvl1pPr>
              <a:defRPr/>
            </a:lvl1pPr>
          </a:lstStyle>
          <a:p>
            <a:pPr>
              <a:defRPr/>
            </a:pPr>
            <a:fld id="{DACF272B-46B1-244F-85E3-E865658A2F73}" type="slidenum">
              <a:rPr lang="en-US" altLang="en-US"/>
              <a:pPr>
                <a:defRPr/>
              </a:pPr>
              <a:t>‹#›</a:t>
            </a:fld>
            <a:endParaRPr lang="en-US" altLang="en-US"/>
          </a:p>
        </p:txBody>
      </p:sp>
    </p:spTree>
    <p:extLst>
      <p:ext uri="{BB962C8B-B14F-4D97-AF65-F5344CB8AC3E}">
        <p14:creationId xmlns:p14="http://schemas.microsoft.com/office/powerpoint/2010/main" val="334370856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D1B0D6-5952-068E-A5BE-AF40CD7EAB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AFA7BC-D6D4-964C-01C7-69D577E380A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328D138-48FF-41EF-169C-8C950BD62880}"/>
              </a:ext>
            </a:extLst>
          </p:cNvPr>
          <p:cNvSpPr>
            <a:spLocks noGrp="1" noChangeArrowheads="1"/>
          </p:cNvSpPr>
          <p:nvPr>
            <p:ph type="sldNum" sz="quarter" idx="12"/>
          </p:nvPr>
        </p:nvSpPr>
        <p:spPr>
          <a:ln/>
        </p:spPr>
        <p:txBody>
          <a:bodyPr/>
          <a:lstStyle>
            <a:lvl1pPr>
              <a:defRPr/>
            </a:lvl1pPr>
          </a:lstStyle>
          <a:p>
            <a:pPr>
              <a:defRPr/>
            </a:pPr>
            <a:fld id="{45A565EE-B168-6C4C-8864-006624EDCA8E}" type="slidenum">
              <a:rPr lang="en-US" altLang="en-US"/>
              <a:pPr>
                <a:defRPr/>
              </a:pPr>
              <a:t>‹#›</a:t>
            </a:fld>
            <a:endParaRPr lang="en-US" altLang="en-US"/>
          </a:p>
        </p:txBody>
      </p:sp>
    </p:spTree>
    <p:extLst>
      <p:ext uri="{BB962C8B-B14F-4D97-AF65-F5344CB8AC3E}">
        <p14:creationId xmlns:p14="http://schemas.microsoft.com/office/powerpoint/2010/main" val="178496870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BD0D22-E450-D7DD-14B8-BC7418096D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481883-AEC8-0E30-3FF6-975702E0527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F1F1C64-0539-74FD-5A33-2EE06E856A5B}"/>
              </a:ext>
            </a:extLst>
          </p:cNvPr>
          <p:cNvSpPr>
            <a:spLocks noGrp="1" noChangeArrowheads="1"/>
          </p:cNvSpPr>
          <p:nvPr>
            <p:ph type="sldNum" sz="quarter" idx="12"/>
          </p:nvPr>
        </p:nvSpPr>
        <p:spPr>
          <a:ln/>
        </p:spPr>
        <p:txBody>
          <a:bodyPr/>
          <a:lstStyle>
            <a:lvl1pPr>
              <a:defRPr/>
            </a:lvl1pPr>
          </a:lstStyle>
          <a:p>
            <a:pPr>
              <a:defRPr/>
            </a:pPr>
            <a:fld id="{9F4C5BC0-4644-5E4E-98A0-B5C33A509FA8}" type="slidenum">
              <a:rPr lang="en-US" altLang="en-US"/>
              <a:pPr>
                <a:defRPr/>
              </a:pPr>
              <a:t>‹#›</a:t>
            </a:fld>
            <a:endParaRPr lang="en-US" altLang="en-US"/>
          </a:p>
        </p:txBody>
      </p:sp>
    </p:spTree>
    <p:extLst>
      <p:ext uri="{BB962C8B-B14F-4D97-AF65-F5344CB8AC3E}">
        <p14:creationId xmlns:p14="http://schemas.microsoft.com/office/powerpoint/2010/main" val="388057462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05634BE-C882-4128-12C5-71B2AC0269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B79048-18EB-1C06-DB26-CED8FD5D146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5F720BE7-141C-A9A7-5C8C-D22EE63ED39D}"/>
              </a:ext>
            </a:extLst>
          </p:cNvPr>
          <p:cNvSpPr>
            <a:spLocks noGrp="1" noChangeArrowheads="1"/>
          </p:cNvSpPr>
          <p:nvPr>
            <p:ph type="sldNum" sz="quarter" idx="12"/>
          </p:nvPr>
        </p:nvSpPr>
        <p:spPr>
          <a:ln/>
        </p:spPr>
        <p:txBody>
          <a:bodyPr/>
          <a:lstStyle>
            <a:lvl1pPr>
              <a:defRPr/>
            </a:lvl1pPr>
          </a:lstStyle>
          <a:p>
            <a:pPr>
              <a:defRPr/>
            </a:pPr>
            <a:fld id="{8806C469-77D5-204A-8595-F7E8B59D15D2}" type="slidenum">
              <a:rPr lang="en-US" altLang="en-US"/>
              <a:pPr>
                <a:defRPr/>
              </a:pPr>
              <a:t>‹#›</a:t>
            </a:fld>
            <a:endParaRPr lang="en-US" altLang="en-US"/>
          </a:p>
        </p:txBody>
      </p:sp>
    </p:spTree>
    <p:extLst>
      <p:ext uri="{BB962C8B-B14F-4D97-AF65-F5344CB8AC3E}">
        <p14:creationId xmlns:p14="http://schemas.microsoft.com/office/powerpoint/2010/main" val="134505781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34E1F79-381B-9D8A-F80F-0C5865EFA3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DB13D6-C63C-0E12-31BD-97F94F39192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F13F7D3D-0368-B47E-F0E3-E953B6FF63A6}"/>
              </a:ext>
            </a:extLst>
          </p:cNvPr>
          <p:cNvSpPr>
            <a:spLocks noGrp="1" noChangeArrowheads="1"/>
          </p:cNvSpPr>
          <p:nvPr>
            <p:ph type="sldNum" sz="quarter" idx="12"/>
          </p:nvPr>
        </p:nvSpPr>
        <p:spPr>
          <a:ln/>
        </p:spPr>
        <p:txBody>
          <a:bodyPr/>
          <a:lstStyle>
            <a:lvl1pPr>
              <a:defRPr/>
            </a:lvl1pPr>
          </a:lstStyle>
          <a:p>
            <a:pPr>
              <a:defRPr/>
            </a:pPr>
            <a:fld id="{C16955E1-9ED4-9F49-9BEB-8CA5A60C1BB3}" type="slidenum">
              <a:rPr lang="en-US" altLang="en-US"/>
              <a:pPr>
                <a:defRPr/>
              </a:pPr>
              <a:t>‹#›</a:t>
            </a:fld>
            <a:endParaRPr lang="en-US" altLang="en-US"/>
          </a:p>
        </p:txBody>
      </p:sp>
    </p:spTree>
    <p:extLst>
      <p:ext uri="{BB962C8B-B14F-4D97-AF65-F5344CB8AC3E}">
        <p14:creationId xmlns:p14="http://schemas.microsoft.com/office/powerpoint/2010/main" val="358508767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3D025D2-3CA2-E7B1-D9AB-466A224EA8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8DD9C0F-BB4E-1F30-9749-F9CDF9E2017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90BF7FEB-EFFF-87EB-02AD-04CCA83266E8}"/>
              </a:ext>
            </a:extLst>
          </p:cNvPr>
          <p:cNvSpPr>
            <a:spLocks noGrp="1" noChangeArrowheads="1"/>
          </p:cNvSpPr>
          <p:nvPr>
            <p:ph type="sldNum" sz="quarter" idx="12"/>
          </p:nvPr>
        </p:nvSpPr>
        <p:spPr>
          <a:ln/>
        </p:spPr>
        <p:txBody>
          <a:bodyPr/>
          <a:lstStyle>
            <a:lvl1pPr>
              <a:defRPr/>
            </a:lvl1pPr>
          </a:lstStyle>
          <a:p>
            <a:pPr>
              <a:defRPr/>
            </a:pPr>
            <a:fld id="{2BB51416-BFE3-6C4C-8505-FCA6D1C58702}" type="slidenum">
              <a:rPr lang="en-US" altLang="en-US"/>
              <a:pPr>
                <a:defRPr/>
              </a:pPr>
              <a:t>‹#›</a:t>
            </a:fld>
            <a:endParaRPr lang="en-US" altLang="en-US"/>
          </a:p>
        </p:txBody>
      </p:sp>
    </p:spTree>
    <p:extLst>
      <p:ext uri="{BB962C8B-B14F-4D97-AF65-F5344CB8AC3E}">
        <p14:creationId xmlns:p14="http://schemas.microsoft.com/office/powerpoint/2010/main" val="376335942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D194E0-DEA5-25EA-B749-416C329F11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09E74B3-5EEC-3706-2444-FDDD921F7BD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16418FC8-F3B4-C84C-4142-E6CB73FAD6D9}"/>
              </a:ext>
            </a:extLst>
          </p:cNvPr>
          <p:cNvSpPr>
            <a:spLocks noGrp="1" noChangeArrowheads="1"/>
          </p:cNvSpPr>
          <p:nvPr>
            <p:ph type="sldNum" sz="quarter" idx="12"/>
          </p:nvPr>
        </p:nvSpPr>
        <p:spPr>
          <a:ln/>
        </p:spPr>
        <p:txBody>
          <a:bodyPr/>
          <a:lstStyle>
            <a:lvl1pPr>
              <a:defRPr/>
            </a:lvl1pPr>
          </a:lstStyle>
          <a:p>
            <a:pPr>
              <a:defRPr/>
            </a:pPr>
            <a:fld id="{6E1A56CD-13CC-BC4B-9061-E5837AC929AD}" type="slidenum">
              <a:rPr lang="en-US" altLang="en-US"/>
              <a:pPr>
                <a:defRPr/>
              </a:pPr>
              <a:t>‹#›</a:t>
            </a:fld>
            <a:endParaRPr lang="en-US" altLang="en-US"/>
          </a:p>
        </p:txBody>
      </p:sp>
    </p:spTree>
    <p:extLst>
      <p:ext uri="{BB962C8B-B14F-4D97-AF65-F5344CB8AC3E}">
        <p14:creationId xmlns:p14="http://schemas.microsoft.com/office/powerpoint/2010/main" val="302895476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4A6381-8F0D-C6EF-5FAA-743866111D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1B4187-87C5-C550-2D1A-B69DB5DD4CA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0C8CA62-294E-16E7-F3C0-0482128C7042}"/>
              </a:ext>
            </a:extLst>
          </p:cNvPr>
          <p:cNvSpPr>
            <a:spLocks noGrp="1" noChangeArrowheads="1"/>
          </p:cNvSpPr>
          <p:nvPr>
            <p:ph type="sldNum" sz="quarter" idx="12"/>
          </p:nvPr>
        </p:nvSpPr>
        <p:spPr>
          <a:ln/>
        </p:spPr>
        <p:txBody>
          <a:bodyPr/>
          <a:lstStyle>
            <a:lvl1pPr>
              <a:defRPr/>
            </a:lvl1pPr>
          </a:lstStyle>
          <a:p>
            <a:pPr>
              <a:defRPr/>
            </a:pPr>
            <a:fld id="{69CC35D5-9D6E-CA40-8DDF-2AFED50DD519}" type="slidenum">
              <a:rPr lang="en-US" altLang="en-US"/>
              <a:pPr>
                <a:defRPr/>
              </a:pPr>
              <a:t>‹#›</a:t>
            </a:fld>
            <a:endParaRPr lang="en-US" altLang="en-US"/>
          </a:p>
        </p:txBody>
      </p:sp>
    </p:spTree>
    <p:extLst>
      <p:ext uri="{BB962C8B-B14F-4D97-AF65-F5344CB8AC3E}">
        <p14:creationId xmlns:p14="http://schemas.microsoft.com/office/powerpoint/2010/main" val="156742458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F4A90B-DEC4-DDCB-986D-E2E5100400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0E9AFE-4AD0-038E-B6E7-63A877F8E2F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94E6442-D282-DA4F-D837-E97FC4C94F0A}"/>
              </a:ext>
            </a:extLst>
          </p:cNvPr>
          <p:cNvSpPr>
            <a:spLocks noGrp="1" noChangeArrowheads="1"/>
          </p:cNvSpPr>
          <p:nvPr>
            <p:ph type="sldNum" sz="quarter" idx="12"/>
          </p:nvPr>
        </p:nvSpPr>
        <p:spPr>
          <a:ln/>
        </p:spPr>
        <p:txBody>
          <a:bodyPr/>
          <a:lstStyle>
            <a:lvl1pPr>
              <a:defRPr/>
            </a:lvl1pPr>
          </a:lstStyle>
          <a:p>
            <a:pPr>
              <a:defRPr/>
            </a:pPr>
            <a:fld id="{E7C326F4-8C75-FD4A-9EA3-5FD1C8DC395A}" type="slidenum">
              <a:rPr lang="en-US" altLang="en-US"/>
              <a:pPr>
                <a:defRPr/>
              </a:pPr>
              <a:t>‹#›</a:t>
            </a:fld>
            <a:endParaRPr lang="en-US" altLang="en-US"/>
          </a:p>
        </p:txBody>
      </p:sp>
    </p:spTree>
    <p:extLst>
      <p:ext uri="{BB962C8B-B14F-4D97-AF65-F5344CB8AC3E}">
        <p14:creationId xmlns:p14="http://schemas.microsoft.com/office/powerpoint/2010/main" val="291166084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5F7F4D-7CF7-B6A1-F4F2-07B78649BD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69ED14-BC04-AF8E-E8B7-A7CFA241628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A0A4505-244C-EC1A-5B9D-A4424D2CA26A}"/>
              </a:ext>
            </a:extLst>
          </p:cNvPr>
          <p:cNvSpPr>
            <a:spLocks noGrp="1" noChangeArrowheads="1"/>
          </p:cNvSpPr>
          <p:nvPr>
            <p:ph type="sldNum" sz="quarter" idx="12"/>
          </p:nvPr>
        </p:nvSpPr>
        <p:spPr>
          <a:ln/>
        </p:spPr>
        <p:txBody>
          <a:bodyPr/>
          <a:lstStyle>
            <a:lvl1pPr>
              <a:defRPr/>
            </a:lvl1pPr>
          </a:lstStyle>
          <a:p>
            <a:pPr>
              <a:defRPr/>
            </a:pPr>
            <a:fld id="{AE2FACDF-A055-814A-A2E5-0EA94F75D7F2}" type="slidenum">
              <a:rPr lang="en-US" altLang="en-US"/>
              <a:pPr>
                <a:defRPr/>
              </a:pPr>
              <a:t>‹#›</a:t>
            </a:fld>
            <a:endParaRPr lang="en-US" altLang="en-US"/>
          </a:p>
        </p:txBody>
      </p:sp>
    </p:spTree>
    <p:extLst>
      <p:ext uri="{BB962C8B-B14F-4D97-AF65-F5344CB8AC3E}">
        <p14:creationId xmlns:p14="http://schemas.microsoft.com/office/powerpoint/2010/main" val="38262350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1D5F315-3729-8990-BF21-D6C25516A8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9B9D007-1E09-B0C6-7C0F-9079E90F2F5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32D68A6B-571F-D838-E7B7-0DDED83D3FF8}"/>
              </a:ext>
            </a:extLst>
          </p:cNvPr>
          <p:cNvSpPr>
            <a:spLocks noGrp="1" noChangeArrowheads="1"/>
          </p:cNvSpPr>
          <p:nvPr>
            <p:ph type="sldNum" sz="quarter" idx="12"/>
          </p:nvPr>
        </p:nvSpPr>
        <p:spPr>
          <a:ln/>
        </p:spPr>
        <p:txBody>
          <a:bodyPr/>
          <a:lstStyle>
            <a:lvl1pPr>
              <a:defRPr/>
            </a:lvl1pPr>
          </a:lstStyle>
          <a:p>
            <a:pPr>
              <a:defRPr/>
            </a:pPr>
            <a:fld id="{B9904E22-60DA-454C-B423-62FBADAFB385}" type="slidenum">
              <a:rPr lang="en-US" altLang="en-US"/>
              <a:pPr>
                <a:defRPr/>
              </a:pPr>
              <a:t>‹#›</a:t>
            </a:fld>
            <a:endParaRPr lang="en-US" altLang="en-US"/>
          </a:p>
        </p:txBody>
      </p:sp>
    </p:spTree>
    <p:extLst>
      <p:ext uri="{BB962C8B-B14F-4D97-AF65-F5344CB8AC3E}">
        <p14:creationId xmlns:p14="http://schemas.microsoft.com/office/powerpoint/2010/main" val="57632399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250C94-D9D7-00F4-61C6-D7953E276D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FA7576-BD03-7F35-F7FC-2AEE2E33A54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DADCA8E-27CF-B34C-3B80-976AF2FBAD7A}"/>
              </a:ext>
            </a:extLst>
          </p:cNvPr>
          <p:cNvSpPr>
            <a:spLocks noGrp="1" noChangeArrowheads="1"/>
          </p:cNvSpPr>
          <p:nvPr>
            <p:ph type="sldNum" sz="quarter" idx="12"/>
          </p:nvPr>
        </p:nvSpPr>
        <p:spPr>
          <a:ln/>
        </p:spPr>
        <p:txBody>
          <a:bodyPr/>
          <a:lstStyle>
            <a:lvl1pPr>
              <a:defRPr/>
            </a:lvl1pPr>
          </a:lstStyle>
          <a:p>
            <a:pPr>
              <a:defRPr/>
            </a:pPr>
            <a:fld id="{71013064-2C7A-4241-B47A-67A7308A753F}" type="slidenum">
              <a:rPr lang="en-US" altLang="en-US"/>
              <a:pPr>
                <a:defRPr/>
              </a:pPr>
              <a:t>‹#›</a:t>
            </a:fld>
            <a:endParaRPr lang="en-US" altLang="en-US"/>
          </a:p>
        </p:txBody>
      </p:sp>
    </p:spTree>
    <p:extLst>
      <p:ext uri="{BB962C8B-B14F-4D97-AF65-F5344CB8AC3E}">
        <p14:creationId xmlns:p14="http://schemas.microsoft.com/office/powerpoint/2010/main" val="95635445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F6FA88-905C-4441-FC30-B4E9430C81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5B7BE4-B3FE-FE9D-F326-8482C81D686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5EDA621-118A-6475-6DD1-B44CE1FDFCBE}"/>
              </a:ext>
            </a:extLst>
          </p:cNvPr>
          <p:cNvSpPr>
            <a:spLocks noGrp="1" noChangeArrowheads="1"/>
          </p:cNvSpPr>
          <p:nvPr>
            <p:ph type="sldNum" sz="quarter" idx="12"/>
          </p:nvPr>
        </p:nvSpPr>
        <p:spPr>
          <a:ln/>
        </p:spPr>
        <p:txBody>
          <a:bodyPr/>
          <a:lstStyle>
            <a:lvl1pPr>
              <a:defRPr/>
            </a:lvl1pPr>
          </a:lstStyle>
          <a:p>
            <a:pPr>
              <a:defRPr/>
            </a:pPr>
            <a:fld id="{09D57B17-CCD6-034D-9AEE-BC43EDE05280}" type="slidenum">
              <a:rPr lang="en-US" altLang="en-US"/>
              <a:pPr>
                <a:defRPr/>
              </a:pPr>
              <a:t>‹#›</a:t>
            </a:fld>
            <a:endParaRPr lang="en-US" altLang="en-US"/>
          </a:p>
        </p:txBody>
      </p:sp>
    </p:spTree>
    <p:extLst>
      <p:ext uri="{BB962C8B-B14F-4D97-AF65-F5344CB8AC3E}">
        <p14:creationId xmlns:p14="http://schemas.microsoft.com/office/powerpoint/2010/main" val="267721363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A33AEC-C93E-FB46-E567-3B480A07E7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B98C0E-72F1-D343-9739-06FCA0C8A7A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BEE1D8A-0BA5-A769-B9D5-807584B50F9F}"/>
              </a:ext>
            </a:extLst>
          </p:cNvPr>
          <p:cNvSpPr>
            <a:spLocks noGrp="1" noChangeArrowheads="1"/>
          </p:cNvSpPr>
          <p:nvPr>
            <p:ph type="sldNum" sz="quarter" idx="12"/>
          </p:nvPr>
        </p:nvSpPr>
        <p:spPr>
          <a:ln/>
        </p:spPr>
        <p:txBody>
          <a:bodyPr/>
          <a:lstStyle>
            <a:lvl1pPr>
              <a:defRPr/>
            </a:lvl1pPr>
          </a:lstStyle>
          <a:p>
            <a:pPr>
              <a:defRPr/>
            </a:pPr>
            <a:fld id="{B267D3C8-5894-A240-86AD-103F411B5330}" type="slidenum">
              <a:rPr lang="en-US" altLang="en-US"/>
              <a:pPr>
                <a:defRPr/>
              </a:pPr>
              <a:t>‹#›</a:t>
            </a:fld>
            <a:endParaRPr lang="en-US" altLang="en-US"/>
          </a:p>
        </p:txBody>
      </p:sp>
    </p:spTree>
    <p:extLst>
      <p:ext uri="{BB962C8B-B14F-4D97-AF65-F5344CB8AC3E}">
        <p14:creationId xmlns:p14="http://schemas.microsoft.com/office/powerpoint/2010/main" val="198580894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725DD9-54FE-1129-34C0-657556B3A4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ACC022-B7F4-F3F8-D23C-36761FC768E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8D67D2C-9F85-A4DC-1EF5-6F8A714B9B6F}"/>
              </a:ext>
            </a:extLst>
          </p:cNvPr>
          <p:cNvSpPr>
            <a:spLocks noGrp="1" noChangeArrowheads="1"/>
          </p:cNvSpPr>
          <p:nvPr>
            <p:ph type="sldNum" sz="quarter" idx="12"/>
          </p:nvPr>
        </p:nvSpPr>
        <p:spPr>
          <a:ln/>
        </p:spPr>
        <p:txBody>
          <a:bodyPr/>
          <a:lstStyle>
            <a:lvl1pPr>
              <a:defRPr/>
            </a:lvl1pPr>
          </a:lstStyle>
          <a:p>
            <a:pPr>
              <a:defRPr/>
            </a:pPr>
            <a:fld id="{677EA381-1FB5-744C-A46B-B6C09D6C989C}" type="slidenum">
              <a:rPr lang="en-US" altLang="en-US"/>
              <a:pPr>
                <a:defRPr/>
              </a:pPr>
              <a:t>‹#›</a:t>
            </a:fld>
            <a:endParaRPr lang="en-US" altLang="en-US"/>
          </a:p>
        </p:txBody>
      </p:sp>
    </p:spTree>
    <p:extLst>
      <p:ext uri="{BB962C8B-B14F-4D97-AF65-F5344CB8AC3E}">
        <p14:creationId xmlns:p14="http://schemas.microsoft.com/office/powerpoint/2010/main" val="85058732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10BD012-6B7B-568E-55A3-34C29A37D2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9ED6F7-E23A-2F47-9AEF-9C3074F6424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6CE3EC5-EFEA-D9BB-0208-8950D6AB79B4}"/>
              </a:ext>
            </a:extLst>
          </p:cNvPr>
          <p:cNvSpPr>
            <a:spLocks noGrp="1" noChangeArrowheads="1"/>
          </p:cNvSpPr>
          <p:nvPr>
            <p:ph type="sldNum" sz="quarter" idx="12"/>
          </p:nvPr>
        </p:nvSpPr>
        <p:spPr>
          <a:ln/>
        </p:spPr>
        <p:txBody>
          <a:bodyPr/>
          <a:lstStyle>
            <a:lvl1pPr>
              <a:defRPr/>
            </a:lvl1pPr>
          </a:lstStyle>
          <a:p>
            <a:pPr>
              <a:defRPr/>
            </a:pPr>
            <a:fld id="{004F53C9-E1A7-D34D-A2C8-C1C209074316}" type="slidenum">
              <a:rPr lang="en-US" altLang="en-US"/>
              <a:pPr>
                <a:defRPr/>
              </a:pPr>
              <a:t>‹#›</a:t>
            </a:fld>
            <a:endParaRPr lang="en-US" altLang="en-US"/>
          </a:p>
        </p:txBody>
      </p:sp>
    </p:spTree>
    <p:extLst>
      <p:ext uri="{BB962C8B-B14F-4D97-AF65-F5344CB8AC3E}">
        <p14:creationId xmlns:p14="http://schemas.microsoft.com/office/powerpoint/2010/main" val="257622061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727C1B-DC71-6D60-3872-1B17C1969B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F98702-45E4-1534-A132-6CBA1FE6228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5F3EE9D-B136-D8CB-6E6E-FE5E072E0A89}"/>
              </a:ext>
            </a:extLst>
          </p:cNvPr>
          <p:cNvSpPr>
            <a:spLocks noGrp="1" noChangeArrowheads="1"/>
          </p:cNvSpPr>
          <p:nvPr>
            <p:ph type="sldNum" sz="quarter" idx="12"/>
          </p:nvPr>
        </p:nvSpPr>
        <p:spPr>
          <a:ln/>
        </p:spPr>
        <p:txBody>
          <a:bodyPr/>
          <a:lstStyle>
            <a:lvl1pPr>
              <a:defRPr/>
            </a:lvl1pPr>
          </a:lstStyle>
          <a:p>
            <a:pPr>
              <a:defRPr/>
            </a:pPr>
            <a:fld id="{9B763480-6DF9-EE42-9E15-3B70F9AD1F65}" type="slidenum">
              <a:rPr lang="en-US" altLang="en-US"/>
              <a:pPr>
                <a:defRPr/>
              </a:pPr>
              <a:t>‹#›</a:t>
            </a:fld>
            <a:endParaRPr lang="en-US" altLang="en-US"/>
          </a:p>
        </p:txBody>
      </p:sp>
    </p:spTree>
    <p:extLst>
      <p:ext uri="{BB962C8B-B14F-4D97-AF65-F5344CB8AC3E}">
        <p14:creationId xmlns:p14="http://schemas.microsoft.com/office/powerpoint/2010/main" val="73653792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1AA0606-AEE8-F2E7-7193-4190F08A7C6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A080D4-887D-0A43-4DA0-5F4174B244B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2F975854-3B6D-88F6-0403-374E4B9FC32F}"/>
              </a:ext>
            </a:extLst>
          </p:cNvPr>
          <p:cNvSpPr>
            <a:spLocks noGrp="1" noChangeArrowheads="1"/>
          </p:cNvSpPr>
          <p:nvPr>
            <p:ph type="sldNum" sz="quarter" idx="12"/>
          </p:nvPr>
        </p:nvSpPr>
        <p:spPr>
          <a:ln/>
        </p:spPr>
        <p:txBody>
          <a:bodyPr/>
          <a:lstStyle>
            <a:lvl1pPr>
              <a:defRPr/>
            </a:lvl1pPr>
          </a:lstStyle>
          <a:p>
            <a:pPr>
              <a:defRPr/>
            </a:pPr>
            <a:fld id="{8F85EC89-20B1-9A40-9BD4-506E8962C1AF}" type="slidenum">
              <a:rPr lang="en-US" altLang="en-US"/>
              <a:pPr>
                <a:defRPr/>
              </a:pPr>
              <a:t>‹#›</a:t>
            </a:fld>
            <a:endParaRPr lang="en-US" altLang="en-US"/>
          </a:p>
        </p:txBody>
      </p:sp>
    </p:spTree>
    <p:extLst>
      <p:ext uri="{BB962C8B-B14F-4D97-AF65-F5344CB8AC3E}">
        <p14:creationId xmlns:p14="http://schemas.microsoft.com/office/powerpoint/2010/main" val="192277031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FC1FBB5-C8FD-D9F4-7303-4924EA63190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6397B0B-799F-D536-4442-2562AC27528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A4FD7C62-F414-C084-3470-72D4CF0288BC}"/>
              </a:ext>
            </a:extLst>
          </p:cNvPr>
          <p:cNvSpPr>
            <a:spLocks noGrp="1" noChangeArrowheads="1"/>
          </p:cNvSpPr>
          <p:nvPr>
            <p:ph type="sldNum" sz="quarter" idx="12"/>
          </p:nvPr>
        </p:nvSpPr>
        <p:spPr>
          <a:ln/>
        </p:spPr>
        <p:txBody>
          <a:bodyPr/>
          <a:lstStyle>
            <a:lvl1pPr>
              <a:defRPr/>
            </a:lvl1pPr>
          </a:lstStyle>
          <a:p>
            <a:pPr>
              <a:defRPr/>
            </a:pPr>
            <a:fld id="{4E5EAF82-A312-2743-95CD-86587E785F5F}" type="slidenum">
              <a:rPr lang="en-US" altLang="en-US"/>
              <a:pPr>
                <a:defRPr/>
              </a:pPr>
              <a:t>‹#›</a:t>
            </a:fld>
            <a:endParaRPr lang="en-US" altLang="en-US"/>
          </a:p>
        </p:txBody>
      </p:sp>
    </p:spTree>
    <p:extLst>
      <p:ext uri="{BB962C8B-B14F-4D97-AF65-F5344CB8AC3E}">
        <p14:creationId xmlns:p14="http://schemas.microsoft.com/office/powerpoint/2010/main" val="377149061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2905E2-5F12-0F51-A3D1-B20855D8208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F3EFAC0-AB7C-35FC-6975-28369FD7A6E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8CBD73F7-CE9C-E059-3E98-B9FE6A139D62}"/>
              </a:ext>
            </a:extLst>
          </p:cNvPr>
          <p:cNvSpPr>
            <a:spLocks noGrp="1" noChangeArrowheads="1"/>
          </p:cNvSpPr>
          <p:nvPr>
            <p:ph type="sldNum" sz="quarter" idx="12"/>
          </p:nvPr>
        </p:nvSpPr>
        <p:spPr>
          <a:ln/>
        </p:spPr>
        <p:txBody>
          <a:bodyPr/>
          <a:lstStyle>
            <a:lvl1pPr>
              <a:defRPr/>
            </a:lvl1pPr>
          </a:lstStyle>
          <a:p>
            <a:pPr>
              <a:defRPr/>
            </a:pPr>
            <a:fld id="{7A07D877-654E-D44E-B35D-F0B6BBB36B79}" type="slidenum">
              <a:rPr lang="en-US" altLang="en-US"/>
              <a:pPr>
                <a:defRPr/>
              </a:pPr>
              <a:t>‹#›</a:t>
            </a:fld>
            <a:endParaRPr lang="en-US" altLang="en-US"/>
          </a:p>
        </p:txBody>
      </p:sp>
    </p:spTree>
    <p:extLst>
      <p:ext uri="{BB962C8B-B14F-4D97-AF65-F5344CB8AC3E}">
        <p14:creationId xmlns:p14="http://schemas.microsoft.com/office/powerpoint/2010/main" val="318800726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0F417E-A1AB-22C1-E9B7-682784BFD7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E035B7-57BE-9266-0B53-D29FF470AAF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0EB2DEE-DCA1-FD56-D8FF-0BF0F20D981D}"/>
              </a:ext>
            </a:extLst>
          </p:cNvPr>
          <p:cNvSpPr>
            <a:spLocks noGrp="1" noChangeArrowheads="1"/>
          </p:cNvSpPr>
          <p:nvPr>
            <p:ph type="sldNum" sz="quarter" idx="12"/>
          </p:nvPr>
        </p:nvSpPr>
        <p:spPr>
          <a:ln/>
        </p:spPr>
        <p:txBody>
          <a:bodyPr/>
          <a:lstStyle>
            <a:lvl1pPr>
              <a:defRPr/>
            </a:lvl1pPr>
          </a:lstStyle>
          <a:p>
            <a:pPr>
              <a:defRPr/>
            </a:pPr>
            <a:fld id="{9A72385B-F5C1-B047-B568-64F9F0A9C35C}" type="slidenum">
              <a:rPr lang="en-US" altLang="en-US"/>
              <a:pPr>
                <a:defRPr/>
              </a:pPr>
              <a:t>‹#›</a:t>
            </a:fld>
            <a:endParaRPr lang="en-US" altLang="en-US"/>
          </a:p>
        </p:txBody>
      </p:sp>
    </p:spTree>
    <p:extLst>
      <p:ext uri="{BB962C8B-B14F-4D97-AF65-F5344CB8AC3E}">
        <p14:creationId xmlns:p14="http://schemas.microsoft.com/office/powerpoint/2010/main" val="38911559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CFE763-4749-AF91-6754-E701DFC9154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921C2B5-57A3-8874-0414-1D43C6BE022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0BB997DD-7F0D-B8FB-2960-FEA56568486D}"/>
              </a:ext>
            </a:extLst>
          </p:cNvPr>
          <p:cNvSpPr>
            <a:spLocks noGrp="1" noChangeArrowheads="1"/>
          </p:cNvSpPr>
          <p:nvPr>
            <p:ph type="sldNum" sz="quarter" idx="12"/>
          </p:nvPr>
        </p:nvSpPr>
        <p:spPr>
          <a:ln/>
        </p:spPr>
        <p:txBody>
          <a:bodyPr/>
          <a:lstStyle>
            <a:lvl1pPr>
              <a:defRPr/>
            </a:lvl1pPr>
          </a:lstStyle>
          <a:p>
            <a:pPr>
              <a:defRPr/>
            </a:pPr>
            <a:fld id="{01984D2F-265F-2146-BA46-D2FD83988AF6}" type="slidenum">
              <a:rPr lang="en-US" altLang="en-US"/>
              <a:pPr>
                <a:defRPr/>
              </a:pPr>
              <a:t>‹#›</a:t>
            </a:fld>
            <a:endParaRPr lang="en-US" altLang="en-US"/>
          </a:p>
        </p:txBody>
      </p:sp>
    </p:spTree>
    <p:extLst>
      <p:ext uri="{BB962C8B-B14F-4D97-AF65-F5344CB8AC3E}">
        <p14:creationId xmlns:p14="http://schemas.microsoft.com/office/powerpoint/2010/main" val="337472094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3241FF-F71F-8A8A-2D2D-2A8703C850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5F42C7-7A2B-85AB-28F4-7E72C0A807D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AE19341B-7276-06FC-EC65-213E4783315C}"/>
              </a:ext>
            </a:extLst>
          </p:cNvPr>
          <p:cNvSpPr>
            <a:spLocks noGrp="1" noChangeArrowheads="1"/>
          </p:cNvSpPr>
          <p:nvPr>
            <p:ph type="sldNum" sz="quarter" idx="12"/>
          </p:nvPr>
        </p:nvSpPr>
        <p:spPr>
          <a:ln/>
        </p:spPr>
        <p:txBody>
          <a:bodyPr/>
          <a:lstStyle>
            <a:lvl1pPr>
              <a:defRPr/>
            </a:lvl1pPr>
          </a:lstStyle>
          <a:p>
            <a:pPr>
              <a:defRPr/>
            </a:pPr>
            <a:fld id="{4F1EC1CE-46AF-424D-A300-DFB8CC818504}" type="slidenum">
              <a:rPr lang="en-US" altLang="en-US"/>
              <a:pPr>
                <a:defRPr/>
              </a:pPr>
              <a:t>‹#›</a:t>
            </a:fld>
            <a:endParaRPr lang="en-US" altLang="en-US"/>
          </a:p>
        </p:txBody>
      </p:sp>
    </p:spTree>
    <p:extLst>
      <p:ext uri="{BB962C8B-B14F-4D97-AF65-F5344CB8AC3E}">
        <p14:creationId xmlns:p14="http://schemas.microsoft.com/office/powerpoint/2010/main" val="290888287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35C7F1-C8EE-8C64-A405-E3BFA3B393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C0040B-6376-8B07-A007-8117107ABF7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C5BCA8A-3418-DE60-44D0-28D3B5A6C1B5}"/>
              </a:ext>
            </a:extLst>
          </p:cNvPr>
          <p:cNvSpPr>
            <a:spLocks noGrp="1" noChangeArrowheads="1"/>
          </p:cNvSpPr>
          <p:nvPr>
            <p:ph type="sldNum" sz="quarter" idx="12"/>
          </p:nvPr>
        </p:nvSpPr>
        <p:spPr>
          <a:ln/>
        </p:spPr>
        <p:txBody>
          <a:bodyPr/>
          <a:lstStyle>
            <a:lvl1pPr>
              <a:defRPr/>
            </a:lvl1pPr>
          </a:lstStyle>
          <a:p>
            <a:pPr>
              <a:defRPr/>
            </a:pPr>
            <a:fld id="{DD79A0A2-A22C-A640-BBF3-F7547C5E6502}" type="slidenum">
              <a:rPr lang="en-US" altLang="en-US"/>
              <a:pPr>
                <a:defRPr/>
              </a:pPr>
              <a:t>‹#›</a:t>
            </a:fld>
            <a:endParaRPr lang="en-US" altLang="en-US"/>
          </a:p>
        </p:txBody>
      </p:sp>
    </p:spTree>
    <p:extLst>
      <p:ext uri="{BB962C8B-B14F-4D97-AF65-F5344CB8AC3E}">
        <p14:creationId xmlns:p14="http://schemas.microsoft.com/office/powerpoint/2010/main" val="228192970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B0A12F-91DB-F553-FBBE-4E23228C52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C4A584-34C3-B54D-CC23-208F70783FD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06438F2-B8AE-4616-B2EB-D0A70A67E2EA}"/>
              </a:ext>
            </a:extLst>
          </p:cNvPr>
          <p:cNvSpPr>
            <a:spLocks noGrp="1" noChangeArrowheads="1"/>
          </p:cNvSpPr>
          <p:nvPr>
            <p:ph type="sldNum" sz="quarter" idx="12"/>
          </p:nvPr>
        </p:nvSpPr>
        <p:spPr>
          <a:ln/>
        </p:spPr>
        <p:txBody>
          <a:bodyPr/>
          <a:lstStyle>
            <a:lvl1pPr>
              <a:defRPr/>
            </a:lvl1pPr>
          </a:lstStyle>
          <a:p>
            <a:pPr>
              <a:defRPr/>
            </a:pPr>
            <a:fld id="{4591072F-A540-E342-89F1-43852BC15B65}" type="slidenum">
              <a:rPr lang="en-US" altLang="en-US"/>
              <a:pPr>
                <a:defRPr/>
              </a:pPr>
              <a:t>‹#›</a:t>
            </a:fld>
            <a:endParaRPr lang="en-US" altLang="en-US"/>
          </a:p>
        </p:txBody>
      </p:sp>
    </p:spTree>
    <p:extLst>
      <p:ext uri="{BB962C8B-B14F-4D97-AF65-F5344CB8AC3E}">
        <p14:creationId xmlns:p14="http://schemas.microsoft.com/office/powerpoint/2010/main" val="12623436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6FE11F-6986-16AF-CA5B-D65E892911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CC6D07-9F66-3E4E-06DD-265917C57EE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BF80890-7599-8690-BE84-01D18F6135F1}"/>
              </a:ext>
            </a:extLst>
          </p:cNvPr>
          <p:cNvSpPr>
            <a:spLocks noGrp="1" noChangeArrowheads="1"/>
          </p:cNvSpPr>
          <p:nvPr>
            <p:ph type="sldNum" sz="quarter" idx="12"/>
          </p:nvPr>
        </p:nvSpPr>
        <p:spPr>
          <a:ln/>
        </p:spPr>
        <p:txBody>
          <a:bodyPr/>
          <a:lstStyle>
            <a:lvl1pPr>
              <a:defRPr/>
            </a:lvl1pPr>
          </a:lstStyle>
          <a:p>
            <a:pPr>
              <a:defRPr/>
            </a:pPr>
            <a:fld id="{EFEB1DF2-E5B2-B84A-85E6-92EF61DAE5A9}" type="slidenum">
              <a:rPr lang="en-US" altLang="en-US"/>
              <a:pPr>
                <a:defRPr/>
              </a:pPr>
              <a:t>‹#›</a:t>
            </a:fld>
            <a:endParaRPr lang="en-US" altLang="en-US"/>
          </a:p>
        </p:txBody>
      </p:sp>
    </p:spTree>
    <p:extLst>
      <p:ext uri="{BB962C8B-B14F-4D97-AF65-F5344CB8AC3E}">
        <p14:creationId xmlns:p14="http://schemas.microsoft.com/office/powerpoint/2010/main" val="378893715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91A962B-9709-1541-B9FB-4C327E6793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F7A24D-EECB-E78A-8AB3-E2BF624949E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BDBD99C-212E-1432-B83F-1B398A691499}"/>
              </a:ext>
            </a:extLst>
          </p:cNvPr>
          <p:cNvSpPr>
            <a:spLocks noGrp="1" noChangeArrowheads="1"/>
          </p:cNvSpPr>
          <p:nvPr>
            <p:ph type="sldNum" sz="quarter" idx="12"/>
          </p:nvPr>
        </p:nvSpPr>
        <p:spPr>
          <a:ln/>
        </p:spPr>
        <p:txBody>
          <a:bodyPr/>
          <a:lstStyle>
            <a:lvl1pPr>
              <a:defRPr/>
            </a:lvl1pPr>
          </a:lstStyle>
          <a:p>
            <a:pPr>
              <a:defRPr/>
            </a:pPr>
            <a:fld id="{9A21BF2C-5FB6-024F-9859-FED4E4F3C8EB}" type="slidenum">
              <a:rPr lang="en-US" altLang="en-US"/>
              <a:pPr>
                <a:defRPr/>
              </a:pPr>
              <a:t>‹#›</a:t>
            </a:fld>
            <a:endParaRPr lang="en-US" altLang="en-US"/>
          </a:p>
        </p:txBody>
      </p:sp>
    </p:spTree>
    <p:extLst>
      <p:ext uri="{BB962C8B-B14F-4D97-AF65-F5344CB8AC3E}">
        <p14:creationId xmlns:p14="http://schemas.microsoft.com/office/powerpoint/2010/main" val="86923765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C6545F-4750-BCF9-805B-2C433327AF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6641EB-6E06-BBF3-D21D-F344603D4A6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29D036C-A1EC-087E-FF49-5AB6F41ED9A0}"/>
              </a:ext>
            </a:extLst>
          </p:cNvPr>
          <p:cNvSpPr>
            <a:spLocks noGrp="1" noChangeArrowheads="1"/>
          </p:cNvSpPr>
          <p:nvPr>
            <p:ph type="sldNum" sz="quarter" idx="12"/>
          </p:nvPr>
        </p:nvSpPr>
        <p:spPr>
          <a:ln/>
        </p:spPr>
        <p:txBody>
          <a:bodyPr/>
          <a:lstStyle>
            <a:lvl1pPr>
              <a:defRPr/>
            </a:lvl1pPr>
          </a:lstStyle>
          <a:p>
            <a:pPr>
              <a:defRPr/>
            </a:pPr>
            <a:fld id="{99846116-0CD5-5E4C-8548-68F0837F13AA}" type="slidenum">
              <a:rPr lang="en-US" altLang="en-US"/>
              <a:pPr>
                <a:defRPr/>
              </a:pPr>
              <a:t>‹#›</a:t>
            </a:fld>
            <a:endParaRPr lang="en-US" altLang="en-US"/>
          </a:p>
        </p:txBody>
      </p:sp>
    </p:spTree>
    <p:extLst>
      <p:ext uri="{BB962C8B-B14F-4D97-AF65-F5344CB8AC3E}">
        <p14:creationId xmlns:p14="http://schemas.microsoft.com/office/powerpoint/2010/main" val="213151664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CB6298-03B4-638A-FABA-40C55AFC07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01D168-7265-5918-FF44-59F83BAAA49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E4C170D-FF35-D4DA-AD10-F83B10048A28}"/>
              </a:ext>
            </a:extLst>
          </p:cNvPr>
          <p:cNvSpPr>
            <a:spLocks noGrp="1" noChangeArrowheads="1"/>
          </p:cNvSpPr>
          <p:nvPr>
            <p:ph type="sldNum" sz="quarter" idx="12"/>
          </p:nvPr>
        </p:nvSpPr>
        <p:spPr>
          <a:ln/>
        </p:spPr>
        <p:txBody>
          <a:bodyPr/>
          <a:lstStyle>
            <a:lvl1pPr>
              <a:defRPr/>
            </a:lvl1pPr>
          </a:lstStyle>
          <a:p>
            <a:pPr>
              <a:defRPr/>
            </a:pPr>
            <a:fld id="{DA80F27A-BB1F-A245-951C-F8230FD6CB04}" type="slidenum">
              <a:rPr lang="en-US" altLang="en-US"/>
              <a:pPr>
                <a:defRPr/>
              </a:pPr>
              <a:t>‹#›</a:t>
            </a:fld>
            <a:endParaRPr lang="en-US" altLang="en-US"/>
          </a:p>
        </p:txBody>
      </p:sp>
    </p:spTree>
    <p:extLst>
      <p:ext uri="{BB962C8B-B14F-4D97-AF65-F5344CB8AC3E}">
        <p14:creationId xmlns:p14="http://schemas.microsoft.com/office/powerpoint/2010/main" val="88314389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079DCD6-2CAC-AA6A-36E7-D1039CC19D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1F4135-94F1-8131-E73C-CFF87F7F85B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E7301ECA-34EC-6F01-AB7E-95F6F0DE0246}"/>
              </a:ext>
            </a:extLst>
          </p:cNvPr>
          <p:cNvSpPr>
            <a:spLocks noGrp="1" noChangeArrowheads="1"/>
          </p:cNvSpPr>
          <p:nvPr>
            <p:ph type="sldNum" sz="quarter" idx="12"/>
          </p:nvPr>
        </p:nvSpPr>
        <p:spPr>
          <a:ln/>
        </p:spPr>
        <p:txBody>
          <a:bodyPr/>
          <a:lstStyle>
            <a:lvl1pPr>
              <a:defRPr/>
            </a:lvl1pPr>
          </a:lstStyle>
          <a:p>
            <a:pPr>
              <a:defRPr/>
            </a:pPr>
            <a:fld id="{9A38E80B-7E9B-2D48-B274-8FFFA52919C7}" type="slidenum">
              <a:rPr lang="en-US" altLang="en-US"/>
              <a:pPr>
                <a:defRPr/>
              </a:pPr>
              <a:t>‹#›</a:t>
            </a:fld>
            <a:endParaRPr lang="en-US" altLang="en-US"/>
          </a:p>
        </p:txBody>
      </p:sp>
    </p:spTree>
    <p:extLst>
      <p:ext uri="{BB962C8B-B14F-4D97-AF65-F5344CB8AC3E}">
        <p14:creationId xmlns:p14="http://schemas.microsoft.com/office/powerpoint/2010/main" val="104280908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7276F29-264A-D7E6-9653-1EFF2CD696B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939CECC-EAA2-01BE-E142-CED8054EFAA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935C2E45-F5B5-D35C-668D-94350FD28817}"/>
              </a:ext>
            </a:extLst>
          </p:cNvPr>
          <p:cNvSpPr>
            <a:spLocks noGrp="1" noChangeArrowheads="1"/>
          </p:cNvSpPr>
          <p:nvPr>
            <p:ph type="sldNum" sz="quarter" idx="12"/>
          </p:nvPr>
        </p:nvSpPr>
        <p:spPr>
          <a:ln/>
        </p:spPr>
        <p:txBody>
          <a:bodyPr/>
          <a:lstStyle>
            <a:lvl1pPr>
              <a:defRPr/>
            </a:lvl1pPr>
          </a:lstStyle>
          <a:p>
            <a:pPr>
              <a:defRPr/>
            </a:pPr>
            <a:fld id="{25D9DD69-B3FA-0D43-8317-1F029CE4EB8C}" type="slidenum">
              <a:rPr lang="en-US" altLang="en-US"/>
              <a:pPr>
                <a:defRPr/>
              </a:pPr>
              <a:t>‹#›</a:t>
            </a:fld>
            <a:endParaRPr lang="en-US" altLang="en-US"/>
          </a:p>
        </p:txBody>
      </p:sp>
    </p:spTree>
    <p:extLst>
      <p:ext uri="{BB962C8B-B14F-4D97-AF65-F5344CB8AC3E}">
        <p14:creationId xmlns:p14="http://schemas.microsoft.com/office/powerpoint/2010/main" val="105190416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6E0F96-5AC3-4110-1B21-79C3AB23A4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1FBDD4D-0D38-1533-A862-8F3C0AFD2DD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822EDCD9-D5A1-0CAC-73A1-4214E72C01E9}"/>
              </a:ext>
            </a:extLst>
          </p:cNvPr>
          <p:cNvSpPr>
            <a:spLocks noGrp="1" noChangeArrowheads="1"/>
          </p:cNvSpPr>
          <p:nvPr>
            <p:ph type="sldNum" sz="quarter" idx="12"/>
          </p:nvPr>
        </p:nvSpPr>
        <p:spPr>
          <a:ln/>
        </p:spPr>
        <p:txBody>
          <a:bodyPr/>
          <a:lstStyle>
            <a:lvl1pPr>
              <a:defRPr/>
            </a:lvl1pPr>
          </a:lstStyle>
          <a:p>
            <a:pPr>
              <a:defRPr/>
            </a:pPr>
            <a:fld id="{C7FCB998-A443-FE4F-9465-99AC5E22493F}" type="slidenum">
              <a:rPr lang="en-US" altLang="en-US"/>
              <a:pPr>
                <a:defRPr/>
              </a:pPr>
              <a:t>‹#›</a:t>
            </a:fld>
            <a:endParaRPr lang="en-US" altLang="en-US"/>
          </a:p>
        </p:txBody>
      </p:sp>
    </p:spTree>
    <p:extLst>
      <p:ext uri="{BB962C8B-B14F-4D97-AF65-F5344CB8AC3E}">
        <p14:creationId xmlns:p14="http://schemas.microsoft.com/office/powerpoint/2010/main" val="7296344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19CE64-9DFE-832B-4D71-01FAA0A3CE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86E924-38C2-87A3-D141-3A14435D354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EF7339EE-70A9-F912-D0A7-F31BCB7E23B3}"/>
              </a:ext>
            </a:extLst>
          </p:cNvPr>
          <p:cNvSpPr>
            <a:spLocks noGrp="1" noChangeArrowheads="1"/>
          </p:cNvSpPr>
          <p:nvPr>
            <p:ph type="sldNum" sz="quarter" idx="12"/>
          </p:nvPr>
        </p:nvSpPr>
        <p:spPr>
          <a:ln/>
        </p:spPr>
        <p:txBody>
          <a:bodyPr/>
          <a:lstStyle>
            <a:lvl1pPr>
              <a:defRPr/>
            </a:lvl1pPr>
          </a:lstStyle>
          <a:p>
            <a:pPr>
              <a:defRPr/>
            </a:pPr>
            <a:fld id="{CF0C09FB-B26F-924F-8874-DEF73481265A}" type="slidenum">
              <a:rPr lang="en-US" altLang="en-US"/>
              <a:pPr>
                <a:defRPr/>
              </a:pPr>
              <a:t>‹#›</a:t>
            </a:fld>
            <a:endParaRPr lang="en-US" altLang="en-US"/>
          </a:p>
        </p:txBody>
      </p:sp>
    </p:spTree>
    <p:extLst>
      <p:ext uri="{BB962C8B-B14F-4D97-AF65-F5344CB8AC3E}">
        <p14:creationId xmlns:p14="http://schemas.microsoft.com/office/powerpoint/2010/main" val="6963148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4B1D7B-6164-A45F-75AE-D774464B86E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5E30DAE-8D4B-6F89-1FD9-02F52E0E660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8630449D-1BE4-6133-FBD3-34047CCA2DA9}"/>
              </a:ext>
            </a:extLst>
          </p:cNvPr>
          <p:cNvSpPr>
            <a:spLocks noGrp="1" noChangeArrowheads="1"/>
          </p:cNvSpPr>
          <p:nvPr>
            <p:ph type="sldNum" sz="quarter" idx="12"/>
          </p:nvPr>
        </p:nvSpPr>
        <p:spPr>
          <a:ln/>
        </p:spPr>
        <p:txBody>
          <a:bodyPr/>
          <a:lstStyle>
            <a:lvl1pPr>
              <a:defRPr/>
            </a:lvl1pPr>
          </a:lstStyle>
          <a:p>
            <a:pPr>
              <a:defRPr/>
            </a:pPr>
            <a:fld id="{F17AD689-CD55-004A-85CA-54B5B5BE7C34}" type="slidenum">
              <a:rPr lang="en-US" altLang="en-US"/>
              <a:pPr>
                <a:defRPr/>
              </a:pPr>
              <a:t>‹#›</a:t>
            </a:fld>
            <a:endParaRPr lang="en-US" altLang="en-US"/>
          </a:p>
        </p:txBody>
      </p:sp>
    </p:spTree>
    <p:extLst>
      <p:ext uri="{BB962C8B-B14F-4D97-AF65-F5344CB8AC3E}">
        <p14:creationId xmlns:p14="http://schemas.microsoft.com/office/powerpoint/2010/main" val="3776736212"/>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77BC755-50C1-5014-22C5-5CE8F27007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D33064D-7CC3-A580-ADAB-0264AE16CAB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A41AD9D4-2B81-9C3F-094B-5EFB01B8EC6A}"/>
              </a:ext>
            </a:extLst>
          </p:cNvPr>
          <p:cNvSpPr>
            <a:spLocks noGrp="1" noChangeArrowheads="1"/>
          </p:cNvSpPr>
          <p:nvPr>
            <p:ph type="sldNum" sz="quarter" idx="12"/>
          </p:nvPr>
        </p:nvSpPr>
        <p:spPr>
          <a:ln/>
        </p:spPr>
        <p:txBody>
          <a:bodyPr/>
          <a:lstStyle>
            <a:lvl1pPr>
              <a:defRPr/>
            </a:lvl1pPr>
          </a:lstStyle>
          <a:p>
            <a:pPr>
              <a:defRPr/>
            </a:pPr>
            <a:fld id="{A4C178CC-7E07-2244-B775-F53A7FE177ED}" type="slidenum">
              <a:rPr lang="en-US" altLang="en-US"/>
              <a:pPr>
                <a:defRPr/>
              </a:pPr>
              <a:t>‹#›</a:t>
            </a:fld>
            <a:endParaRPr lang="en-US" altLang="en-US"/>
          </a:p>
        </p:txBody>
      </p:sp>
    </p:spTree>
    <p:extLst>
      <p:ext uri="{BB962C8B-B14F-4D97-AF65-F5344CB8AC3E}">
        <p14:creationId xmlns:p14="http://schemas.microsoft.com/office/powerpoint/2010/main" val="20777626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6EB725-CB92-6AC3-0076-AD4592F345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AAA0E5-F1CD-7B24-EF13-AB6FC058B08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7FA88DA-4C4C-6502-A29C-888DF6F3311C}"/>
              </a:ext>
            </a:extLst>
          </p:cNvPr>
          <p:cNvSpPr>
            <a:spLocks noGrp="1" noChangeArrowheads="1"/>
          </p:cNvSpPr>
          <p:nvPr>
            <p:ph type="sldNum" sz="quarter" idx="12"/>
          </p:nvPr>
        </p:nvSpPr>
        <p:spPr>
          <a:ln/>
        </p:spPr>
        <p:txBody>
          <a:bodyPr/>
          <a:lstStyle>
            <a:lvl1pPr>
              <a:defRPr/>
            </a:lvl1pPr>
          </a:lstStyle>
          <a:p>
            <a:pPr>
              <a:defRPr/>
            </a:pPr>
            <a:fld id="{32089E15-CBFB-D54A-B4C6-613C7240CA46}" type="slidenum">
              <a:rPr lang="en-US" altLang="en-US"/>
              <a:pPr>
                <a:defRPr/>
              </a:pPr>
              <a:t>‹#›</a:t>
            </a:fld>
            <a:endParaRPr lang="en-US" altLang="en-US"/>
          </a:p>
        </p:txBody>
      </p:sp>
    </p:spTree>
    <p:extLst>
      <p:ext uri="{BB962C8B-B14F-4D97-AF65-F5344CB8AC3E}">
        <p14:creationId xmlns:p14="http://schemas.microsoft.com/office/powerpoint/2010/main" val="187103855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14804B-E10C-EA1B-C352-1F9F550E36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2D8BC2-971A-DB78-11E4-F681CC0EA7C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4386C07-7389-C54A-184C-A71BE2606BCB}"/>
              </a:ext>
            </a:extLst>
          </p:cNvPr>
          <p:cNvSpPr>
            <a:spLocks noGrp="1" noChangeArrowheads="1"/>
          </p:cNvSpPr>
          <p:nvPr>
            <p:ph type="sldNum" sz="quarter" idx="12"/>
          </p:nvPr>
        </p:nvSpPr>
        <p:spPr>
          <a:ln/>
        </p:spPr>
        <p:txBody>
          <a:bodyPr/>
          <a:lstStyle>
            <a:lvl1pPr>
              <a:defRPr/>
            </a:lvl1pPr>
          </a:lstStyle>
          <a:p>
            <a:pPr>
              <a:defRPr/>
            </a:pPr>
            <a:fld id="{79EED924-6EA2-4C40-9F14-586A9469DEB2}" type="slidenum">
              <a:rPr lang="en-US" altLang="en-US"/>
              <a:pPr>
                <a:defRPr/>
              </a:pPr>
              <a:t>‹#›</a:t>
            </a:fld>
            <a:endParaRPr lang="en-US" altLang="en-US"/>
          </a:p>
        </p:txBody>
      </p:sp>
    </p:spTree>
    <p:extLst>
      <p:ext uri="{BB962C8B-B14F-4D97-AF65-F5344CB8AC3E}">
        <p14:creationId xmlns:p14="http://schemas.microsoft.com/office/powerpoint/2010/main" val="154630565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33214B-CECE-E525-E015-6D0004AA67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B350D5-7402-DCB2-4B84-D56A4136DD6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31067B4-6650-AFBF-FB2E-1ACB974E783C}"/>
              </a:ext>
            </a:extLst>
          </p:cNvPr>
          <p:cNvSpPr>
            <a:spLocks noGrp="1" noChangeArrowheads="1"/>
          </p:cNvSpPr>
          <p:nvPr>
            <p:ph type="sldNum" sz="quarter" idx="12"/>
          </p:nvPr>
        </p:nvSpPr>
        <p:spPr>
          <a:ln/>
        </p:spPr>
        <p:txBody>
          <a:bodyPr/>
          <a:lstStyle>
            <a:lvl1pPr>
              <a:defRPr/>
            </a:lvl1pPr>
          </a:lstStyle>
          <a:p>
            <a:pPr>
              <a:defRPr/>
            </a:pPr>
            <a:fld id="{5E9EABAE-2414-5649-9780-8C578CF664B1}" type="slidenum">
              <a:rPr lang="en-US" altLang="en-US"/>
              <a:pPr>
                <a:defRPr/>
              </a:pPr>
              <a:t>‹#›</a:t>
            </a:fld>
            <a:endParaRPr lang="en-US" altLang="en-US"/>
          </a:p>
        </p:txBody>
      </p:sp>
    </p:spTree>
    <p:extLst>
      <p:ext uri="{BB962C8B-B14F-4D97-AF65-F5344CB8AC3E}">
        <p14:creationId xmlns:p14="http://schemas.microsoft.com/office/powerpoint/2010/main" val="424733797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D17B451-514C-5366-9262-C49B71C5B7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0E6142-7D15-B8FC-AFD9-87EB51F39B7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C946C47-E549-7411-A44C-9CC6E4442A0D}"/>
              </a:ext>
            </a:extLst>
          </p:cNvPr>
          <p:cNvSpPr>
            <a:spLocks noGrp="1" noChangeArrowheads="1"/>
          </p:cNvSpPr>
          <p:nvPr>
            <p:ph type="sldNum" sz="quarter" idx="12"/>
          </p:nvPr>
        </p:nvSpPr>
        <p:spPr>
          <a:ln/>
        </p:spPr>
        <p:txBody>
          <a:bodyPr/>
          <a:lstStyle>
            <a:lvl1pPr>
              <a:defRPr/>
            </a:lvl1pPr>
          </a:lstStyle>
          <a:p>
            <a:pPr>
              <a:defRPr/>
            </a:pPr>
            <a:fld id="{6AF26F9E-B642-C246-A318-99B37B1A5D22}" type="slidenum">
              <a:rPr lang="en-US" altLang="en-US"/>
              <a:pPr>
                <a:defRPr/>
              </a:pPr>
              <a:t>‹#›</a:t>
            </a:fld>
            <a:endParaRPr lang="en-US" altLang="en-US"/>
          </a:p>
        </p:txBody>
      </p:sp>
    </p:spTree>
    <p:extLst>
      <p:ext uri="{BB962C8B-B14F-4D97-AF65-F5344CB8AC3E}">
        <p14:creationId xmlns:p14="http://schemas.microsoft.com/office/powerpoint/2010/main" val="398342066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C11A561-DBEE-477D-72F1-E1977E31B5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7E6F83-4FE3-DFD0-2A5F-B62E4F1124E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D8F02FB-1FE6-E31E-1434-0B376A3C58F0}"/>
              </a:ext>
            </a:extLst>
          </p:cNvPr>
          <p:cNvSpPr>
            <a:spLocks noGrp="1" noChangeArrowheads="1"/>
          </p:cNvSpPr>
          <p:nvPr>
            <p:ph type="sldNum" sz="quarter" idx="12"/>
          </p:nvPr>
        </p:nvSpPr>
        <p:spPr>
          <a:ln/>
        </p:spPr>
        <p:txBody>
          <a:bodyPr/>
          <a:lstStyle>
            <a:lvl1pPr>
              <a:defRPr/>
            </a:lvl1pPr>
          </a:lstStyle>
          <a:p>
            <a:pPr>
              <a:defRPr/>
            </a:pPr>
            <a:fld id="{DC08FFD6-2A5D-0F42-922B-BEA6639A73F2}" type="slidenum">
              <a:rPr lang="en-US" altLang="en-US"/>
              <a:pPr>
                <a:defRPr/>
              </a:pPr>
              <a:t>‹#›</a:t>
            </a:fld>
            <a:endParaRPr lang="en-US" altLang="en-US"/>
          </a:p>
        </p:txBody>
      </p:sp>
    </p:spTree>
    <p:extLst>
      <p:ext uri="{BB962C8B-B14F-4D97-AF65-F5344CB8AC3E}">
        <p14:creationId xmlns:p14="http://schemas.microsoft.com/office/powerpoint/2010/main" val="128885825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C83533-2587-76BB-8478-26F1CAB9F3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7230F1-150A-B596-C561-4DDA0134954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94CF5A0-09FB-7A6D-F7C0-D189AC2BF848}"/>
              </a:ext>
            </a:extLst>
          </p:cNvPr>
          <p:cNvSpPr>
            <a:spLocks noGrp="1" noChangeArrowheads="1"/>
          </p:cNvSpPr>
          <p:nvPr>
            <p:ph type="sldNum" sz="quarter" idx="12"/>
          </p:nvPr>
        </p:nvSpPr>
        <p:spPr>
          <a:ln/>
        </p:spPr>
        <p:txBody>
          <a:bodyPr/>
          <a:lstStyle>
            <a:lvl1pPr>
              <a:defRPr/>
            </a:lvl1pPr>
          </a:lstStyle>
          <a:p>
            <a:pPr>
              <a:defRPr/>
            </a:pPr>
            <a:fld id="{646FE190-C7E9-A44A-9B13-C45D71B99D6F}" type="slidenum">
              <a:rPr lang="en-US" altLang="en-US"/>
              <a:pPr>
                <a:defRPr/>
              </a:pPr>
              <a:t>‹#›</a:t>
            </a:fld>
            <a:endParaRPr lang="en-US" altLang="en-US"/>
          </a:p>
        </p:txBody>
      </p:sp>
    </p:spTree>
    <p:extLst>
      <p:ext uri="{BB962C8B-B14F-4D97-AF65-F5344CB8AC3E}">
        <p14:creationId xmlns:p14="http://schemas.microsoft.com/office/powerpoint/2010/main" val="247806359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3D7DE64-A068-2C94-FD94-81CC2C6FB3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466C04-5759-261A-0CDF-BDC725AD0A1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AA9A224-6B67-E93F-48D8-165B9D74DBDE}"/>
              </a:ext>
            </a:extLst>
          </p:cNvPr>
          <p:cNvSpPr>
            <a:spLocks noGrp="1" noChangeArrowheads="1"/>
          </p:cNvSpPr>
          <p:nvPr>
            <p:ph type="sldNum" sz="quarter" idx="12"/>
          </p:nvPr>
        </p:nvSpPr>
        <p:spPr>
          <a:ln/>
        </p:spPr>
        <p:txBody>
          <a:bodyPr/>
          <a:lstStyle>
            <a:lvl1pPr>
              <a:defRPr/>
            </a:lvl1pPr>
          </a:lstStyle>
          <a:p>
            <a:pPr>
              <a:defRPr/>
            </a:pPr>
            <a:fld id="{1F1AE7F2-E8AE-2B44-9FC9-2E6F6D188B51}" type="slidenum">
              <a:rPr lang="en-US" altLang="en-US"/>
              <a:pPr>
                <a:defRPr/>
              </a:pPr>
              <a:t>‹#›</a:t>
            </a:fld>
            <a:endParaRPr lang="en-US" altLang="en-US"/>
          </a:p>
        </p:txBody>
      </p:sp>
    </p:spTree>
    <p:extLst>
      <p:ext uri="{BB962C8B-B14F-4D97-AF65-F5344CB8AC3E}">
        <p14:creationId xmlns:p14="http://schemas.microsoft.com/office/powerpoint/2010/main" val="226005802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0F8DAB-E968-1246-2F47-3337BC2A84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36407F-3189-F0E2-80FC-3DCCAAEFFDF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2F98AE9-2FAB-BB30-BBC0-5F473A015574}"/>
              </a:ext>
            </a:extLst>
          </p:cNvPr>
          <p:cNvSpPr>
            <a:spLocks noGrp="1" noChangeArrowheads="1"/>
          </p:cNvSpPr>
          <p:nvPr>
            <p:ph type="sldNum" sz="quarter" idx="12"/>
          </p:nvPr>
        </p:nvSpPr>
        <p:spPr>
          <a:ln/>
        </p:spPr>
        <p:txBody>
          <a:bodyPr/>
          <a:lstStyle>
            <a:lvl1pPr>
              <a:defRPr/>
            </a:lvl1pPr>
          </a:lstStyle>
          <a:p>
            <a:pPr>
              <a:defRPr/>
            </a:pPr>
            <a:fld id="{8BB46AA0-9B7D-DF41-8109-F7C2BFFCEFDC}" type="slidenum">
              <a:rPr lang="en-US" altLang="en-US"/>
              <a:pPr>
                <a:defRPr/>
              </a:pPr>
              <a:t>‹#›</a:t>
            </a:fld>
            <a:endParaRPr lang="en-US" altLang="en-US"/>
          </a:p>
        </p:txBody>
      </p:sp>
    </p:spTree>
    <p:extLst>
      <p:ext uri="{BB962C8B-B14F-4D97-AF65-F5344CB8AC3E}">
        <p14:creationId xmlns:p14="http://schemas.microsoft.com/office/powerpoint/2010/main" val="2247639773"/>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1.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276938-E39E-2AF0-FD54-850D08BA2DE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A3EB2AA-C7E1-82D6-6A4A-F8AE0075A74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01DC10F-998A-1375-DC30-CF2FE5F6309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83B2B08B-F5E0-133B-AB81-18889C0B7A6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7392B780-A066-68B3-66DF-6FA2D4CD376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96780DF-05AE-9246-A4A1-70CC20375C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51" r:id="rId1"/>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ADBA26A9-0A06-552B-5322-63FB9B2EEB7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0595" name="Rectangle 3">
            <a:extLst>
              <a:ext uri="{FF2B5EF4-FFF2-40B4-BE49-F238E27FC236}">
                <a16:creationId xmlns:a16="http://schemas.microsoft.com/office/drawing/2014/main" id="{AE013085-AEA8-76D1-6CDC-275FB33247A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06F8EF7-A7BC-180C-A3DB-A9F3F633F5D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862B18F9-D10F-1198-9762-3C080452DE0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9EF7A4FC-580D-46F5-D5E4-45023E8E62B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a:defRPr/>
            </a:pPr>
            <a:fld id="{A6391D24-52DC-BE44-815E-3EEB427145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 id="2147485259" r:id="rId12"/>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9F71374E-C5CD-9400-A5F7-EAE80A22713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3907" name="Rectangle 3">
            <a:extLst>
              <a:ext uri="{FF2B5EF4-FFF2-40B4-BE49-F238E27FC236}">
                <a16:creationId xmlns:a16="http://schemas.microsoft.com/office/drawing/2014/main" id="{0CC10AC2-9EF8-2B19-5F37-AAA86C123D2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32D75BA-129E-26C2-AB6A-68A3CB9047D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1FE50B94-8E79-28AE-69AF-24F6D0F6CC1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E7553463-2278-9EF2-C42B-A67975ABF2B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a:defRPr/>
            </a:pPr>
            <a:fld id="{E80CBBCA-4C33-1941-B386-92B2DFD731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60" r:id="rId1"/>
    <p:sldLayoutId id="2147485261" r:id="rId2"/>
    <p:sldLayoutId id="2147485262" r:id="rId3"/>
    <p:sldLayoutId id="2147485263" r:id="rId4"/>
    <p:sldLayoutId id="2147485264" r:id="rId5"/>
    <p:sldLayoutId id="2147485265" r:id="rId6"/>
    <p:sldLayoutId id="2147485266" r:id="rId7"/>
    <p:sldLayoutId id="2147485267" r:id="rId8"/>
    <p:sldLayoutId id="2147485268" r:id="rId9"/>
    <p:sldLayoutId id="2147485269" r:id="rId10"/>
    <p:sldLayoutId id="2147485270" r:id="rId11"/>
    <p:sldLayoutId id="2147485271" r:id="rId12"/>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20952C6D-503D-F06B-E4AF-1453D2FA727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7219" name="Rectangle 3">
            <a:extLst>
              <a:ext uri="{FF2B5EF4-FFF2-40B4-BE49-F238E27FC236}">
                <a16:creationId xmlns:a16="http://schemas.microsoft.com/office/drawing/2014/main" id="{40360119-80FC-9100-106B-D67A94ADBFE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588" name="Rectangle 4">
            <a:extLst>
              <a:ext uri="{FF2B5EF4-FFF2-40B4-BE49-F238E27FC236}">
                <a16:creationId xmlns:a16="http://schemas.microsoft.com/office/drawing/2014/main" id="{CD7CB530-BA7F-7F5E-E5F4-ACC417F04C4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defRPr>
            </a:lvl1pPr>
          </a:lstStyle>
          <a:p>
            <a:pPr>
              <a:defRPr/>
            </a:pPr>
            <a:fld id="{58B434EB-4BD2-904B-A5B8-C6CDE164E8B2}" type="datetime1">
              <a:rPr lang="en-US" altLang="en-US"/>
              <a:pPr>
                <a:defRPr/>
              </a:pPr>
              <a:t>9/9/24</a:t>
            </a:fld>
            <a:endParaRPr lang="en-US" altLang="en-US"/>
          </a:p>
        </p:txBody>
      </p:sp>
      <p:sp>
        <p:nvSpPr>
          <p:cNvPr id="67589" name="Rectangle 5">
            <a:extLst>
              <a:ext uri="{FF2B5EF4-FFF2-40B4-BE49-F238E27FC236}">
                <a16:creationId xmlns:a16="http://schemas.microsoft.com/office/drawing/2014/main" id="{F98EF4BC-73AD-3454-D956-895ECA3AE44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67590" name="Rectangle 6">
            <a:extLst>
              <a:ext uri="{FF2B5EF4-FFF2-40B4-BE49-F238E27FC236}">
                <a16:creationId xmlns:a16="http://schemas.microsoft.com/office/drawing/2014/main" id="{10D0EB89-30E4-3EEA-CF33-E3A3809B076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defRPr>
            </a:lvl1pPr>
          </a:lstStyle>
          <a:p>
            <a:pPr>
              <a:defRPr/>
            </a:pPr>
            <a:fld id="{0B4D3E38-2F2A-0F48-BC16-27813CA37F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72" r:id="rId1"/>
    <p:sldLayoutId id="2147485273" r:id="rId2"/>
    <p:sldLayoutId id="2147485274" r:id="rId3"/>
    <p:sldLayoutId id="2147485275" r:id="rId4"/>
    <p:sldLayoutId id="2147485276" r:id="rId5"/>
    <p:sldLayoutId id="2147485277" r:id="rId6"/>
    <p:sldLayoutId id="2147485278" r:id="rId7"/>
    <p:sldLayoutId id="2147485279" r:id="rId8"/>
    <p:sldLayoutId id="2147485280" r:id="rId9"/>
    <p:sldLayoutId id="2147485281" r:id="rId10"/>
    <p:sldLayoutId id="2147485282" r:id="rId11"/>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15A838-1B5A-4B80-EF0C-71743B451D8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EFC2E031-9649-15B3-650E-38F97F0AF0F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99CE03-4C66-37FD-FCC0-92E0F41029A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5863562-1F65-1765-44ED-31BFDB99A75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A34EE91E-B59C-8A78-C9CF-EB8A9979898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41F6A0E-D62D-E44A-8CE9-AC086CDBA6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52"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 id="2147485163" r:id="rId12"/>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39397FF-98A9-04D6-441A-06A340DDC2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2CD52114-AF04-F2B8-C7FC-85F35918ED4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B3366C7-58F7-AA0E-E1B7-8A3224A500A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ED801669-12B3-5843-B7F4-FC4C4A9F50C7}" type="datetime1">
              <a:rPr lang="en-US" altLang="en-US"/>
              <a:pPr>
                <a:defRPr/>
              </a:pPr>
              <a:t>9/9/24</a:t>
            </a:fld>
            <a:endParaRPr lang="en-US" altLang="en-US"/>
          </a:p>
        </p:txBody>
      </p:sp>
      <p:sp>
        <p:nvSpPr>
          <p:cNvPr id="1029" name="Rectangle 5">
            <a:extLst>
              <a:ext uri="{FF2B5EF4-FFF2-40B4-BE49-F238E27FC236}">
                <a16:creationId xmlns:a16="http://schemas.microsoft.com/office/drawing/2014/main" id="{16D96C29-BAB0-B434-9F41-C87FAFFA821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0E15BF28-D1F3-034B-D7BF-9EAEE96D092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7A5B2089-BD5E-4C42-865B-DDFF283680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67" r:id="rId4"/>
    <p:sldLayoutId id="2147485168" r:id="rId5"/>
    <p:sldLayoutId id="2147485169" r:id="rId6"/>
    <p:sldLayoutId id="2147485170" r:id="rId7"/>
    <p:sldLayoutId id="2147485171" r:id="rId8"/>
    <p:sldLayoutId id="2147485172" r:id="rId9"/>
    <p:sldLayoutId id="2147485173" r:id="rId10"/>
    <p:sldLayoutId id="2147485174"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906730C-D6DE-5018-DD82-2F7950FC25F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BBF5652D-5B67-59ED-44A4-D1878040D14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C9C93A-328A-213F-B1F6-7B2EE6BFD83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4CBFBF9F-583E-B4BD-1D46-CE20ECBB35D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30E1DAAF-423E-336F-3200-126891AF3D6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a:defRPr/>
            </a:pPr>
            <a:fld id="{8094A342-6D42-3846-9116-8C91CC7BFE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75" r:id="rId1"/>
    <p:sldLayoutId id="2147485176" r:id="rId2"/>
    <p:sldLayoutId id="2147485177" r:id="rId3"/>
    <p:sldLayoutId id="2147485178" r:id="rId4"/>
    <p:sldLayoutId id="2147485179" r:id="rId5"/>
    <p:sldLayoutId id="2147485180" r:id="rId6"/>
    <p:sldLayoutId id="2147485181" r:id="rId7"/>
    <p:sldLayoutId id="2147485182" r:id="rId8"/>
    <p:sldLayoutId id="2147485183" r:id="rId9"/>
    <p:sldLayoutId id="2147485184" r:id="rId10"/>
    <p:sldLayoutId id="2147485185" r:id="rId11"/>
    <p:sldLayoutId id="2147485186" r:id="rId12"/>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49D0909-DAD0-A3C9-8953-A83366BE704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a:extLst>
              <a:ext uri="{FF2B5EF4-FFF2-40B4-BE49-F238E27FC236}">
                <a16:creationId xmlns:a16="http://schemas.microsoft.com/office/drawing/2014/main" id="{2D751A50-9EE1-49EB-9093-BCA48B7B40E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8116A56-26E6-65B5-FA19-B9F9DF5F809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B5050C85-6D17-7F78-1546-AF4E8AA8AB2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2676E5A6-1F21-1DF1-A5C9-D77292D96A7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a:defRPr/>
            </a:pPr>
            <a:fld id="{A2D648F9-879F-684C-A540-B5436A31F1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 id="2147485198" r:id="rId12"/>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DAE3B29-01F1-CFBA-7917-8AF7CE83516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5299" name="Rectangle 3">
            <a:extLst>
              <a:ext uri="{FF2B5EF4-FFF2-40B4-BE49-F238E27FC236}">
                <a16:creationId xmlns:a16="http://schemas.microsoft.com/office/drawing/2014/main" id="{85FE0375-0E79-64D6-E109-35130685C52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A92F040-2587-0DB8-7C44-F34CB7B3FD8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D2952C55-AE69-1546-B79A-2585BF74436F}" type="datetime1">
              <a:rPr lang="en-US" altLang="en-US"/>
              <a:pPr>
                <a:defRPr/>
              </a:pPr>
              <a:t>9/9/24</a:t>
            </a:fld>
            <a:endParaRPr lang="en-US" altLang="en-US"/>
          </a:p>
        </p:txBody>
      </p:sp>
      <p:sp>
        <p:nvSpPr>
          <p:cNvPr id="1029" name="Rectangle 5">
            <a:extLst>
              <a:ext uri="{FF2B5EF4-FFF2-40B4-BE49-F238E27FC236}">
                <a16:creationId xmlns:a16="http://schemas.microsoft.com/office/drawing/2014/main" id="{1FE36A0B-0EF6-7806-6F0D-D4B22726F79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ED0BC44B-AB14-FEDB-F852-3D5CB818757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0DB1ACFC-8ED2-A645-B18B-3BB0C56BCB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83C6B69-180E-5128-1384-1B9DE7AFEBD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7587" name="Rectangle 3">
            <a:extLst>
              <a:ext uri="{FF2B5EF4-FFF2-40B4-BE49-F238E27FC236}">
                <a16:creationId xmlns:a16="http://schemas.microsoft.com/office/drawing/2014/main" id="{D749D485-ABF8-6113-87FF-B166C10C3AD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1B0CD22-8402-DB14-25B0-14433C1D50D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1FBE25C-31BB-E16A-11E5-406F7B206B2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5E3BE06-6811-B293-4C13-D47B63C7454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a:defRPr/>
            </a:pPr>
            <a:fld id="{A3416DF2-5FC8-FC4D-A1E0-85483BE7AF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 id="2147485221" r:id="rId12"/>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C058F73-C6DB-746A-EB67-0F06B70F26A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0899" name="Rectangle 3">
            <a:extLst>
              <a:ext uri="{FF2B5EF4-FFF2-40B4-BE49-F238E27FC236}">
                <a16:creationId xmlns:a16="http://schemas.microsoft.com/office/drawing/2014/main" id="{E118821F-C2DD-C0BC-FA50-FBE1F5936C2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63DEB11-EF7E-C2F5-D15C-4CF6D736F60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760427F2-4327-97F9-8259-B857FB93D0C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FA9566D7-7B73-FCA4-991A-4B02E97260F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5199726-07E8-2743-9AF9-C41F8FC7A0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2" r:id="rId1"/>
    <p:sldLayoutId id="2147485223" r:id="rId2"/>
    <p:sldLayoutId id="2147485224" r:id="rId3"/>
    <p:sldLayoutId id="2147485225" r:id="rId4"/>
    <p:sldLayoutId id="2147485226" r:id="rId5"/>
    <p:sldLayoutId id="2147485227" r:id="rId6"/>
    <p:sldLayoutId id="2147485228" r:id="rId7"/>
    <p:sldLayoutId id="2147485229" r:id="rId8"/>
    <p:sldLayoutId id="2147485230" r:id="rId9"/>
    <p:sldLayoutId id="2147485231" r:id="rId10"/>
    <p:sldLayoutId id="2147485232" r:id="rId11"/>
    <p:sldLayoutId id="2147485233" r:id="rId12"/>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E6BD77A-4D42-C4AE-8A79-E99230F3B28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4211" name="Rectangle 3">
            <a:extLst>
              <a:ext uri="{FF2B5EF4-FFF2-40B4-BE49-F238E27FC236}">
                <a16:creationId xmlns:a16="http://schemas.microsoft.com/office/drawing/2014/main" id="{E4B4956E-1481-AD82-3C94-C1162B1B3A5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6FE48C6-6B6B-2A8E-98FA-B0DC188DBC7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0F858B8D-6B3D-1928-EFF6-1E6700A097E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B222CBA-F6FC-5DB5-BE9A-20B1375B157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1EEB91E-26FB-7948-8161-AED76B084C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34" r:id="rId1"/>
    <p:sldLayoutId id="2147485235" r:id="rId2"/>
    <p:sldLayoutId id="2147485236" r:id="rId3"/>
    <p:sldLayoutId id="2147485237" r:id="rId4"/>
    <p:sldLayoutId id="2147485238" r:id="rId5"/>
    <p:sldLayoutId id="2147485239" r:id="rId6"/>
    <p:sldLayoutId id="2147485240" r:id="rId7"/>
    <p:sldLayoutId id="2147485241" r:id="rId8"/>
    <p:sldLayoutId id="2147485242" r:id="rId9"/>
    <p:sldLayoutId id="2147485243" r:id="rId10"/>
    <p:sldLayoutId id="2147485244" r:id="rId11"/>
    <p:sldLayoutId id="2147485245" r:id="rId12"/>
  </p:sldLayoutIdLst>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0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google.com/url?sa=i&amp;url=https%3A%2F%2Fwww.reddit.com%2Fr%2Fspaceporn%2Fcomments%2F1dmp2w3%2Fjupiters_south_pole_view_from_juno_looks_like_an%2F&amp;psig=AOvVaw0rRccByFLxiBaYHdO1AxWJ&amp;ust=1725025694494000&amp;source=images&amp;cd=vfe&amp;opi=89978449&amp;ved=0CBEQjRxqFwoTCID7g9CrmogDFQAAAAAdAAAAABAa"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file:////Users/thenry/Desktop/movie.jupiterclouds.juno.mp4" TargetMode="External"/><Relationship Id="rId1" Type="http://schemas.microsoft.com/office/2007/relationships/media" Target="file:////Users/thenry/Desktop/movie.jupiterclouds.juno.mp4" TargetMode="External"/><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0530" name="TextBox 1">
            <a:extLst>
              <a:ext uri="{FF2B5EF4-FFF2-40B4-BE49-F238E27FC236}">
                <a16:creationId xmlns:a16="http://schemas.microsoft.com/office/drawing/2014/main" id="{84EBEA8E-F977-A229-CBE9-600C84A7073F}"/>
              </a:ext>
            </a:extLst>
          </p:cNvPr>
          <p:cNvSpPr txBox="1">
            <a:spLocks noChangeArrowheads="1"/>
          </p:cNvSpPr>
          <p:nvPr/>
        </p:nvSpPr>
        <p:spPr bwMode="auto">
          <a:xfrm>
            <a:off x="-76200" y="871538"/>
            <a:ext cx="23383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FFFFFF"/>
                </a:solidFill>
              </a:rPr>
              <a:t>Where</a:t>
            </a:r>
          </a:p>
          <a:p>
            <a:pPr algn="ctr" eaLnBrk="1" hangingPunct="1">
              <a:spcBef>
                <a:spcPct val="0"/>
              </a:spcBef>
              <a:buFontTx/>
              <a:buNone/>
            </a:pPr>
            <a:r>
              <a:rPr lang="en-US" altLang="en-US" sz="6000" b="1" i="1">
                <a:solidFill>
                  <a:srgbClr val="FFFFFF"/>
                </a:solidFill>
              </a:rPr>
              <a:t> is</a:t>
            </a:r>
          </a:p>
          <a:p>
            <a:pPr algn="ctr" eaLnBrk="1" hangingPunct="1">
              <a:spcBef>
                <a:spcPct val="0"/>
              </a:spcBef>
              <a:buFontTx/>
              <a:buNone/>
            </a:pPr>
            <a:r>
              <a:rPr lang="en-US" altLang="en-US" sz="6000" b="1" i="1">
                <a:solidFill>
                  <a:srgbClr val="FFFFFF"/>
                </a:solidFill>
              </a:rPr>
              <a:t> this?</a:t>
            </a:r>
          </a:p>
        </p:txBody>
      </p:sp>
      <p:pic>
        <p:nvPicPr>
          <p:cNvPr id="150531" name="Picture 1" descr="PIA00475.jpg">
            <a:extLst>
              <a:ext uri="{FF2B5EF4-FFF2-40B4-BE49-F238E27FC236}">
                <a16:creationId xmlns:a16="http://schemas.microsoft.com/office/drawing/2014/main" id="{F1474F01-A39A-802D-6E4D-7119D84D2B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5425"/>
            <a:ext cx="6629400"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95967585-82D9-D6E5-FDD2-76FA55D04125}"/>
              </a:ext>
            </a:extLst>
          </p:cNvPr>
          <p:cNvSpPr>
            <a:spLocks noGrp="1" noChangeArrowheads="1"/>
          </p:cNvSpPr>
          <p:nvPr>
            <p:ph type="title"/>
          </p:nvPr>
        </p:nvSpPr>
        <p:spPr>
          <a:xfrm>
            <a:off x="685800" y="0"/>
            <a:ext cx="7772400" cy="914400"/>
          </a:xfrm>
        </p:spPr>
        <p:txBody>
          <a:bodyPr/>
          <a:lstStyle/>
          <a:p>
            <a:pPr eaLnBrk="1" hangingPunct="1"/>
            <a:r>
              <a:rPr lang="en-US" altLang="en-US" b="1">
                <a:solidFill>
                  <a:schemeClr val="bg1"/>
                </a:solidFill>
                <a:ea typeface="ＭＳ Ｐゴシック" panose="020B0600070205080204" pitchFamily="34" charset="-128"/>
              </a:rPr>
              <a:t>Jovian Planet “</a:t>
            </a:r>
            <a:r>
              <a:rPr lang="en-US" altLang="ja-JP" b="1">
                <a:solidFill>
                  <a:schemeClr val="bg1"/>
                </a:solidFill>
                <a:ea typeface="ＭＳ Ｐゴシック" panose="020B0600070205080204" pitchFamily="34" charset="-128"/>
              </a:rPr>
              <a:t>Surface”</a:t>
            </a:r>
            <a:endParaRPr lang="en-US" altLang="en-US" b="1">
              <a:solidFill>
                <a:schemeClr val="bg1"/>
              </a:solidFill>
              <a:ea typeface="ＭＳ Ｐゴシック" panose="020B0600070205080204" pitchFamily="34" charset="-128"/>
            </a:endParaRPr>
          </a:p>
        </p:txBody>
      </p:sp>
      <p:pic>
        <p:nvPicPr>
          <p:cNvPr id="168963" name="Picture 5" descr="surface">
            <a:extLst>
              <a:ext uri="{FF2B5EF4-FFF2-40B4-BE49-F238E27FC236}">
                <a16:creationId xmlns:a16="http://schemas.microsoft.com/office/drawing/2014/main" id="{6BB4C9C7-30E6-409A-F786-2F73E1248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3263" y="5202238"/>
            <a:ext cx="15049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Rectangle 4">
            <a:extLst>
              <a:ext uri="{FF2B5EF4-FFF2-40B4-BE49-F238E27FC236}">
                <a16:creationId xmlns:a16="http://schemas.microsoft.com/office/drawing/2014/main" id="{88BFCF6F-32F9-C670-4489-7A2AB6570E62}"/>
              </a:ext>
            </a:extLst>
          </p:cNvPr>
          <p:cNvSpPr>
            <a:spLocks noChangeArrowheads="1"/>
          </p:cNvSpPr>
          <p:nvPr/>
        </p:nvSpPr>
        <p:spPr bwMode="auto">
          <a:xfrm flipV="1">
            <a:off x="-4424363" y="-12523788"/>
            <a:ext cx="2366963" cy="13933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400" i="1">
                <a:solidFill>
                  <a:srgbClr val="000000"/>
                </a:solidFill>
              </a:rPr>
              <a:t>  </a:t>
            </a:r>
            <a:r>
              <a:rPr lang="en-US" altLang="en-US" sz="172800" i="1">
                <a:solidFill>
                  <a:srgbClr val="000000"/>
                </a:solidFill>
                <a:hlinkClick r:id="rId4"/>
              </a:rPr>
              <a:t>     </a:t>
            </a:r>
            <a:r>
              <a:rPr lang="en-US" altLang="en-US" sz="2400" i="1">
                <a:solidFill>
                  <a:srgbClr val="000000"/>
                </a:solidFill>
                <a:hlinkClick r:id="rId4"/>
              </a:rPr>
              <a:t>  </a:t>
            </a:r>
            <a:r>
              <a:rPr lang="en-US" altLang="en-US" sz="18000" i="1">
                <a:solidFill>
                  <a:srgbClr val="000000"/>
                </a:solidFill>
                <a:hlinkClick r:id="rId4"/>
              </a:rPr>
              <a:t>     </a:t>
            </a:r>
            <a:r>
              <a:rPr lang="en-US" altLang="en-US" sz="2400" i="1">
                <a:solidFill>
                  <a:srgbClr val="000000"/>
                </a:solidFill>
                <a:hlinkClick r:id="rId4"/>
              </a:rPr>
              <a:t>2,160 × 2,160</a:t>
            </a:r>
            <a:endParaRPr lang="en-US" altLang="en-US" sz="2400" i="1">
              <a:solidFill>
                <a:srgbClr val="000000"/>
              </a:solidFill>
            </a:endParaRPr>
          </a:p>
        </p:txBody>
      </p:sp>
      <p:pic>
        <p:nvPicPr>
          <p:cNvPr id="168965" name="Picture 5" descr="Jupiter's South Pole View from Juno looks like an Exotic Van ...">
            <a:hlinkClick r:id="rId4"/>
            <a:extLst>
              <a:ext uri="{FF2B5EF4-FFF2-40B4-BE49-F238E27FC236}">
                <a16:creationId xmlns:a16="http://schemas.microsoft.com/office/drawing/2014/main" id="{B4109DC8-DE45-0753-DEAB-05A5CA709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144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6" name="Picture 6" descr="Jupiter's South Pole View from Juno looks like an Exotic Van ...">
            <a:extLst>
              <a:ext uri="{FF2B5EF4-FFF2-40B4-BE49-F238E27FC236}">
                <a16:creationId xmlns:a16="http://schemas.microsoft.com/office/drawing/2014/main" id="{D93A1827-4795-86C5-1830-FA6BD8A93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76900" y="-10579100"/>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1010" name="Footer Placeholder 4">
            <a:extLst>
              <a:ext uri="{FF2B5EF4-FFF2-40B4-BE49-F238E27FC236}">
                <a16:creationId xmlns:a16="http://schemas.microsoft.com/office/drawing/2014/main" id="{AA4DD6E1-9ABD-7257-BCF0-564C2DCE34E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Planetary Sciences</a:t>
            </a:r>
          </a:p>
        </p:txBody>
      </p:sp>
      <p:sp>
        <p:nvSpPr>
          <p:cNvPr id="171011" name="Rectangle 2">
            <a:extLst>
              <a:ext uri="{FF2B5EF4-FFF2-40B4-BE49-F238E27FC236}">
                <a16:creationId xmlns:a16="http://schemas.microsoft.com/office/drawing/2014/main" id="{ACAA30CF-C7FA-1303-B2E4-70C45981BF56}"/>
              </a:ext>
            </a:extLst>
          </p:cNvPr>
          <p:cNvSpPr>
            <a:spLocks noGrp="1" noChangeArrowheads="1"/>
          </p:cNvSpPr>
          <p:nvPr>
            <p:ph type="title"/>
          </p:nvPr>
        </p:nvSpPr>
        <p:spPr>
          <a:xfrm>
            <a:off x="0" y="0"/>
            <a:ext cx="9144000" cy="914400"/>
          </a:xfrm>
        </p:spPr>
        <p:txBody>
          <a:bodyPr/>
          <a:lstStyle/>
          <a:p>
            <a:pPr eaLnBrk="1" hangingPunct="1"/>
            <a:r>
              <a:rPr lang="en-US" altLang="en-US" b="1">
                <a:solidFill>
                  <a:schemeClr val="bg1"/>
                </a:solidFill>
                <a:ea typeface="ＭＳ Ｐゴシック" panose="020B0600070205080204" pitchFamily="34" charset="-128"/>
              </a:rPr>
              <a:t>Jovian Planet “Surface”</a:t>
            </a:r>
          </a:p>
        </p:txBody>
      </p:sp>
      <p:pic>
        <p:nvPicPr>
          <p:cNvPr id="3" name="movie.jupiterclouds.juno.mp4" descr="movie.jupiterclouds.juno">
            <a:hlinkClick r:id="" action="ppaction://media"/>
            <a:extLst>
              <a:ext uri="{FF2B5EF4-FFF2-40B4-BE49-F238E27FC236}">
                <a16:creationId xmlns:a16="http://schemas.microsoft.com/office/drawing/2014/main" id="{6F6BD892-B8A8-3676-032F-B9D229EB7DE2}"/>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763" y="7620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22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7" name="Rectangle 1026">
            <a:extLst>
              <a:ext uri="{FF2B5EF4-FFF2-40B4-BE49-F238E27FC236}">
                <a16:creationId xmlns:a16="http://schemas.microsoft.com/office/drawing/2014/main" id="{C2E3E4E2-7C9B-84AB-BC3E-58434281471D}"/>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Possible Projects</a:t>
            </a:r>
          </a:p>
        </p:txBody>
      </p:sp>
      <p:sp>
        <p:nvSpPr>
          <p:cNvPr id="72708" name="Rectangle 1028">
            <a:extLst>
              <a:ext uri="{FF2B5EF4-FFF2-40B4-BE49-F238E27FC236}">
                <a16:creationId xmlns:a16="http://schemas.microsoft.com/office/drawing/2014/main" id="{BBD01022-9416-AFF8-7EEB-8D6711F8DB7A}"/>
              </a:ext>
            </a:extLst>
          </p:cNvPr>
          <p:cNvSpPr>
            <a:spLocks noChangeArrowheads="1"/>
          </p:cNvSpPr>
          <p:nvPr/>
        </p:nvSpPr>
        <p:spPr bwMode="auto">
          <a:xfrm>
            <a:off x="914400" y="914400"/>
            <a:ext cx="769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buFontTx/>
              <a:buNone/>
            </a:pPr>
            <a:r>
              <a:rPr lang="en-US" altLang="en-US" sz="1800">
                <a:solidFill>
                  <a:srgbClr val="000000"/>
                </a:solidFill>
              </a:rPr>
              <a:t>hot topics</a:t>
            </a:r>
          </a:p>
          <a:p>
            <a:pPr eaLnBrk="1" hangingPunct="1">
              <a:lnSpc>
                <a:spcPct val="90000"/>
              </a:lnSpc>
              <a:buFontTx/>
              <a:buNone/>
            </a:pPr>
            <a:r>
              <a:rPr lang="en-US" altLang="en-US" sz="1800">
                <a:solidFill>
                  <a:srgbClr val="000000"/>
                </a:solidFill>
              </a:rPr>
              <a:t>		Perseverance/MAVEN/MRO/Curiosity/Mars Express results</a:t>
            </a:r>
          </a:p>
          <a:p>
            <a:pPr eaLnBrk="1" hangingPunct="1">
              <a:lnSpc>
                <a:spcPct val="90000"/>
              </a:lnSpc>
              <a:buFontTx/>
              <a:buNone/>
            </a:pPr>
            <a:r>
              <a:rPr lang="en-US" altLang="en-US" sz="1800">
                <a:solidFill>
                  <a:srgbClr val="000000"/>
                </a:solidFill>
              </a:rPr>
              <a:t>		Juno at Jupiter</a:t>
            </a:r>
          </a:p>
          <a:p>
            <a:pPr eaLnBrk="1" hangingPunct="1">
              <a:lnSpc>
                <a:spcPct val="90000"/>
              </a:lnSpc>
              <a:buFontTx/>
              <a:buNone/>
            </a:pPr>
            <a:r>
              <a:rPr lang="en-US" altLang="en-US" sz="1800">
                <a:solidFill>
                  <a:srgbClr val="000000"/>
                </a:solidFill>
              </a:rPr>
              <a:t>		New Horizons results … Pluto … Arrokoth (</a:t>
            </a:r>
            <a:r>
              <a:rPr lang="en-US" altLang="en-US" sz="1800">
                <a:solidFill>
                  <a:srgbClr val="00B050"/>
                </a:solidFill>
              </a:rPr>
              <a:t>SSE!</a:t>
            </a:r>
            <a:r>
              <a:rPr lang="en-US" altLang="en-US" sz="1800">
                <a:solidFill>
                  <a:srgbClr val="000000"/>
                </a:solidFill>
              </a:rPr>
              <a:t>)</a:t>
            </a:r>
          </a:p>
          <a:p>
            <a:pPr eaLnBrk="1" hangingPunct="1">
              <a:lnSpc>
                <a:spcPct val="90000"/>
              </a:lnSpc>
              <a:buFontTx/>
              <a:buNone/>
            </a:pPr>
            <a:r>
              <a:rPr lang="en-US" altLang="en-US" sz="1800">
                <a:solidFill>
                  <a:srgbClr val="000000"/>
                </a:solidFill>
              </a:rPr>
              <a:t>		TESS discoveries of other solar systems</a:t>
            </a:r>
          </a:p>
          <a:p>
            <a:pPr eaLnBrk="1" hangingPunct="1">
              <a:lnSpc>
                <a:spcPct val="90000"/>
              </a:lnSpc>
              <a:buFontTx/>
              <a:buNone/>
            </a:pPr>
            <a:r>
              <a:rPr lang="en-US" altLang="en-US" sz="1800">
                <a:solidFill>
                  <a:srgbClr val="000000"/>
                </a:solidFill>
              </a:rPr>
              <a:t>outstanding objects </a:t>
            </a:r>
          </a:p>
          <a:p>
            <a:pPr eaLnBrk="1" hangingPunct="1">
              <a:lnSpc>
                <a:spcPct val="90000"/>
              </a:lnSpc>
              <a:buFontTx/>
              <a:buNone/>
            </a:pPr>
            <a:r>
              <a:rPr lang="en-US" altLang="en-US" sz="1800">
                <a:solidFill>
                  <a:srgbClr val="000000"/>
                </a:solidFill>
              </a:rPr>
              <a:t>		Jovian moons</a:t>
            </a:r>
          </a:p>
          <a:p>
            <a:pPr eaLnBrk="1" hangingPunct="1">
              <a:lnSpc>
                <a:spcPct val="90000"/>
              </a:lnSpc>
              <a:buFontTx/>
              <a:buNone/>
            </a:pPr>
            <a:r>
              <a:rPr lang="en-US" altLang="en-US" sz="1800">
                <a:solidFill>
                  <a:srgbClr val="000000"/>
                </a:solidFill>
              </a:rPr>
              <a:t>		edge of the Solar System … TNOs … KBOs … SDOs</a:t>
            </a:r>
          </a:p>
          <a:p>
            <a:pPr eaLnBrk="1" hangingPunct="1">
              <a:lnSpc>
                <a:spcPct val="90000"/>
              </a:lnSpc>
              <a:buFontTx/>
              <a:buNone/>
            </a:pPr>
            <a:r>
              <a:rPr lang="en-US" altLang="en-US" sz="1800">
                <a:solidFill>
                  <a:srgbClr val="000000"/>
                </a:solidFill>
              </a:rPr>
              <a:t>		comet chemistry </a:t>
            </a:r>
          </a:p>
          <a:p>
            <a:pPr eaLnBrk="1" hangingPunct="1">
              <a:lnSpc>
                <a:spcPct val="90000"/>
              </a:lnSpc>
              <a:buFontTx/>
              <a:buNone/>
            </a:pPr>
            <a:r>
              <a:rPr lang="en-US" altLang="en-US" sz="1800">
                <a:solidFill>
                  <a:srgbClr val="000000"/>
                </a:solidFill>
              </a:rPr>
              <a:t>planet formation</a:t>
            </a:r>
          </a:p>
          <a:p>
            <a:pPr eaLnBrk="1" hangingPunct="1">
              <a:lnSpc>
                <a:spcPct val="90000"/>
              </a:lnSpc>
              <a:buFontTx/>
              <a:buNone/>
            </a:pPr>
            <a:r>
              <a:rPr lang="en-US" altLang="en-US" sz="1800">
                <a:solidFill>
                  <a:srgbClr val="000000"/>
                </a:solidFill>
              </a:rPr>
              <a:t>		the “</a:t>
            </a:r>
            <a:r>
              <a:rPr lang="en-US" altLang="ja-JP" sz="1800">
                <a:solidFill>
                  <a:srgbClr val="000000"/>
                </a:solidFill>
              </a:rPr>
              <a:t>Nice Model”</a:t>
            </a:r>
          </a:p>
          <a:p>
            <a:pPr eaLnBrk="1" hangingPunct="1">
              <a:lnSpc>
                <a:spcPct val="90000"/>
              </a:lnSpc>
              <a:buFontTx/>
              <a:buNone/>
            </a:pPr>
            <a:r>
              <a:rPr lang="en-US" altLang="en-US" sz="1800">
                <a:solidFill>
                  <a:srgbClr val="000000"/>
                </a:solidFill>
              </a:rPr>
              <a:t>		disks and timescales in Solar System formation</a:t>
            </a:r>
          </a:p>
          <a:p>
            <a:pPr eaLnBrk="1" hangingPunct="1">
              <a:lnSpc>
                <a:spcPct val="90000"/>
              </a:lnSpc>
              <a:buFontTx/>
              <a:buNone/>
            </a:pPr>
            <a:r>
              <a:rPr lang="en-US" altLang="en-US" sz="1800">
                <a:solidFill>
                  <a:srgbClr val="000000"/>
                </a:solidFill>
              </a:rPr>
              <a:t>life in the Solar System</a:t>
            </a:r>
          </a:p>
          <a:p>
            <a:pPr eaLnBrk="1" hangingPunct="1">
              <a:lnSpc>
                <a:spcPct val="90000"/>
              </a:lnSpc>
              <a:buFontTx/>
              <a:buNone/>
            </a:pPr>
            <a:r>
              <a:rPr lang="en-US" altLang="en-US" sz="1800">
                <a:solidFill>
                  <a:srgbClr val="000000"/>
                </a:solidFill>
              </a:rPr>
              <a:t>		organisms on Titan, Enceladus, Europa, Mars</a:t>
            </a:r>
          </a:p>
          <a:p>
            <a:pPr eaLnBrk="1" hangingPunct="1">
              <a:lnSpc>
                <a:spcPct val="90000"/>
              </a:lnSpc>
              <a:buFontTx/>
              <a:buNone/>
            </a:pPr>
            <a:r>
              <a:rPr lang="en-US" altLang="en-US" sz="1800">
                <a:solidFill>
                  <a:srgbClr val="000000"/>
                </a:solidFill>
              </a:rPr>
              <a:t>		human mission to Mars</a:t>
            </a:r>
          </a:p>
          <a:p>
            <a:pPr eaLnBrk="1" hangingPunct="1">
              <a:lnSpc>
                <a:spcPct val="90000"/>
              </a:lnSpc>
              <a:buFontTx/>
              <a:buNone/>
            </a:pPr>
            <a:r>
              <a:rPr lang="en-US" altLang="en-US" sz="1800">
                <a:solidFill>
                  <a:srgbClr val="000000"/>
                </a:solidFill>
              </a:rPr>
              <a:t>		humans in space</a:t>
            </a:r>
          </a:p>
          <a:p>
            <a:pPr eaLnBrk="1" hangingPunct="1">
              <a:lnSpc>
                <a:spcPct val="90000"/>
              </a:lnSpc>
              <a:buFontTx/>
              <a:buNone/>
            </a:pPr>
            <a:r>
              <a:rPr lang="en-US" altLang="en-US" sz="1800">
                <a:solidFill>
                  <a:srgbClr val="000000"/>
                </a:solidFill>
              </a:rPr>
              <a:t>database project … </a:t>
            </a:r>
            <a:r>
              <a:rPr lang="en-US" altLang="en-US" sz="1800">
                <a:solidFill>
                  <a:srgbClr val="FF0000"/>
                </a:solidFill>
              </a:rPr>
              <a:t>INDEPENDENT AND NEW</a:t>
            </a:r>
          </a:p>
          <a:p>
            <a:pPr eaLnBrk="1" hangingPunct="1">
              <a:lnSpc>
                <a:spcPct val="90000"/>
              </a:lnSpc>
              <a:buFontTx/>
              <a:buNone/>
            </a:pPr>
            <a:r>
              <a:rPr lang="en-US" altLang="en-US" sz="1800">
                <a:solidFill>
                  <a:srgbClr val="FF0000"/>
                </a:solidFill>
              </a:rPr>
              <a:t>		</a:t>
            </a:r>
            <a:r>
              <a:rPr lang="en-US" altLang="en-US" sz="1800">
                <a:solidFill>
                  <a:srgbClr val="000000"/>
                </a:solidFill>
              </a:rPr>
              <a:t>minor planets</a:t>
            </a:r>
          </a:p>
          <a:p>
            <a:pPr eaLnBrk="1" hangingPunct="1">
              <a:lnSpc>
                <a:spcPct val="90000"/>
              </a:lnSpc>
              <a:buFontTx/>
              <a:buNone/>
            </a:pPr>
            <a:r>
              <a:rPr lang="en-US" altLang="en-US" sz="1800">
                <a:solidFill>
                  <a:srgbClr val="000000"/>
                </a:solidFill>
              </a:rPr>
              <a:t>		exoplanet statistics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fade">
                                      <p:cBhvr>
                                        <p:cTn id="7" dur="2000"/>
                                        <p:tgtEl>
                                          <p:spTgt spid="727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8">
                                            <p:txEl>
                                              <p:pRg st="1" end="1"/>
                                            </p:txEl>
                                          </p:spTgt>
                                        </p:tgtEl>
                                        <p:attrNameLst>
                                          <p:attrName>style.visibility</p:attrName>
                                        </p:attrNameLst>
                                      </p:cBhvr>
                                      <p:to>
                                        <p:strVal val="visible"/>
                                      </p:to>
                                    </p:set>
                                    <p:animEffect transition="in" filter="fade">
                                      <p:cBhvr>
                                        <p:cTn id="12" dur="2000"/>
                                        <p:tgtEl>
                                          <p:spTgt spid="727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08">
                                            <p:txEl>
                                              <p:pRg st="2" end="2"/>
                                            </p:txEl>
                                          </p:spTgt>
                                        </p:tgtEl>
                                        <p:attrNameLst>
                                          <p:attrName>style.visibility</p:attrName>
                                        </p:attrNameLst>
                                      </p:cBhvr>
                                      <p:to>
                                        <p:strVal val="visible"/>
                                      </p:to>
                                    </p:set>
                                    <p:animEffect transition="in" filter="fade">
                                      <p:cBhvr>
                                        <p:cTn id="17" dur="2000"/>
                                        <p:tgtEl>
                                          <p:spTgt spid="727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2708">
                                            <p:txEl>
                                              <p:pRg st="3" end="3"/>
                                            </p:txEl>
                                          </p:spTgt>
                                        </p:tgtEl>
                                        <p:attrNameLst>
                                          <p:attrName>style.visibility</p:attrName>
                                        </p:attrNameLst>
                                      </p:cBhvr>
                                      <p:to>
                                        <p:strVal val="visible"/>
                                      </p:to>
                                    </p:set>
                                    <p:animEffect transition="in" filter="fade">
                                      <p:cBhvr>
                                        <p:cTn id="22" dur="2000"/>
                                        <p:tgtEl>
                                          <p:spTgt spid="7270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2708">
                                            <p:txEl>
                                              <p:pRg st="4" end="4"/>
                                            </p:txEl>
                                          </p:spTgt>
                                        </p:tgtEl>
                                        <p:attrNameLst>
                                          <p:attrName>style.visibility</p:attrName>
                                        </p:attrNameLst>
                                      </p:cBhvr>
                                      <p:to>
                                        <p:strVal val="visible"/>
                                      </p:to>
                                    </p:set>
                                    <p:animEffect transition="in" filter="fade">
                                      <p:cBhvr>
                                        <p:cTn id="27" dur="2000"/>
                                        <p:tgtEl>
                                          <p:spTgt spid="7270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2708">
                                            <p:txEl>
                                              <p:pRg st="5" end="5"/>
                                            </p:txEl>
                                          </p:spTgt>
                                        </p:tgtEl>
                                        <p:attrNameLst>
                                          <p:attrName>style.visibility</p:attrName>
                                        </p:attrNameLst>
                                      </p:cBhvr>
                                      <p:to>
                                        <p:strVal val="visible"/>
                                      </p:to>
                                    </p:set>
                                    <p:animEffect transition="in" filter="fade">
                                      <p:cBhvr>
                                        <p:cTn id="32" dur="2000"/>
                                        <p:tgtEl>
                                          <p:spTgt spid="7270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2708">
                                            <p:txEl>
                                              <p:pRg st="6" end="6"/>
                                            </p:txEl>
                                          </p:spTgt>
                                        </p:tgtEl>
                                        <p:attrNameLst>
                                          <p:attrName>style.visibility</p:attrName>
                                        </p:attrNameLst>
                                      </p:cBhvr>
                                      <p:to>
                                        <p:strVal val="visible"/>
                                      </p:to>
                                    </p:set>
                                    <p:animEffect transition="in" filter="fade">
                                      <p:cBhvr>
                                        <p:cTn id="37" dur="2000"/>
                                        <p:tgtEl>
                                          <p:spTgt spid="7270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2708">
                                            <p:txEl>
                                              <p:pRg st="7" end="7"/>
                                            </p:txEl>
                                          </p:spTgt>
                                        </p:tgtEl>
                                        <p:attrNameLst>
                                          <p:attrName>style.visibility</p:attrName>
                                        </p:attrNameLst>
                                      </p:cBhvr>
                                      <p:to>
                                        <p:strVal val="visible"/>
                                      </p:to>
                                    </p:set>
                                    <p:animEffect transition="in" filter="fade">
                                      <p:cBhvr>
                                        <p:cTn id="42" dur="2000"/>
                                        <p:tgtEl>
                                          <p:spTgt spid="7270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2708">
                                            <p:txEl>
                                              <p:pRg st="8" end="8"/>
                                            </p:txEl>
                                          </p:spTgt>
                                        </p:tgtEl>
                                        <p:attrNameLst>
                                          <p:attrName>style.visibility</p:attrName>
                                        </p:attrNameLst>
                                      </p:cBhvr>
                                      <p:to>
                                        <p:strVal val="visible"/>
                                      </p:to>
                                    </p:set>
                                    <p:animEffect transition="in" filter="fade">
                                      <p:cBhvr>
                                        <p:cTn id="47" dur="2000"/>
                                        <p:tgtEl>
                                          <p:spTgt spid="7270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72708">
                                            <p:txEl>
                                              <p:pRg st="9" end="9"/>
                                            </p:txEl>
                                          </p:spTgt>
                                        </p:tgtEl>
                                        <p:attrNameLst>
                                          <p:attrName>style.visibility</p:attrName>
                                        </p:attrNameLst>
                                      </p:cBhvr>
                                      <p:to>
                                        <p:strVal val="visible"/>
                                      </p:to>
                                    </p:set>
                                    <p:animEffect transition="in" filter="fade">
                                      <p:cBhvr>
                                        <p:cTn id="52" dur="2000"/>
                                        <p:tgtEl>
                                          <p:spTgt spid="7270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72708">
                                            <p:txEl>
                                              <p:pRg st="10" end="10"/>
                                            </p:txEl>
                                          </p:spTgt>
                                        </p:tgtEl>
                                        <p:attrNameLst>
                                          <p:attrName>style.visibility</p:attrName>
                                        </p:attrNameLst>
                                      </p:cBhvr>
                                      <p:to>
                                        <p:strVal val="visible"/>
                                      </p:to>
                                    </p:set>
                                    <p:animEffect transition="in" filter="fade">
                                      <p:cBhvr>
                                        <p:cTn id="57" dur="2000"/>
                                        <p:tgtEl>
                                          <p:spTgt spid="72708">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2708">
                                            <p:txEl>
                                              <p:pRg st="11" end="11"/>
                                            </p:txEl>
                                          </p:spTgt>
                                        </p:tgtEl>
                                        <p:attrNameLst>
                                          <p:attrName>style.visibility</p:attrName>
                                        </p:attrNameLst>
                                      </p:cBhvr>
                                      <p:to>
                                        <p:strVal val="visible"/>
                                      </p:to>
                                    </p:set>
                                    <p:animEffect transition="in" filter="fade">
                                      <p:cBhvr>
                                        <p:cTn id="62" dur="2000"/>
                                        <p:tgtEl>
                                          <p:spTgt spid="72708">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2708">
                                            <p:txEl>
                                              <p:pRg st="12" end="12"/>
                                            </p:txEl>
                                          </p:spTgt>
                                        </p:tgtEl>
                                        <p:attrNameLst>
                                          <p:attrName>style.visibility</p:attrName>
                                        </p:attrNameLst>
                                      </p:cBhvr>
                                      <p:to>
                                        <p:strVal val="visible"/>
                                      </p:to>
                                    </p:set>
                                    <p:animEffect transition="in" filter="fade">
                                      <p:cBhvr>
                                        <p:cTn id="67" dur="2000"/>
                                        <p:tgtEl>
                                          <p:spTgt spid="72708">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72708">
                                            <p:txEl>
                                              <p:pRg st="13" end="13"/>
                                            </p:txEl>
                                          </p:spTgt>
                                        </p:tgtEl>
                                        <p:attrNameLst>
                                          <p:attrName>style.visibility</p:attrName>
                                        </p:attrNameLst>
                                      </p:cBhvr>
                                      <p:to>
                                        <p:strVal val="visible"/>
                                      </p:to>
                                    </p:set>
                                    <p:animEffect transition="in" filter="fade">
                                      <p:cBhvr>
                                        <p:cTn id="72" dur="2000"/>
                                        <p:tgtEl>
                                          <p:spTgt spid="72708">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72708">
                                            <p:txEl>
                                              <p:pRg st="14" end="14"/>
                                            </p:txEl>
                                          </p:spTgt>
                                        </p:tgtEl>
                                        <p:attrNameLst>
                                          <p:attrName>style.visibility</p:attrName>
                                        </p:attrNameLst>
                                      </p:cBhvr>
                                      <p:to>
                                        <p:strVal val="visible"/>
                                      </p:to>
                                    </p:set>
                                    <p:animEffect transition="in" filter="fade">
                                      <p:cBhvr>
                                        <p:cTn id="77" dur="2000"/>
                                        <p:tgtEl>
                                          <p:spTgt spid="72708">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72708">
                                            <p:txEl>
                                              <p:pRg st="15" end="15"/>
                                            </p:txEl>
                                          </p:spTgt>
                                        </p:tgtEl>
                                        <p:attrNameLst>
                                          <p:attrName>style.visibility</p:attrName>
                                        </p:attrNameLst>
                                      </p:cBhvr>
                                      <p:to>
                                        <p:strVal val="visible"/>
                                      </p:to>
                                    </p:set>
                                    <p:animEffect transition="in" filter="fade">
                                      <p:cBhvr>
                                        <p:cTn id="82" dur="2000"/>
                                        <p:tgtEl>
                                          <p:spTgt spid="72708">
                                            <p:txEl>
                                              <p:pRg st="15" end="1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72708">
                                            <p:txEl>
                                              <p:pRg st="16" end="16"/>
                                            </p:txEl>
                                          </p:spTgt>
                                        </p:tgtEl>
                                        <p:attrNameLst>
                                          <p:attrName>style.visibility</p:attrName>
                                        </p:attrNameLst>
                                      </p:cBhvr>
                                      <p:to>
                                        <p:strVal val="visible"/>
                                      </p:to>
                                    </p:set>
                                    <p:animEffect transition="in" filter="fade">
                                      <p:cBhvr>
                                        <p:cTn id="87" dur="2000"/>
                                        <p:tgtEl>
                                          <p:spTgt spid="72708">
                                            <p:txEl>
                                              <p:pRg st="16" end="1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72708">
                                            <p:txEl>
                                              <p:pRg st="17" end="17"/>
                                            </p:txEl>
                                          </p:spTgt>
                                        </p:tgtEl>
                                        <p:attrNameLst>
                                          <p:attrName>style.visibility</p:attrName>
                                        </p:attrNameLst>
                                      </p:cBhvr>
                                      <p:to>
                                        <p:strVal val="visible"/>
                                      </p:to>
                                    </p:set>
                                    <p:animEffect transition="in" filter="fade">
                                      <p:cBhvr>
                                        <p:cTn id="92" dur="2000"/>
                                        <p:tgtEl>
                                          <p:spTgt spid="72708">
                                            <p:txEl>
                                              <p:pRg st="17" end="17"/>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72708">
                                            <p:txEl>
                                              <p:pRg st="18" end="18"/>
                                            </p:txEl>
                                          </p:spTgt>
                                        </p:tgtEl>
                                        <p:attrNameLst>
                                          <p:attrName>style.visibility</p:attrName>
                                        </p:attrNameLst>
                                      </p:cBhvr>
                                      <p:to>
                                        <p:strVal val="visible"/>
                                      </p:to>
                                    </p:set>
                                    <p:animEffect transition="in" filter="fade">
                                      <p:cBhvr>
                                        <p:cTn id="97" dur="2000"/>
                                        <p:tgtEl>
                                          <p:spTgt spid="7270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5" name="Rectangle 1026">
            <a:extLst>
              <a:ext uri="{FF2B5EF4-FFF2-40B4-BE49-F238E27FC236}">
                <a16:creationId xmlns:a16="http://schemas.microsoft.com/office/drawing/2014/main" id="{D37B57F7-8E88-ABB0-F522-545678A88F47}"/>
              </a:ext>
            </a:extLst>
          </p:cNvPr>
          <p:cNvSpPr>
            <a:spLocks noGrp="1" noChangeArrowheads="1"/>
          </p:cNvSpPr>
          <p:nvPr>
            <p:ph type="title"/>
          </p:nvPr>
        </p:nvSpPr>
        <p:spPr>
          <a:xfrm>
            <a:off x="228600" y="381000"/>
            <a:ext cx="2286000" cy="838200"/>
          </a:xfrm>
        </p:spPr>
        <p:txBody>
          <a:bodyPr/>
          <a:lstStyle/>
          <a:p>
            <a:pPr eaLnBrk="1" hangingPunct="1"/>
            <a:r>
              <a:rPr lang="en-US" altLang="en-US" b="1">
                <a:ea typeface="ＭＳ Ｐゴシック" panose="020B0600070205080204" pitchFamily="34" charset="-128"/>
              </a:rPr>
              <a:t>Possible</a:t>
            </a:r>
            <a:br>
              <a:rPr lang="en-US" altLang="en-US" b="1">
                <a:ea typeface="ＭＳ Ｐゴシック" panose="020B0600070205080204" pitchFamily="34" charset="-128"/>
              </a:rPr>
            </a:br>
            <a:r>
              <a:rPr lang="en-US" altLang="en-US" b="1">
                <a:ea typeface="ＭＳ Ｐゴシック" panose="020B0600070205080204" pitchFamily="34" charset="-128"/>
              </a:rPr>
              <a:t>Projects</a:t>
            </a:r>
          </a:p>
        </p:txBody>
      </p:sp>
      <p:pic>
        <p:nvPicPr>
          <p:cNvPr id="175106" name="Picture 2" descr="A screenshot of a white sheet with black text&#10;&#10;Description automatically generated">
            <a:extLst>
              <a:ext uri="{FF2B5EF4-FFF2-40B4-BE49-F238E27FC236}">
                <a16:creationId xmlns:a16="http://schemas.microsoft.com/office/drawing/2014/main" id="{1473CE08-C65B-EABF-0F29-7FD2F7261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44475"/>
            <a:ext cx="5303838" cy="743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3" name="Rectangle 2">
            <a:extLst>
              <a:ext uri="{FF2B5EF4-FFF2-40B4-BE49-F238E27FC236}">
                <a16:creationId xmlns:a16="http://schemas.microsoft.com/office/drawing/2014/main" id="{EBAA151D-F02D-17B1-C4BD-E08F9279016E}"/>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Planet Characteristics</a:t>
            </a:r>
          </a:p>
        </p:txBody>
      </p:sp>
      <p:sp>
        <p:nvSpPr>
          <p:cNvPr id="177154" name="Rectangle 3">
            <a:extLst>
              <a:ext uri="{FF2B5EF4-FFF2-40B4-BE49-F238E27FC236}">
                <a16:creationId xmlns:a16="http://schemas.microsoft.com/office/drawing/2014/main" id="{002E27CD-C0D4-00D3-9C40-4DA71EAF8772}"/>
              </a:ext>
            </a:extLst>
          </p:cNvPr>
          <p:cNvSpPr>
            <a:spLocks noGrp="1" noChangeArrowheads="1"/>
          </p:cNvSpPr>
          <p:nvPr>
            <p:ph type="body" sz="half" idx="1"/>
          </p:nvPr>
        </p:nvSpPr>
        <p:spPr>
          <a:xfrm>
            <a:off x="685800" y="1447800"/>
            <a:ext cx="1752600" cy="4800600"/>
          </a:xfrm>
        </p:spPr>
        <p:txBody>
          <a:bodyPr/>
          <a:lstStyle/>
          <a:p>
            <a:pPr eaLnBrk="1" hangingPunct="1">
              <a:lnSpc>
                <a:spcPct val="90000"/>
              </a:lnSpc>
              <a:buFontTx/>
              <a:buNone/>
            </a:pPr>
            <a:r>
              <a:rPr lang="en-US" altLang="en-US" sz="2400">
                <a:ea typeface="ＭＳ Ｐゴシック" panose="020B0600070205080204" pitchFamily="34" charset="-128"/>
              </a:rPr>
              <a:t>location</a:t>
            </a:r>
          </a:p>
          <a:p>
            <a:pPr eaLnBrk="1" hangingPunct="1">
              <a:lnSpc>
                <a:spcPct val="90000"/>
              </a:lnSpc>
              <a:buFontTx/>
              <a:buNone/>
            </a:pPr>
            <a:r>
              <a:rPr lang="en-US" altLang="en-US" sz="2400">
                <a:ea typeface="ＭＳ Ｐゴシック" panose="020B0600070205080204" pitchFamily="34" charset="-128"/>
              </a:rPr>
              <a:t>spacing</a:t>
            </a:r>
          </a:p>
          <a:p>
            <a:pPr eaLnBrk="1" hangingPunct="1">
              <a:lnSpc>
                <a:spcPct val="90000"/>
              </a:lnSpc>
              <a:buFontTx/>
              <a:buNone/>
            </a:pPr>
            <a:r>
              <a:rPr lang="en-US" altLang="en-US" sz="2400">
                <a:ea typeface="ＭＳ Ｐゴシック" panose="020B0600070205080204" pitchFamily="34" charset="-128"/>
              </a:rPr>
              <a:t>mass</a:t>
            </a:r>
          </a:p>
          <a:p>
            <a:pPr eaLnBrk="1" hangingPunct="1">
              <a:lnSpc>
                <a:spcPct val="90000"/>
              </a:lnSpc>
              <a:buFontTx/>
              <a:buNone/>
            </a:pPr>
            <a:r>
              <a:rPr lang="en-US" altLang="en-US" sz="2400">
                <a:ea typeface="ＭＳ Ｐゴシック" panose="020B0600070205080204" pitchFamily="34" charset="-128"/>
              </a:rPr>
              <a:t>size</a:t>
            </a:r>
          </a:p>
          <a:p>
            <a:pPr eaLnBrk="1" hangingPunct="1">
              <a:lnSpc>
                <a:spcPct val="90000"/>
              </a:lnSpc>
              <a:buFontTx/>
              <a:buNone/>
            </a:pPr>
            <a:r>
              <a:rPr lang="en-US" altLang="en-US" sz="2400">
                <a:ea typeface="ＭＳ Ｐゴシック" panose="020B0600070205080204" pitchFamily="34" charset="-128"/>
              </a:rPr>
              <a:t>density</a:t>
            </a:r>
          </a:p>
          <a:p>
            <a:pPr eaLnBrk="1" hangingPunct="1">
              <a:lnSpc>
                <a:spcPct val="90000"/>
              </a:lnSpc>
              <a:buFontTx/>
              <a:buNone/>
            </a:pPr>
            <a:r>
              <a:rPr lang="en-US" altLang="en-US" sz="2400">
                <a:ea typeface="ＭＳ Ｐゴシック" panose="020B0600070205080204" pitchFamily="34" charset="-128"/>
              </a:rPr>
              <a:t>composition</a:t>
            </a:r>
          </a:p>
          <a:p>
            <a:pPr eaLnBrk="1" hangingPunct="1">
              <a:lnSpc>
                <a:spcPct val="90000"/>
              </a:lnSpc>
              <a:buFontTx/>
              <a:buNone/>
            </a:pPr>
            <a:r>
              <a:rPr lang="en-US" altLang="en-US" sz="2400">
                <a:ea typeface="ＭＳ Ｐゴシック" panose="020B0600070205080204" pitchFamily="34" charset="-128"/>
              </a:rPr>
              <a:t>surface</a:t>
            </a:r>
          </a:p>
          <a:p>
            <a:pPr eaLnBrk="1" hangingPunct="1">
              <a:lnSpc>
                <a:spcPct val="90000"/>
              </a:lnSpc>
              <a:buFontTx/>
              <a:buNone/>
            </a:pPr>
            <a:r>
              <a:rPr lang="en-US" altLang="en-US" sz="2400">
                <a:ea typeface="ＭＳ Ｐゴシック" panose="020B0600070205080204" pitchFamily="34" charset="-128"/>
              </a:rPr>
              <a:t>albedo</a:t>
            </a:r>
          </a:p>
          <a:p>
            <a:pPr eaLnBrk="1" hangingPunct="1">
              <a:lnSpc>
                <a:spcPct val="90000"/>
              </a:lnSpc>
              <a:buFontTx/>
              <a:buNone/>
            </a:pPr>
            <a:r>
              <a:rPr lang="en-US" altLang="en-US" sz="2400">
                <a:ea typeface="ＭＳ Ｐゴシック" panose="020B0600070205080204" pitchFamily="34" charset="-128"/>
              </a:rPr>
              <a:t>rotation</a:t>
            </a:r>
          </a:p>
          <a:p>
            <a:pPr eaLnBrk="1" hangingPunct="1">
              <a:lnSpc>
                <a:spcPct val="90000"/>
              </a:lnSpc>
              <a:buFontTx/>
              <a:buNone/>
            </a:pPr>
            <a:r>
              <a:rPr lang="en-US" altLang="en-US" sz="2400">
                <a:ea typeface="ＭＳ Ｐゴシック" panose="020B0600070205080204" pitchFamily="34" charset="-128"/>
              </a:rPr>
              <a:t>magnetics</a:t>
            </a:r>
          </a:p>
          <a:p>
            <a:pPr eaLnBrk="1" hangingPunct="1">
              <a:lnSpc>
                <a:spcPct val="90000"/>
              </a:lnSpc>
              <a:buFontTx/>
              <a:buNone/>
            </a:pPr>
            <a:r>
              <a:rPr lang="en-US" altLang="en-US" sz="2400">
                <a:ea typeface="ＭＳ Ｐゴシック" panose="020B0600070205080204" pitchFamily="34" charset="-128"/>
              </a:rPr>
              <a:t>moons</a:t>
            </a:r>
          </a:p>
          <a:p>
            <a:pPr eaLnBrk="1" hangingPunct="1">
              <a:lnSpc>
                <a:spcPct val="90000"/>
              </a:lnSpc>
              <a:buFontTx/>
              <a:buNone/>
            </a:pPr>
            <a:r>
              <a:rPr lang="en-US" altLang="en-US" sz="2400">
                <a:ea typeface="ＭＳ Ｐゴシック" panose="020B0600070205080204" pitchFamily="34" charset="-128"/>
              </a:rPr>
              <a:t>rings</a:t>
            </a:r>
          </a:p>
          <a:p>
            <a:pPr eaLnBrk="1" hangingPunct="1">
              <a:lnSpc>
                <a:spcPct val="90000"/>
              </a:lnSpc>
              <a:buFontTx/>
              <a:buNone/>
            </a:pPr>
            <a:endParaRPr lang="en-US" altLang="en-US" sz="2400">
              <a:ea typeface="ＭＳ Ｐゴシック" panose="020B0600070205080204" pitchFamily="34" charset="-128"/>
            </a:endParaRPr>
          </a:p>
        </p:txBody>
      </p:sp>
      <p:sp>
        <p:nvSpPr>
          <p:cNvPr id="49156" name="Rectangle 4">
            <a:extLst>
              <a:ext uri="{FF2B5EF4-FFF2-40B4-BE49-F238E27FC236}">
                <a16:creationId xmlns:a16="http://schemas.microsoft.com/office/drawing/2014/main" id="{3680ACB6-E85D-DBAD-99D8-3D908066B5D1}"/>
              </a:ext>
            </a:extLst>
          </p:cNvPr>
          <p:cNvSpPr>
            <a:spLocks noGrp="1" noChangeArrowheads="1"/>
          </p:cNvSpPr>
          <p:nvPr>
            <p:ph type="body" sz="half" idx="2"/>
          </p:nvPr>
        </p:nvSpPr>
        <p:spPr>
          <a:xfrm>
            <a:off x="2819400" y="1447800"/>
            <a:ext cx="6172200" cy="4800600"/>
          </a:xfrm>
        </p:spPr>
        <p:txBody>
          <a:bodyPr/>
          <a:lstStyle/>
          <a:p>
            <a:pPr eaLnBrk="1" hangingPunct="1">
              <a:lnSpc>
                <a:spcPct val="90000"/>
              </a:lnSpc>
              <a:buFontTx/>
              <a:buNone/>
            </a:pPr>
            <a:r>
              <a:rPr lang="en-US" altLang="en-US" sz="2400">
                <a:ea typeface="ＭＳ Ｐゴシック" panose="020B0600070205080204" pitchFamily="34" charset="-128"/>
              </a:rPr>
              <a:t>        0.4-1.5 AU                  5.2-30.1 AU</a:t>
            </a:r>
          </a:p>
          <a:p>
            <a:pPr eaLnBrk="1" hangingPunct="1">
              <a:lnSpc>
                <a:spcPct val="90000"/>
              </a:lnSpc>
              <a:buFontTx/>
              <a:buNone/>
            </a:pPr>
            <a:r>
              <a:rPr lang="en-US" altLang="en-US" sz="2400">
                <a:ea typeface="ＭＳ Ｐゴシック" panose="020B0600070205080204" pitchFamily="34" charset="-128"/>
              </a:rPr>
              <a:t>        close                            wide</a:t>
            </a:r>
          </a:p>
          <a:p>
            <a:pPr eaLnBrk="1" hangingPunct="1">
              <a:lnSpc>
                <a:spcPct val="90000"/>
              </a:lnSpc>
              <a:buFontTx/>
              <a:buNone/>
            </a:pPr>
            <a:r>
              <a:rPr lang="en-US" altLang="en-US" sz="2400">
                <a:ea typeface="ＭＳ Ｐゴシック" panose="020B0600070205080204" pitchFamily="34" charset="-128"/>
              </a:rPr>
              <a:t>        0.05-1.0 Earths            14.5-318 Earths</a:t>
            </a:r>
          </a:p>
          <a:p>
            <a:pPr eaLnBrk="1" hangingPunct="1">
              <a:lnSpc>
                <a:spcPct val="90000"/>
              </a:lnSpc>
              <a:buFontTx/>
              <a:buNone/>
            </a:pPr>
            <a:r>
              <a:rPr lang="en-US" altLang="en-US" sz="2400">
                <a:ea typeface="ＭＳ Ｐゴシック" panose="020B0600070205080204" pitchFamily="34" charset="-128"/>
              </a:rPr>
              <a:t>        0.4-1.0 Earth radii       3.9-11.2 Earth radii</a:t>
            </a:r>
          </a:p>
          <a:p>
            <a:pPr eaLnBrk="1" hangingPunct="1">
              <a:lnSpc>
                <a:spcPct val="90000"/>
              </a:lnSpc>
              <a:buFontTx/>
              <a:buNone/>
            </a:pPr>
            <a:r>
              <a:rPr lang="en-US" altLang="en-US" sz="2400">
                <a:ea typeface="ＭＳ Ｐゴシック" panose="020B0600070205080204" pitchFamily="34" charset="-128"/>
              </a:rPr>
              <a:t>        3.9-5.5 g/cm</a:t>
            </a:r>
            <a:r>
              <a:rPr lang="en-US" altLang="en-US" sz="2400" baseline="30000">
                <a:ea typeface="ＭＳ Ｐゴシック" panose="020B0600070205080204" pitchFamily="34" charset="-128"/>
              </a:rPr>
              <a:t>3 </a:t>
            </a:r>
            <a:r>
              <a:rPr lang="en-US" altLang="en-US" sz="2400">
                <a:ea typeface="ＭＳ Ｐゴシック" panose="020B0600070205080204" pitchFamily="34" charset="-128"/>
              </a:rPr>
              <a:t>              0.7-1.6 g/cm</a:t>
            </a:r>
            <a:r>
              <a:rPr lang="en-US" altLang="en-US" sz="2400" baseline="30000">
                <a:ea typeface="ＭＳ Ｐゴシック" panose="020B0600070205080204" pitchFamily="34" charset="-128"/>
              </a:rPr>
              <a:t>3</a:t>
            </a:r>
          </a:p>
          <a:p>
            <a:pPr eaLnBrk="1" hangingPunct="1">
              <a:lnSpc>
                <a:spcPct val="90000"/>
              </a:lnSpc>
              <a:buFontTx/>
              <a:buNone/>
            </a:pPr>
            <a:r>
              <a:rPr lang="en-US" altLang="en-US" sz="2400">
                <a:ea typeface="ＭＳ Ｐゴシック" panose="020B0600070205080204" pitchFamily="34" charset="-128"/>
              </a:rPr>
              <a:t>        rocky                           gaseous/icy</a:t>
            </a:r>
            <a:endParaRPr lang="en-US" altLang="en-US" sz="1800">
              <a:ea typeface="ＭＳ Ｐゴシック" panose="020B0600070205080204" pitchFamily="34" charset="-128"/>
            </a:endParaRPr>
          </a:p>
          <a:p>
            <a:pPr eaLnBrk="1" hangingPunct="1">
              <a:lnSpc>
                <a:spcPct val="90000"/>
              </a:lnSpc>
              <a:buFontTx/>
              <a:buNone/>
            </a:pPr>
            <a:r>
              <a:rPr lang="en-US" altLang="en-US" sz="2400">
                <a:ea typeface="ＭＳ Ｐゴシック" panose="020B0600070205080204" pitchFamily="34" charset="-128"/>
              </a:rPr>
              <a:t>        solid                             any?</a:t>
            </a:r>
            <a:endParaRPr lang="en-US" altLang="en-US" sz="1800">
              <a:ea typeface="ＭＳ Ｐゴシック" panose="020B0600070205080204" pitchFamily="34" charset="-128"/>
            </a:endParaRPr>
          </a:p>
          <a:p>
            <a:pPr eaLnBrk="1" hangingPunct="1">
              <a:lnSpc>
                <a:spcPct val="90000"/>
              </a:lnSpc>
              <a:buFontTx/>
              <a:buNone/>
            </a:pPr>
            <a:r>
              <a:rPr lang="en-US" altLang="en-US" sz="2400">
                <a:ea typeface="ＭＳ Ｐゴシック" panose="020B0600070205080204" pitchFamily="34" charset="-128"/>
              </a:rPr>
              <a:t>        0.1-0.7                         0.4-0.5</a:t>
            </a:r>
          </a:p>
          <a:p>
            <a:pPr eaLnBrk="1" hangingPunct="1">
              <a:lnSpc>
                <a:spcPct val="90000"/>
              </a:lnSpc>
              <a:buFontTx/>
              <a:buNone/>
            </a:pPr>
            <a:r>
              <a:rPr lang="en-US" altLang="en-US" sz="2400">
                <a:ea typeface="ＭＳ Ｐゴシック" panose="020B0600070205080204" pitchFamily="34" charset="-128"/>
              </a:rPr>
              <a:t>        slow                             fast</a:t>
            </a:r>
            <a:endParaRPr lang="en-US" altLang="en-US" sz="1800">
              <a:ea typeface="ＭＳ Ｐゴシック" panose="020B0600070205080204" pitchFamily="34" charset="-128"/>
            </a:endParaRPr>
          </a:p>
          <a:p>
            <a:pPr eaLnBrk="1" hangingPunct="1">
              <a:lnSpc>
                <a:spcPct val="90000"/>
              </a:lnSpc>
              <a:buFontTx/>
              <a:buNone/>
            </a:pPr>
            <a:r>
              <a:rPr lang="en-US" altLang="en-US" sz="2400">
                <a:ea typeface="ＭＳ Ｐゴシック" panose="020B0600070205080204" pitchFamily="34" charset="-128"/>
              </a:rPr>
              <a:t>        none/weak                   strong (integrated)</a:t>
            </a:r>
          </a:p>
          <a:p>
            <a:pPr eaLnBrk="1" hangingPunct="1">
              <a:lnSpc>
                <a:spcPct val="90000"/>
              </a:lnSpc>
              <a:buFontTx/>
              <a:buNone/>
            </a:pPr>
            <a:r>
              <a:rPr lang="en-US" altLang="en-US" sz="2400">
                <a:ea typeface="ＭＳ Ｐゴシック" panose="020B0600070205080204" pitchFamily="34" charset="-128"/>
              </a:rPr>
              <a:t>        none/few                     many</a:t>
            </a:r>
          </a:p>
          <a:p>
            <a:pPr eaLnBrk="1" hangingPunct="1">
              <a:lnSpc>
                <a:spcPct val="90000"/>
              </a:lnSpc>
              <a:buFontTx/>
              <a:buNone/>
            </a:pPr>
            <a:r>
              <a:rPr lang="en-US" altLang="en-US" sz="2400">
                <a:ea typeface="ＭＳ Ｐゴシック" panose="020B0600070205080204" pitchFamily="34" charset="-128"/>
              </a:rPr>
              <a:t>        none                            all</a:t>
            </a:r>
          </a:p>
        </p:txBody>
      </p:sp>
      <p:sp>
        <p:nvSpPr>
          <p:cNvPr id="177156" name="Text Box 5">
            <a:extLst>
              <a:ext uri="{FF2B5EF4-FFF2-40B4-BE49-F238E27FC236}">
                <a16:creationId xmlns:a16="http://schemas.microsoft.com/office/drawing/2014/main" id="{839045EE-3FE6-8B7E-9464-085CD709190D}"/>
              </a:ext>
            </a:extLst>
          </p:cNvPr>
          <p:cNvSpPr txBox="1">
            <a:spLocks noChangeArrowheads="1"/>
          </p:cNvSpPr>
          <p:nvPr/>
        </p:nvSpPr>
        <p:spPr bwMode="auto">
          <a:xfrm>
            <a:off x="609600" y="914400"/>
            <a:ext cx="711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i="1">
                <a:solidFill>
                  <a:srgbClr val="000000"/>
                </a:solidFill>
              </a:rPr>
              <a:t>Characteristic                 Terrestrial                      Jovian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fade">
                                      <p:cBhvr>
                                        <p:cTn id="7" dur="20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fade">
                                      <p:cBhvr>
                                        <p:cTn id="12" dur="2000"/>
                                        <p:tgtEl>
                                          <p:spTgt spid="491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fade">
                                      <p:cBhvr>
                                        <p:cTn id="17" dur="2000"/>
                                        <p:tgtEl>
                                          <p:spTgt spid="491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fade">
                                      <p:cBhvr>
                                        <p:cTn id="22" dur="2000"/>
                                        <p:tgtEl>
                                          <p:spTgt spid="491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9156">
                                            <p:txEl>
                                              <p:pRg st="4" end="4"/>
                                            </p:txEl>
                                          </p:spTgt>
                                        </p:tgtEl>
                                        <p:attrNameLst>
                                          <p:attrName>style.visibility</p:attrName>
                                        </p:attrNameLst>
                                      </p:cBhvr>
                                      <p:to>
                                        <p:strVal val="visible"/>
                                      </p:to>
                                    </p:set>
                                    <p:animEffect transition="in" filter="fade">
                                      <p:cBhvr>
                                        <p:cTn id="27" dur="2000"/>
                                        <p:tgtEl>
                                          <p:spTgt spid="491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9156">
                                            <p:txEl>
                                              <p:pRg st="5" end="5"/>
                                            </p:txEl>
                                          </p:spTgt>
                                        </p:tgtEl>
                                        <p:attrNameLst>
                                          <p:attrName>style.visibility</p:attrName>
                                        </p:attrNameLst>
                                      </p:cBhvr>
                                      <p:to>
                                        <p:strVal val="visible"/>
                                      </p:to>
                                    </p:set>
                                    <p:animEffect transition="in" filter="fade">
                                      <p:cBhvr>
                                        <p:cTn id="32" dur="2000"/>
                                        <p:tgtEl>
                                          <p:spTgt spid="491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9156">
                                            <p:txEl>
                                              <p:pRg st="6" end="6"/>
                                            </p:txEl>
                                          </p:spTgt>
                                        </p:tgtEl>
                                        <p:attrNameLst>
                                          <p:attrName>style.visibility</p:attrName>
                                        </p:attrNameLst>
                                      </p:cBhvr>
                                      <p:to>
                                        <p:strVal val="visible"/>
                                      </p:to>
                                    </p:set>
                                    <p:animEffect transition="in" filter="fade">
                                      <p:cBhvr>
                                        <p:cTn id="37" dur="2000"/>
                                        <p:tgtEl>
                                          <p:spTgt spid="4915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9156">
                                            <p:txEl>
                                              <p:pRg st="7" end="7"/>
                                            </p:txEl>
                                          </p:spTgt>
                                        </p:tgtEl>
                                        <p:attrNameLst>
                                          <p:attrName>style.visibility</p:attrName>
                                        </p:attrNameLst>
                                      </p:cBhvr>
                                      <p:to>
                                        <p:strVal val="visible"/>
                                      </p:to>
                                    </p:set>
                                    <p:animEffect transition="in" filter="fade">
                                      <p:cBhvr>
                                        <p:cTn id="42" dur="2000"/>
                                        <p:tgtEl>
                                          <p:spTgt spid="4915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9156">
                                            <p:txEl>
                                              <p:pRg st="8" end="8"/>
                                            </p:txEl>
                                          </p:spTgt>
                                        </p:tgtEl>
                                        <p:attrNameLst>
                                          <p:attrName>style.visibility</p:attrName>
                                        </p:attrNameLst>
                                      </p:cBhvr>
                                      <p:to>
                                        <p:strVal val="visible"/>
                                      </p:to>
                                    </p:set>
                                    <p:animEffect transition="in" filter="fade">
                                      <p:cBhvr>
                                        <p:cTn id="47" dur="2000"/>
                                        <p:tgtEl>
                                          <p:spTgt spid="4915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9156">
                                            <p:txEl>
                                              <p:pRg st="9" end="9"/>
                                            </p:txEl>
                                          </p:spTgt>
                                        </p:tgtEl>
                                        <p:attrNameLst>
                                          <p:attrName>style.visibility</p:attrName>
                                        </p:attrNameLst>
                                      </p:cBhvr>
                                      <p:to>
                                        <p:strVal val="visible"/>
                                      </p:to>
                                    </p:set>
                                    <p:animEffect transition="in" filter="fade">
                                      <p:cBhvr>
                                        <p:cTn id="52" dur="2000"/>
                                        <p:tgtEl>
                                          <p:spTgt spid="49156">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9156">
                                            <p:txEl>
                                              <p:pRg st="10" end="10"/>
                                            </p:txEl>
                                          </p:spTgt>
                                        </p:tgtEl>
                                        <p:attrNameLst>
                                          <p:attrName>style.visibility</p:attrName>
                                        </p:attrNameLst>
                                      </p:cBhvr>
                                      <p:to>
                                        <p:strVal val="visible"/>
                                      </p:to>
                                    </p:set>
                                    <p:animEffect transition="in" filter="fade">
                                      <p:cBhvr>
                                        <p:cTn id="57" dur="2000"/>
                                        <p:tgtEl>
                                          <p:spTgt spid="49156">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49156">
                                            <p:txEl>
                                              <p:pRg st="11" end="11"/>
                                            </p:txEl>
                                          </p:spTgt>
                                        </p:tgtEl>
                                        <p:attrNameLst>
                                          <p:attrName>style.visibility</p:attrName>
                                        </p:attrNameLst>
                                      </p:cBhvr>
                                      <p:to>
                                        <p:strVal val="visible"/>
                                      </p:to>
                                    </p:set>
                                    <p:animEffect transition="in" filter="fade">
                                      <p:cBhvr>
                                        <p:cTn id="62" dur="2000"/>
                                        <p:tgtEl>
                                          <p:spTgt spid="4915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07301868-AD9A-2779-1295-D5FD70335665}"/>
              </a:ext>
            </a:extLst>
          </p:cNvPr>
          <p:cNvSpPr>
            <a:spLocks noGrp="1" noChangeArrowheads="1"/>
          </p:cNvSpPr>
          <p:nvPr>
            <p:ph type="title"/>
          </p:nvPr>
        </p:nvSpPr>
        <p:spPr>
          <a:xfrm>
            <a:off x="685800" y="0"/>
            <a:ext cx="7772400" cy="914400"/>
          </a:xfrm>
        </p:spPr>
        <p:txBody>
          <a:bodyPr/>
          <a:lstStyle/>
          <a:p>
            <a:pPr eaLnBrk="1" hangingPunct="1"/>
            <a:r>
              <a:rPr lang="en-US" altLang="en-US" b="1">
                <a:solidFill>
                  <a:schemeClr val="bg1"/>
                </a:solidFill>
                <a:ea typeface="ＭＳ Ｐゴシック" panose="020B0600070205080204" pitchFamily="34" charset="-128"/>
              </a:rPr>
              <a:t>obliquities (tilts)</a:t>
            </a:r>
          </a:p>
        </p:txBody>
      </p:sp>
      <p:pic>
        <p:nvPicPr>
          <p:cNvPr id="179203" name="Picture 4" descr="obliquity">
            <a:extLst>
              <a:ext uri="{FF2B5EF4-FFF2-40B4-BE49-F238E27FC236}">
                <a16:creationId xmlns:a16="http://schemas.microsoft.com/office/drawing/2014/main" id="{80B8F8BA-C75B-193F-8558-A44AFC5C8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5525"/>
            <a:ext cx="9144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Rectangle 1">
            <a:extLst>
              <a:ext uri="{FF2B5EF4-FFF2-40B4-BE49-F238E27FC236}">
                <a16:creationId xmlns:a16="http://schemas.microsoft.com/office/drawing/2014/main" id="{9D8197AA-3963-6FC4-5EDD-FC93EF06B62B}"/>
              </a:ext>
            </a:extLst>
          </p:cNvPr>
          <p:cNvSpPr>
            <a:spLocks noChangeArrowheads="1"/>
          </p:cNvSpPr>
          <p:nvPr/>
        </p:nvSpPr>
        <p:spPr bwMode="auto">
          <a:xfrm>
            <a:off x="0" y="4114800"/>
            <a:ext cx="7162800" cy="228600"/>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i="1">
              <a:solidFill>
                <a:schemeClr val="tx2"/>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Footer Placeholder 4">
            <a:extLst>
              <a:ext uri="{FF2B5EF4-FFF2-40B4-BE49-F238E27FC236}">
                <a16:creationId xmlns:a16="http://schemas.microsoft.com/office/drawing/2014/main" id="{C36748A8-DFCE-199E-BC93-8C567A5B021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Planetary Sciences</a:t>
            </a:r>
          </a:p>
        </p:txBody>
      </p:sp>
      <p:sp>
        <p:nvSpPr>
          <p:cNvPr id="181250" name="Slide Number Placeholder 5">
            <a:extLst>
              <a:ext uri="{FF2B5EF4-FFF2-40B4-BE49-F238E27FC236}">
                <a16:creationId xmlns:a16="http://schemas.microsoft.com/office/drawing/2014/main" id="{CAAB4C5D-F2C9-4E0D-D1E7-9D38BF6204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4B72A01F-80D7-0547-9650-5F44B1B9A469}" type="slidenum">
              <a:rPr lang="en-US" altLang="en-US" sz="1400" smtClean="0">
                <a:solidFill>
                  <a:srgbClr val="000000"/>
                </a:solidFill>
              </a:rPr>
              <a:pPr>
                <a:spcBef>
                  <a:spcPct val="0"/>
                </a:spcBef>
                <a:buFontTx/>
                <a:buNone/>
              </a:pPr>
              <a:t>16</a:t>
            </a:fld>
            <a:endParaRPr lang="en-US" altLang="en-US" sz="1400">
              <a:solidFill>
                <a:srgbClr val="000000"/>
              </a:solidFill>
            </a:endParaRPr>
          </a:p>
        </p:txBody>
      </p:sp>
      <p:sp>
        <p:nvSpPr>
          <p:cNvPr id="181251" name="Rectangle 2">
            <a:extLst>
              <a:ext uri="{FF2B5EF4-FFF2-40B4-BE49-F238E27FC236}">
                <a16:creationId xmlns:a16="http://schemas.microsoft.com/office/drawing/2014/main" id="{36294897-97F7-09A2-96D0-B85BE09A6EDF}"/>
              </a:ext>
            </a:extLst>
          </p:cNvPr>
          <p:cNvSpPr>
            <a:spLocks noGrp="1" noChangeArrowheads="1"/>
          </p:cNvSpPr>
          <p:nvPr>
            <p:ph type="title"/>
          </p:nvPr>
        </p:nvSpPr>
        <p:spPr>
          <a:xfrm>
            <a:off x="685800" y="0"/>
            <a:ext cx="7772400" cy="914400"/>
          </a:xfrm>
        </p:spPr>
        <p:txBody>
          <a:bodyPr/>
          <a:lstStyle/>
          <a:p>
            <a:pPr eaLnBrk="1" hangingPunct="1"/>
            <a:r>
              <a:rPr lang="en-US" altLang="en-US" b="1">
                <a:ea typeface="ＭＳ Ｐゴシック" panose="020B0600070205080204" pitchFamily="34" charset="-128"/>
              </a:rPr>
              <a:t>bizarre bar magnets</a:t>
            </a:r>
          </a:p>
        </p:txBody>
      </p:sp>
      <p:pic>
        <p:nvPicPr>
          <p:cNvPr id="181252" name="Picture 4" descr="magtilts">
            <a:extLst>
              <a:ext uri="{FF2B5EF4-FFF2-40B4-BE49-F238E27FC236}">
                <a16:creationId xmlns:a16="http://schemas.microsoft.com/office/drawing/2014/main" id="{8100FD93-C6E1-B45C-6D84-EB27D414C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9163"/>
            <a:ext cx="80010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a:extLst>
              <a:ext uri="{FF2B5EF4-FFF2-40B4-BE49-F238E27FC236}">
                <a16:creationId xmlns:a16="http://schemas.microsoft.com/office/drawing/2014/main" id="{62C0EB18-BA0B-0038-1B91-12374CC98D53}"/>
              </a:ext>
            </a:extLst>
          </p:cNvPr>
          <p:cNvSpPr>
            <a:spLocks noGrp="1" noChangeArrowheads="1"/>
          </p:cNvSpPr>
          <p:nvPr>
            <p:ph type="title"/>
          </p:nvPr>
        </p:nvSpPr>
        <p:spPr>
          <a:xfrm>
            <a:off x="685800" y="0"/>
            <a:ext cx="7772400" cy="914400"/>
          </a:xfrm>
        </p:spPr>
        <p:txBody>
          <a:bodyPr/>
          <a:lstStyle/>
          <a:p>
            <a:pPr eaLnBrk="1" hangingPunct="1"/>
            <a:r>
              <a:rPr lang="en-US" altLang="en-US" b="1">
                <a:ea typeface="ＭＳ Ｐゴシック" panose="020B0600070205080204" pitchFamily="34" charset="-128"/>
              </a:rPr>
              <a:t>magnetospheres</a:t>
            </a:r>
          </a:p>
        </p:txBody>
      </p:sp>
      <p:pic>
        <p:nvPicPr>
          <p:cNvPr id="183298" name="Picture 4" descr="earth">
            <a:extLst>
              <a:ext uri="{FF2B5EF4-FFF2-40B4-BE49-F238E27FC236}">
                <a16:creationId xmlns:a16="http://schemas.microsoft.com/office/drawing/2014/main" id="{3C275801-49AF-49F9-57E9-4548419C5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92175"/>
            <a:ext cx="41719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9" name="Picture 5" descr="jup">
            <a:extLst>
              <a:ext uri="{FF2B5EF4-FFF2-40B4-BE49-F238E27FC236}">
                <a16:creationId xmlns:a16="http://schemas.microsoft.com/office/drawing/2014/main" id="{86D0C421-F1F4-DA9D-B95F-A7A837E99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81400"/>
            <a:ext cx="41910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 Box 7">
            <a:extLst>
              <a:ext uri="{FF2B5EF4-FFF2-40B4-BE49-F238E27FC236}">
                <a16:creationId xmlns:a16="http://schemas.microsoft.com/office/drawing/2014/main" id="{35600975-8666-3392-D068-62F550DC47BF}"/>
              </a:ext>
            </a:extLst>
          </p:cNvPr>
          <p:cNvSpPr txBox="1">
            <a:spLocks noChangeArrowheads="1"/>
          </p:cNvSpPr>
          <p:nvPr/>
        </p:nvSpPr>
        <p:spPr bwMode="auto">
          <a:xfrm>
            <a:off x="4267200" y="914400"/>
            <a:ext cx="48958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en-US" sz="2400">
                <a:solidFill>
                  <a:srgbClr val="000000"/>
                </a:solidFill>
              </a:rPr>
              <a:t>Earth</a:t>
            </a:r>
            <a:r>
              <a:rPr lang="en-US" altLang="ja-JP" sz="2400">
                <a:solidFill>
                  <a:srgbClr val="000000"/>
                </a:solidFill>
              </a:rPr>
              <a:t> has strongest terrestrial</a:t>
            </a:r>
          </a:p>
          <a:p>
            <a:pPr eaLnBrk="1" hangingPunct="1">
              <a:spcBef>
                <a:spcPct val="0"/>
              </a:spcBef>
              <a:buFontTx/>
              <a:buNone/>
            </a:pPr>
            <a:r>
              <a:rPr lang="en-US" altLang="en-US" sz="1600">
                <a:solidFill>
                  <a:srgbClr val="000000"/>
                </a:solidFill>
              </a:rPr>
              <a:t>        surface mag field = 0.3 G</a:t>
            </a:r>
          </a:p>
          <a:p>
            <a:pPr eaLnBrk="1" hangingPunct="1">
              <a:spcBef>
                <a:spcPct val="0"/>
              </a:spcBef>
              <a:buFontTx/>
              <a:buNone/>
            </a:pPr>
            <a:r>
              <a:rPr lang="en-US" altLang="en-US" sz="1600">
                <a:solidFill>
                  <a:srgbClr val="000000"/>
                </a:solidFill>
              </a:rPr>
              <a:t>        mag moment = 8x10</a:t>
            </a:r>
            <a:r>
              <a:rPr lang="en-US" altLang="en-US" sz="1600" baseline="30000">
                <a:solidFill>
                  <a:srgbClr val="000000"/>
                </a:solidFill>
              </a:rPr>
              <a:t>25</a:t>
            </a:r>
            <a:r>
              <a:rPr lang="en-US" altLang="en-US" sz="1600">
                <a:solidFill>
                  <a:srgbClr val="000000"/>
                </a:solidFill>
              </a:rPr>
              <a:t> G/cm</a:t>
            </a:r>
            <a:r>
              <a:rPr lang="en-US" altLang="en-US" sz="1600" baseline="30000">
                <a:solidFill>
                  <a:srgbClr val="000000"/>
                </a:solidFill>
              </a:rPr>
              <a:t>3</a:t>
            </a:r>
          </a:p>
          <a:p>
            <a:pPr eaLnBrk="1" hangingPunct="1">
              <a:spcBef>
                <a:spcPct val="0"/>
              </a:spcBef>
              <a:buFontTx/>
              <a:buNone/>
            </a:pPr>
            <a:r>
              <a:rPr lang="en-US" altLang="en-US" sz="1600" baseline="30000">
                <a:solidFill>
                  <a:srgbClr val="000000"/>
                </a:solidFill>
              </a:rPr>
              <a:t>            </a:t>
            </a:r>
            <a:r>
              <a:rPr lang="en-US" altLang="en-US" sz="1600">
                <a:solidFill>
                  <a:srgbClr val="000000"/>
                </a:solidFill>
              </a:rPr>
              <a:t>enough to protect us from charged particles</a:t>
            </a:r>
          </a:p>
          <a:p>
            <a:pPr eaLnBrk="1" hangingPunct="1">
              <a:spcBef>
                <a:spcPct val="0"/>
              </a:spcBef>
              <a:buFontTx/>
              <a:buNone/>
            </a:pPr>
            <a:endParaRPr lang="en-US" altLang="en-US" sz="1600">
              <a:solidFill>
                <a:srgbClr val="000000"/>
              </a:solidFill>
            </a:endParaRPr>
          </a:p>
          <a:p>
            <a:pPr eaLnBrk="1" hangingPunct="1">
              <a:spcBef>
                <a:spcPct val="0"/>
              </a:spcBef>
            </a:pPr>
            <a:r>
              <a:rPr lang="en-US" altLang="en-US" sz="2400">
                <a:solidFill>
                  <a:srgbClr val="000000"/>
                </a:solidFill>
              </a:rPr>
              <a:t>Mercury</a:t>
            </a:r>
            <a:r>
              <a:rPr lang="en-US" altLang="ja-JP" sz="2400">
                <a:solidFill>
                  <a:srgbClr val="000000"/>
                </a:solidFill>
              </a:rPr>
              <a:t>, Ganymede wimpy</a:t>
            </a:r>
          </a:p>
          <a:p>
            <a:pPr eaLnBrk="1" hangingPunct="1">
              <a:spcBef>
                <a:spcPct val="0"/>
              </a:spcBef>
            </a:pPr>
            <a:r>
              <a:rPr lang="en-US" altLang="en-US" sz="2400">
                <a:solidFill>
                  <a:srgbClr val="000000"/>
                </a:solidFill>
              </a:rPr>
              <a:t>Venus, Io, Europa, Callisto induced</a:t>
            </a:r>
          </a:p>
          <a:p>
            <a:pPr eaLnBrk="1" hangingPunct="1">
              <a:spcBef>
                <a:spcPct val="0"/>
              </a:spcBef>
            </a:pPr>
            <a:r>
              <a:rPr lang="en-US" altLang="en-US" sz="2400">
                <a:solidFill>
                  <a:srgbClr val="000000"/>
                </a:solidFill>
              </a:rPr>
              <a:t>Mars</a:t>
            </a:r>
            <a:r>
              <a:rPr lang="en-US" altLang="ja-JP" sz="2400">
                <a:solidFill>
                  <a:srgbClr val="000000"/>
                </a:solidFill>
              </a:rPr>
              <a:t> patchy crustal</a:t>
            </a:r>
            <a:endParaRPr lang="en-US" altLang="en-US" sz="2400">
              <a:solidFill>
                <a:srgbClr val="000000"/>
              </a:solidFill>
            </a:endParaRPr>
          </a:p>
        </p:txBody>
      </p:sp>
      <p:sp>
        <p:nvSpPr>
          <p:cNvPr id="79880" name="Text Box 8">
            <a:extLst>
              <a:ext uri="{FF2B5EF4-FFF2-40B4-BE49-F238E27FC236}">
                <a16:creationId xmlns:a16="http://schemas.microsoft.com/office/drawing/2014/main" id="{A983810C-D7DD-E9FE-8897-FA22EDDB5112}"/>
              </a:ext>
            </a:extLst>
          </p:cNvPr>
          <p:cNvSpPr txBox="1">
            <a:spLocks noChangeArrowheads="1"/>
          </p:cNvSpPr>
          <p:nvPr/>
        </p:nvSpPr>
        <p:spPr bwMode="auto">
          <a:xfrm>
            <a:off x="4267200" y="3705225"/>
            <a:ext cx="4191000" cy="2924175"/>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342900" indent="-342900" eaLnBrk="1" hangingPunct="1">
              <a:spcBef>
                <a:spcPct val="0"/>
              </a:spcBef>
              <a:defRPr/>
            </a:pPr>
            <a:r>
              <a:rPr lang="en-US" altLang="en-US" sz="2400" dirty="0">
                <a:solidFill>
                  <a:srgbClr val="000000"/>
                </a:solidFill>
              </a:rPr>
              <a:t>Jupiter</a:t>
            </a:r>
            <a:r>
              <a:rPr lang="en-US" altLang="ja-JP" sz="2400" dirty="0">
                <a:solidFill>
                  <a:srgbClr val="000000"/>
                </a:solidFill>
              </a:rPr>
              <a:t> has strongest </a:t>
            </a:r>
            <a:r>
              <a:rPr lang="en-US" altLang="ja-JP" sz="2400" dirty="0" err="1">
                <a:solidFill>
                  <a:srgbClr val="000000"/>
                </a:solidFill>
              </a:rPr>
              <a:t>jovian</a:t>
            </a:r>
            <a:endParaRPr lang="en-US" altLang="ja-JP" sz="2400" dirty="0">
              <a:solidFill>
                <a:srgbClr val="000000"/>
              </a:solidFill>
            </a:endParaRPr>
          </a:p>
          <a:p>
            <a:pPr eaLnBrk="1" hangingPunct="1">
              <a:spcBef>
                <a:spcPct val="0"/>
              </a:spcBef>
              <a:buFontTx/>
              <a:buNone/>
              <a:defRPr/>
            </a:pPr>
            <a:r>
              <a:rPr lang="en-US" altLang="en-US" sz="1600" dirty="0">
                <a:solidFill>
                  <a:srgbClr val="000000"/>
                </a:solidFill>
              </a:rPr>
              <a:t>        surface mag field = 4.3 G</a:t>
            </a:r>
          </a:p>
          <a:p>
            <a:pPr eaLnBrk="1" hangingPunct="1">
              <a:spcBef>
                <a:spcPct val="0"/>
              </a:spcBef>
              <a:buFontTx/>
              <a:buNone/>
              <a:defRPr/>
            </a:pPr>
            <a:r>
              <a:rPr lang="en-US" altLang="en-US" sz="1600" dirty="0">
                <a:solidFill>
                  <a:srgbClr val="000000"/>
                </a:solidFill>
              </a:rPr>
              <a:t>        mag moment = 20000X Earths</a:t>
            </a:r>
          </a:p>
          <a:p>
            <a:pPr eaLnBrk="1" hangingPunct="1">
              <a:spcBef>
                <a:spcPct val="0"/>
              </a:spcBef>
              <a:buFontTx/>
              <a:buNone/>
              <a:defRPr/>
            </a:pPr>
            <a:r>
              <a:rPr lang="en-US" altLang="en-US" sz="1600" dirty="0">
                <a:solidFill>
                  <a:srgbClr val="000000"/>
                </a:solidFill>
              </a:rPr>
              <a:t>        Io plasma torus complicates</a:t>
            </a:r>
          </a:p>
          <a:p>
            <a:pPr eaLnBrk="1" hangingPunct="1">
              <a:spcBef>
                <a:spcPct val="0"/>
              </a:spcBef>
              <a:buFontTx/>
              <a:buNone/>
              <a:defRPr/>
            </a:pPr>
            <a:r>
              <a:rPr lang="en-US" altLang="en-US" sz="1600" dirty="0">
                <a:solidFill>
                  <a:srgbClr val="000000"/>
                </a:solidFill>
              </a:rPr>
              <a:t>        affects all Galilean satellites</a:t>
            </a:r>
          </a:p>
          <a:p>
            <a:pPr eaLnBrk="1" hangingPunct="1">
              <a:spcBef>
                <a:spcPct val="0"/>
              </a:spcBef>
              <a:buFontTx/>
              <a:buNone/>
              <a:defRPr/>
            </a:pPr>
            <a:endParaRPr lang="en-US" altLang="en-US" sz="2400" dirty="0">
              <a:solidFill>
                <a:srgbClr val="000000"/>
              </a:solidFill>
            </a:endParaRPr>
          </a:p>
          <a:p>
            <a:pPr marL="342900" indent="-342900" eaLnBrk="1" hangingPunct="1">
              <a:spcBef>
                <a:spcPct val="0"/>
              </a:spcBef>
              <a:defRPr/>
            </a:pPr>
            <a:r>
              <a:rPr lang="en-US" altLang="en-US" sz="2400" dirty="0">
                <a:solidFill>
                  <a:srgbClr val="000000"/>
                </a:solidFill>
              </a:rPr>
              <a:t>Sat/</a:t>
            </a:r>
            <a:r>
              <a:rPr lang="en-US" altLang="en-US" sz="2400" dirty="0" err="1">
                <a:solidFill>
                  <a:srgbClr val="000000"/>
                </a:solidFill>
              </a:rPr>
              <a:t>Ura</a:t>
            </a:r>
            <a:r>
              <a:rPr lang="en-US" altLang="en-US" sz="2400" dirty="0">
                <a:solidFill>
                  <a:srgbClr val="000000"/>
                </a:solidFill>
              </a:rPr>
              <a:t>/Nep </a:t>
            </a:r>
            <a:r>
              <a:rPr lang="en-US" altLang="en-US" sz="2400" dirty="0">
                <a:solidFill>
                  <a:srgbClr val="FF0000"/>
                </a:solidFill>
              </a:rPr>
              <a:t>surface</a:t>
            </a:r>
            <a:r>
              <a:rPr lang="en-US" altLang="en-US" sz="2400" dirty="0">
                <a:solidFill>
                  <a:srgbClr val="000000"/>
                </a:solidFill>
              </a:rPr>
              <a:t> mag fields similar strength to Earth’</a:t>
            </a:r>
            <a:r>
              <a:rPr lang="en-US" altLang="ja-JP" sz="2400" dirty="0">
                <a:solidFill>
                  <a:srgbClr val="000000"/>
                </a:solidFill>
              </a:rPr>
              <a:t>s</a:t>
            </a:r>
            <a:endParaRPr lang="en-US" altLang="en-US" sz="24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9879">
                                            <p:txEl>
                                              <p:pRg st="0" end="0"/>
                                            </p:txEl>
                                          </p:spTgt>
                                        </p:tgtEl>
                                        <p:attrNameLst>
                                          <p:attrName>style.visibility</p:attrName>
                                        </p:attrNameLst>
                                      </p:cBhvr>
                                      <p:to>
                                        <p:strVal val="visible"/>
                                      </p:to>
                                    </p:set>
                                    <p:animEffect transition="in" filter="fade">
                                      <p:cBhvr>
                                        <p:cTn id="7" dur="2000"/>
                                        <p:tgtEl>
                                          <p:spTgt spid="798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9879">
                                            <p:txEl>
                                              <p:pRg st="1" end="1"/>
                                            </p:txEl>
                                          </p:spTgt>
                                        </p:tgtEl>
                                        <p:attrNameLst>
                                          <p:attrName>style.visibility</p:attrName>
                                        </p:attrNameLst>
                                      </p:cBhvr>
                                      <p:to>
                                        <p:strVal val="visible"/>
                                      </p:to>
                                    </p:set>
                                    <p:animEffect transition="in" filter="fade">
                                      <p:cBhvr>
                                        <p:cTn id="12" dur="2000"/>
                                        <p:tgtEl>
                                          <p:spTgt spid="798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9879">
                                            <p:txEl>
                                              <p:pRg st="2" end="2"/>
                                            </p:txEl>
                                          </p:spTgt>
                                        </p:tgtEl>
                                        <p:attrNameLst>
                                          <p:attrName>style.visibility</p:attrName>
                                        </p:attrNameLst>
                                      </p:cBhvr>
                                      <p:to>
                                        <p:strVal val="visible"/>
                                      </p:to>
                                    </p:set>
                                    <p:animEffect transition="in" filter="fade">
                                      <p:cBhvr>
                                        <p:cTn id="15" dur="2000"/>
                                        <p:tgtEl>
                                          <p:spTgt spid="798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9879">
                                            <p:txEl>
                                              <p:pRg st="3" end="3"/>
                                            </p:txEl>
                                          </p:spTgt>
                                        </p:tgtEl>
                                        <p:attrNameLst>
                                          <p:attrName>style.visibility</p:attrName>
                                        </p:attrNameLst>
                                      </p:cBhvr>
                                      <p:to>
                                        <p:strVal val="visible"/>
                                      </p:to>
                                    </p:set>
                                    <p:animEffect transition="in" filter="fade">
                                      <p:cBhvr>
                                        <p:cTn id="18" dur="2000"/>
                                        <p:tgtEl>
                                          <p:spTgt spid="7987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9879">
                                            <p:txEl>
                                              <p:pRg st="5" end="5"/>
                                            </p:txEl>
                                          </p:spTgt>
                                        </p:tgtEl>
                                        <p:attrNameLst>
                                          <p:attrName>style.visibility</p:attrName>
                                        </p:attrNameLst>
                                      </p:cBhvr>
                                      <p:to>
                                        <p:strVal val="visible"/>
                                      </p:to>
                                    </p:set>
                                    <p:animEffect transition="in" filter="fade">
                                      <p:cBhvr>
                                        <p:cTn id="23" dur="2000"/>
                                        <p:tgtEl>
                                          <p:spTgt spid="79879">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9879">
                                            <p:txEl>
                                              <p:pRg st="6" end="6"/>
                                            </p:txEl>
                                          </p:spTgt>
                                        </p:tgtEl>
                                        <p:attrNameLst>
                                          <p:attrName>style.visibility</p:attrName>
                                        </p:attrNameLst>
                                      </p:cBhvr>
                                      <p:to>
                                        <p:strVal val="visible"/>
                                      </p:to>
                                    </p:set>
                                    <p:animEffect transition="in" filter="fade">
                                      <p:cBhvr>
                                        <p:cTn id="28" dur="2000"/>
                                        <p:tgtEl>
                                          <p:spTgt spid="79879">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879">
                                            <p:txEl>
                                              <p:pRg st="7" end="7"/>
                                            </p:txEl>
                                          </p:spTgt>
                                        </p:tgtEl>
                                        <p:attrNameLst>
                                          <p:attrName>style.visibility</p:attrName>
                                        </p:attrNameLst>
                                      </p:cBhvr>
                                      <p:to>
                                        <p:strVal val="visible"/>
                                      </p:to>
                                    </p:set>
                                    <p:animEffect transition="in" filter="fade">
                                      <p:cBhvr>
                                        <p:cTn id="33" dur="2000"/>
                                        <p:tgtEl>
                                          <p:spTgt spid="79879">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9880">
                                            <p:txEl>
                                              <p:pRg st="0" end="0"/>
                                            </p:txEl>
                                          </p:spTgt>
                                        </p:tgtEl>
                                        <p:attrNameLst>
                                          <p:attrName>style.visibility</p:attrName>
                                        </p:attrNameLst>
                                      </p:cBhvr>
                                      <p:to>
                                        <p:strVal val="visible"/>
                                      </p:to>
                                    </p:set>
                                    <p:animEffect transition="in" filter="fade">
                                      <p:cBhvr>
                                        <p:cTn id="38" dur="2000"/>
                                        <p:tgtEl>
                                          <p:spTgt spid="7988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79880">
                                            <p:txEl>
                                              <p:pRg st="1" end="1"/>
                                            </p:txEl>
                                          </p:spTgt>
                                        </p:tgtEl>
                                        <p:attrNameLst>
                                          <p:attrName>style.visibility</p:attrName>
                                        </p:attrNameLst>
                                      </p:cBhvr>
                                      <p:to>
                                        <p:strVal val="visible"/>
                                      </p:to>
                                    </p:set>
                                    <p:animEffect transition="in" filter="fade">
                                      <p:cBhvr>
                                        <p:cTn id="43" dur="2000"/>
                                        <p:tgtEl>
                                          <p:spTgt spid="79880">
                                            <p:txEl>
                                              <p:pRg st="1" end="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79880">
                                            <p:txEl>
                                              <p:pRg st="2" end="2"/>
                                            </p:txEl>
                                          </p:spTgt>
                                        </p:tgtEl>
                                        <p:attrNameLst>
                                          <p:attrName>style.visibility</p:attrName>
                                        </p:attrNameLst>
                                      </p:cBhvr>
                                      <p:to>
                                        <p:strVal val="visible"/>
                                      </p:to>
                                    </p:set>
                                    <p:animEffect transition="in" filter="fade">
                                      <p:cBhvr>
                                        <p:cTn id="48" dur="2000"/>
                                        <p:tgtEl>
                                          <p:spTgt spid="79880">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9880">
                                            <p:txEl>
                                              <p:pRg st="3" end="3"/>
                                            </p:txEl>
                                          </p:spTgt>
                                        </p:tgtEl>
                                        <p:attrNameLst>
                                          <p:attrName>style.visibility</p:attrName>
                                        </p:attrNameLst>
                                      </p:cBhvr>
                                      <p:to>
                                        <p:strVal val="visible"/>
                                      </p:to>
                                    </p:set>
                                    <p:animEffect transition="in" filter="fade">
                                      <p:cBhvr>
                                        <p:cTn id="51" dur="2000"/>
                                        <p:tgtEl>
                                          <p:spTgt spid="79880">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9880">
                                            <p:txEl>
                                              <p:pRg st="4" end="4"/>
                                            </p:txEl>
                                          </p:spTgt>
                                        </p:tgtEl>
                                        <p:attrNameLst>
                                          <p:attrName>style.visibility</p:attrName>
                                        </p:attrNameLst>
                                      </p:cBhvr>
                                      <p:to>
                                        <p:strVal val="visible"/>
                                      </p:to>
                                    </p:set>
                                    <p:animEffect transition="in" filter="fade">
                                      <p:cBhvr>
                                        <p:cTn id="54" dur="2000"/>
                                        <p:tgtEl>
                                          <p:spTgt spid="79880">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79880">
                                            <p:txEl>
                                              <p:pRg st="6" end="6"/>
                                            </p:txEl>
                                          </p:spTgt>
                                        </p:tgtEl>
                                        <p:attrNameLst>
                                          <p:attrName>style.visibility</p:attrName>
                                        </p:attrNameLst>
                                      </p:cBhvr>
                                      <p:to>
                                        <p:strVal val="visible"/>
                                      </p:to>
                                    </p:set>
                                    <p:animEffect transition="in" filter="fade">
                                      <p:cBhvr>
                                        <p:cTn id="59" dur="2000"/>
                                        <p:tgtEl>
                                          <p:spTgt spid="798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Footer Placeholder 4">
            <a:extLst>
              <a:ext uri="{FF2B5EF4-FFF2-40B4-BE49-F238E27FC236}">
                <a16:creationId xmlns:a16="http://schemas.microsoft.com/office/drawing/2014/main" id="{56B7F726-8702-31E5-2D0E-267A18F2FCB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Planetary Sciences</a:t>
            </a:r>
          </a:p>
        </p:txBody>
      </p:sp>
      <p:sp>
        <p:nvSpPr>
          <p:cNvPr id="185346" name="Rectangle 2">
            <a:extLst>
              <a:ext uri="{FF2B5EF4-FFF2-40B4-BE49-F238E27FC236}">
                <a16:creationId xmlns:a16="http://schemas.microsoft.com/office/drawing/2014/main" id="{B073430D-DF15-5EFD-97D9-963439B9D95A}"/>
              </a:ext>
            </a:extLst>
          </p:cNvPr>
          <p:cNvSpPr>
            <a:spLocks noGrp="1" noChangeArrowheads="1"/>
          </p:cNvSpPr>
          <p:nvPr>
            <p:ph type="title"/>
          </p:nvPr>
        </p:nvSpPr>
        <p:spPr>
          <a:xfrm>
            <a:off x="685800" y="0"/>
            <a:ext cx="7772400" cy="914400"/>
          </a:xfrm>
        </p:spPr>
        <p:txBody>
          <a:bodyPr/>
          <a:lstStyle/>
          <a:p>
            <a:pPr eaLnBrk="1" hangingPunct="1"/>
            <a:r>
              <a:rPr lang="en-US" altLang="en-US" b="1">
                <a:ea typeface="ＭＳ Ｐゴシック" panose="020B0600070205080204" pitchFamily="34" charset="-128"/>
              </a:rPr>
              <a:t>Jupiter’</a:t>
            </a:r>
            <a:r>
              <a:rPr lang="en-US" altLang="ja-JP" b="1">
                <a:ea typeface="ＭＳ Ｐゴシック" panose="020B0600070205080204" pitchFamily="34" charset="-128"/>
              </a:rPr>
              <a:t>s magnetotail</a:t>
            </a:r>
            <a:endParaRPr lang="en-US" altLang="en-US" b="1">
              <a:ea typeface="ＭＳ Ｐゴシック" panose="020B0600070205080204" pitchFamily="34" charset="-128"/>
            </a:endParaRPr>
          </a:p>
        </p:txBody>
      </p:sp>
      <p:pic>
        <p:nvPicPr>
          <p:cNvPr id="185347" name="Picture 4" descr="jup">
            <a:extLst>
              <a:ext uri="{FF2B5EF4-FFF2-40B4-BE49-F238E27FC236}">
                <a16:creationId xmlns:a16="http://schemas.microsoft.com/office/drawing/2014/main" id="{37184BAC-9392-1A71-4409-5A7A562EB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8" y="838200"/>
            <a:ext cx="498951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E9FA5F15-F0BE-EFCF-F1AD-FACD881C65D6}"/>
              </a:ext>
            </a:extLst>
          </p:cNvPr>
          <p:cNvSpPr txBox="1">
            <a:spLocks noChangeArrowheads="1"/>
          </p:cNvSpPr>
          <p:nvPr/>
        </p:nvSpPr>
        <p:spPr bwMode="auto">
          <a:xfrm>
            <a:off x="914400" y="152400"/>
            <a:ext cx="7391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None/>
            </a:pPr>
            <a:r>
              <a:rPr lang="en-US" altLang="en-US" sz="4000" b="1">
                <a:solidFill>
                  <a:srgbClr val="000000"/>
                </a:solidFill>
              </a:rPr>
              <a:t>trends in the Solar System</a:t>
            </a:r>
          </a:p>
          <a:p>
            <a:pPr eaLnBrk="1" hangingPunct="1">
              <a:buFontTx/>
              <a:buNone/>
            </a:pPr>
            <a:r>
              <a:rPr lang="en-US" altLang="en-US" sz="2400">
                <a:solidFill>
                  <a:srgbClr val="000000"/>
                </a:solidFill>
              </a:rPr>
              <a:t>size with distance from the Sun</a:t>
            </a:r>
          </a:p>
          <a:p>
            <a:pPr eaLnBrk="1" hangingPunct="1">
              <a:buFontTx/>
              <a:buNone/>
            </a:pPr>
            <a:r>
              <a:rPr lang="en-US" altLang="en-US" sz="2400">
                <a:solidFill>
                  <a:srgbClr val="000000"/>
                </a:solidFill>
              </a:rPr>
              <a:t>composition with distance</a:t>
            </a:r>
          </a:p>
          <a:p>
            <a:pPr eaLnBrk="1" hangingPunct="1">
              <a:buFontTx/>
              <a:buNone/>
            </a:pPr>
            <a:r>
              <a:rPr lang="en-US" altLang="en-US" sz="2400">
                <a:solidFill>
                  <a:srgbClr val="000000"/>
                </a:solidFill>
              </a:rPr>
              <a:t>spacing of planets with distance</a:t>
            </a:r>
          </a:p>
          <a:p>
            <a:pPr eaLnBrk="1" hangingPunct="1">
              <a:buFontTx/>
              <a:buNone/>
            </a:pPr>
            <a:r>
              <a:rPr lang="en-US" altLang="en-US" sz="2400">
                <a:solidFill>
                  <a:srgbClr val="000000"/>
                </a:solidFill>
              </a:rPr>
              <a:t># moons with planet mass</a:t>
            </a:r>
          </a:p>
          <a:p>
            <a:pPr eaLnBrk="1" hangingPunct="1">
              <a:buFontTx/>
              <a:buNone/>
            </a:pPr>
            <a:r>
              <a:rPr lang="en-US" altLang="en-US" sz="2400">
                <a:solidFill>
                  <a:srgbClr val="000000"/>
                </a:solidFill>
              </a:rPr>
              <a:t>rotation speeds with mass</a:t>
            </a:r>
          </a:p>
          <a:p>
            <a:pPr eaLnBrk="1" hangingPunct="1">
              <a:buFontTx/>
              <a:buNone/>
            </a:pPr>
            <a:r>
              <a:rPr lang="en-US" altLang="en-US" sz="2400">
                <a:solidFill>
                  <a:srgbClr val="000000"/>
                </a:solidFill>
              </a:rPr>
              <a:t>magnetic fields with mass (integrated magnetospheres)</a:t>
            </a:r>
          </a:p>
          <a:p>
            <a:pPr algn="ctr" eaLnBrk="1" hangingPunct="1">
              <a:buFontTx/>
              <a:buNone/>
            </a:pPr>
            <a:r>
              <a:rPr lang="en-US" altLang="en-US" sz="4000" b="1">
                <a:solidFill>
                  <a:srgbClr val="000000"/>
                </a:solidFill>
              </a:rPr>
              <a:t>non-trends in the Solar System</a:t>
            </a:r>
          </a:p>
          <a:p>
            <a:pPr eaLnBrk="1" hangingPunct="1">
              <a:buFontTx/>
              <a:buNone/>
            </a:pPr>
            <a:r>
              <a:rPr lang="en-US" altLang="en-US" sz="2400">
                <a:solidFill>
                  <a:srgbClr val="000000"/>
                </a:solidFill>
              </a:rPr>
              <a:t>surface gravities not radically different</a:t>
            </a:r>
          </a:p>
          <a:p>
            <a:pPr eaLnBrk="1" hangingPunct="1">
              <a:buFontTx/>
              <a:buNone/>
            </a:pPr>
            <a:r>
              <a:rPr lang="en-US" altLang="en-US" sz="2400">
                <a:solidFill>
                  <a:srgbClr val="000000"/>
                </a:solidFill>
              </a:rPr>
              <a:t>obliquities do not behave</a:t>
            </a:r>
          </a:p>
          <a:p>
            <a:pPr eaLnBrk="1" hangingPunct="1">
              <a:buFontTx/>
              <a:buNone/>
            </a:pPr>
            <a:r>
              <a:rPr lang="en-US" altLang="en-US" sz="2400">
                <a:solidFill>
                  <a:srgbClr val="000000"/>
                </a:solidFill>
              </a:rPr>
              <a:t>7 large moons are worlds of their own:</a:t>
            </a:r>
          </a:p>
          <a:p>
            <a:pPr eaLnBrk="1" hangingPunct="1">
              <a:buFontTx/>
              <a:buNone/>
            </a:pPr>
            <a:r>
              <a:rPr lang="en-US" altLang="en-US" sz="2400">
                <a:solidFill>
                  <a:srgbClr val="000000"/>
                </a:solidFill>
              </a:rPr>
              <a:t>         </a:t>
            </a:r>
            <a:r>
              <a:rPr lang="en-US" altLang="en-US" sz="2400">
                <a:solidFill>
                  <a:srgbClr val="3333CC"/>
                </a:solidFill>
              </a:rPr>
              <a:t>Moon, Io, Europa, Ganymede, Callisto, Titan, Triton</a:t>
            </a:r>
          </a:p>
          <a:p>
            <a:pPr algn="ctr" eaLnBrk="1" hangingPunct="1">
              <a:buFontTx/>
              <a:buNone/>
            </a:pPr>
            <a:r>
              <a:rPr lang="en-US" altLang="en-US" sz="4000" b="1">
                <a:solidFill>
                  <a:srgbClr val="000000"/>
                </a:solidFill>
              </a:rPr>
              <a:t>What about the small bodies?</a:t>
            </a:r>
          </a:p>
          <a:p>
            <a:pPr eaLnBrk="1" hangingPunct="1">
              <a:buFontTx/>
              <a:buNone/>
            </a:pPr>
            <a:endParaRPr lang="en-US" altLang="en-US" sz="2400">
              <a:solidFill>
                <a:srgbClr val="33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2000"/>
                                        <p:tgtEl>
                                          <p:spTgt spid="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2000"/>
                                        <p:tgtEl>
                                          <p:spTgt spid="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2000"/>
                                        <p:tgtEl>
                                          <p:spTgt spid="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2000"/>
                                        <p:tgtEl>
                                          <p:spTgt spid="7">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fade">
                                      <p:cBhvr>
                                        <p:cTn id="52" dur="2000"/>
                                        <p:tgtEl>
                                          <p:spTgt spid="7">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fade">
                                      <p:cBhvr>
                                        <p:cTn id="57" dur="2000"/>
                                        <p:tgtEl>
                                          <p:spTgt spid="7">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fade">
                                      <p:cBhvr>
                                        <p:cTn id="62" dur="2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26">
            <a:extLst>
              <a:ext uri="{FF2B5EF4-FFF2-40B4-BE49-F238E27FC236}">
                <a16:creationId xmlns:a16="http://schemas.microsoft.com/office/drawing/2014/main" id="{75F13C5E-1898-7A12-E562-49AD17CBBE7F}"/>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Homework</a:t>
            </a:r>
          </a:p>
        </p:txBody>
      </p:sp>
      <p:sp>
        <p:nvSpPr>
          <p:cNvPr id="88067" name="Rectangle 1027">
            <a:extLst>
              <a:ext uri="{FF2B5EF4-FFF2-40B4-BE49-F238E27FC236}">
                <a16:creationId xmlns:a16="http://schemas.microsoft.com/office/drawing/2014/main" id="{92972404-596A-94D2-C38A-33BA2D3042A6}"/>
              </a:ext>
            </a:extLst>
          </p:cNvPr>
          <p:cNvSpPr>
            <a:spLocks noChangeArrowheads="1"/>
          </p:cNvSpPr>
          <p:nvPr/>
        </p:nvSpPr>
        <p:spPr bwMode="auto">
          <a:xfrm>
            <a:off x="381000" y="9906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buFontTx/>
              <a:buNone/>
            </a:pPr>
            <a:endParaRPr lang="en-US" altLang="en-US" sz="2000">
              <a:solidFill>
                <a:srgbClr val="3333CC"/>
              </a:solidFill>
            </a:endParaRPr>
          </a:p>
          <a:p>
            <a:pPr algn="ctr" eaLnBrk="1" hangingPunct="1">
              <a:lnSpc>
                <a:spcPct val="90000"/>
              </a:lnSpc>
              <a:buFontTx/>
              <a:buNone/>
            </a:pPr>
            <a:r>
              <a:rPr lang="en-US" altLang="en-US" sz="2800" b="1">
                <a:solidFill>
                  <a:srgbClr val="FF0000"/>
                </a:solidFill>
              </a:rPr>
              <a:t>THURSDAY, 05 SEP   </a:t>
            </a:r>
            <a:r>
              <a:rPr lang="en-US" altLang="en-US" sz="2800">
                <a:solidFill>
                  <a:srgbClr val="00B050"/>
                </a:solidFill>
              </a:rPr>
              <a:t>SSE! </a:t>
            </a:r>
            <a:endParaRPr lang="en-US" altLang="en-US" sz="2000" b="1">
              <a:solidFill>
                <a:srgbClr val="3333CC"/>
              </a:solidFill>
            </a:endParaRPr>
          </a:p>
          <a:p>
            <a:pPr algn="ctr" eaLnBrk="1" hangingPunct="1">
              <a:lnSpc>
                <a:spcPct val="90000"/>
              </a:lnSpc>
              <a:buFontTx/>
              <a:buNone/>
            </a:pPr>
            <a:r>
              <a:rPr lang="en-US" altLang="en-US" sz="2800">
                <a:solidFill>
                  <a:srgbClr val="3333CC"/>
                </a:solidFill>
              </a:rPr>
              <a:t>.pdf of </a:t>
            </a:r>
            <a:r>
              <a:rPr lang="en-US" altLang="en-US" sz="2800" i="1">
                <a:solidFill>
                  <a:srgbClr val="3333CC"/>
                </a:solidFill>
              </a:rPr>
              <a:t>Icarus or Planetary Science Journal </a:t>
            </a:r>
            <a:r>
              <a:rPr lang="en-US" altLang="en-US" sz="2800">
                <a:solidFill>
                  <a:srgbClr val="3333CC"/>
                </a:solidFill>
              </a:rPr>
              <a:t>article</a:t>
            </a:r>
          </a:p>
          <a:p>
            <a:pPr algn="ctr" eaLnBrk="1" hangingPunct="1">
              <a:lnSpc>
                <a:spcPct val="90000"/>
              </a:lnSpc>
              <a:buFontTx/>
              <a:buNone/>
            </a:pPr>
            <a:r>
              <a:rPr lang="en-US" altLang="en-US" sz="2800">
                <a:solidFill>
                  <a:srgbClr val="3333CC"/>
                </a:solidFill>
              </a:rPr>
              <a:t>by the beginning of class</a:t>
            </a:r>
          </a:p>
          <a:p>
            <a:pPr algn="ctr" eaLnBrk="1" hangingPunct="1">
              <a:lnSpc>
                <a:spcPct val="90000"/>
              </a:lnSpc>
              <a:buFontTx/>
              <a:buNone/>
            </a:pPr>
            <a:endParaRPr lang="en-US" altLang="en-US" sz="2800">
              <a:solidFill>
                <a:srgbClr val="3333CC"/>
              </a:solidFill>
            </a:endParaRPr>
          </a:p>
          <a:p>
            <a:pPr algn="ctr" eaLnBrk="1" hangingPunct="1">
              <a:lnSpc>
                <a:spcPct val="90000"/>
              </a:lnSpc>
              <a:buFontTx/>
              <a:buNone/>
            </a:pPr>
            <a:r>
              <a:rPr lang="en-US" altLang="en-US" sz="2800"/>
              <a:t>Get 5 points in Solar System Explorers.</a:t>
            </a:r>
          </a:p>
          <a:p>
            <a:pPr algn="ctr" eaLnBrk="1" hangingPunct="1">
              <a:lnSpc>
                <a:spcPct val="90000"/>
              </a:lnSpc>
              <a:buFontTx/>
              <a:buNone/>
            </a:pPr>
            <a:endParaRPr lang="en-US" altLang="en-US" sz="2800" b="1">
              <a:solidFill>
                <a:srgbClr val="FF0000"/>
              </a:solidFill>
            </a:endParaRPr>
          </a:p>
          <a:p>
            <a:pPr algn="ctr" eaLnBrk="1" hangingPunct="1">
              <a:lnSpc>
                <a:spcPct val="90000"/>
              </a:lnSpc>
              <a:buFontTx/>
              <a:buNone/>
            </a:pPr>
            <a:r>
              <a:rPr lang="en-US" altLang="en-US" sz="2800" b="1">
                <a:solidFill>
                  <a:srgbClr val="FF0000"/>
                </a:solidFill>
              </a:rPr>
              <a:t>TUESDAY, 10 SEP</a:t>
            </a:r>
          </a:p>
          <a:p>
            <a:pPr algn="ctr" eaLnBrk="1" hangingPunct="1">
              <a:lnSpc>
                <a:spcPct val="90000"/>
              </a:lnSpc>
              <a:buFontTx/>
              <a:buNone/>
            </a:pPr>
            <a:r>
              <a:rPr lang="en-US" altLang="en-US" sz="2800">
                <a:solidFill>
                  <a:srgbClr val="3333CC"/>
                </a:solidFill>
              </a:rPr>
              <a:t>write 3 sentences each on 2 topics</a:t>
            </a:r>
          </a:p>
          <a:p>
            <a:pPr algn="ctr" eaLnBrk="1" hangingPunct="1">
              <a:lnSpc>
                <a:spcPct val="90000"/>
              </a:lnSpc>
              <a:buFontTx/>
              <a:buNone/>
            </a:pPr>
            <a:r>
              <a:rPr lang="en-US" altLang="en-US" sz="2800">
                <a:solidFill>
                  <a:srgbClr val="3333CC"/>
                </a:solidFill>
              </a:rPr>
              <a:t>you might want to explore for your project</a:t>
            </a:r>
          </a:p>
          <a:p>
            <a:pPr algn="ctr" eaLnBrk="1" hangingPunct="1">
              <a:lnSpc>
                <a:spcPct val="90000"/>
              </a:lnSpc>
              <a:buFontTx/>
              <a:buNone/>
            </a:pPr>
            <a:endParaRPr lang="en-US" altLang="en-US" sz="2000">
              <a:solidFill>
                <a:srgbClr val="3333CC"/>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Effect transition="in" filter="fade">
                                      <p:cBhvr>
                                        <p:cTn id="7" dur="2000"/>
                                        <p:tgtEl>
                                          <p:spTgt spid="8806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067">
                                            <p:txEl>
                                              <p:pRg st="2" end="2"/>
                                            </p:txEl>
                                          </p:spTgt>
                                        </p:tgtEl>
                                        <p:attrNameLst>
                                          <p:attrName>style.visibility</p:attrName>
                                        </p:attrNameLst>
                                      </p:cBhvr>
                                      <p:to>
                                        <p:strVal val="visible"/>
                                      </p:to>
                                    </p:set>
                                    <p:animEffect transition="in" filter="fade">
                                      <p:cBhvr>
                                        <p:cTn id="10" dur="2000"/>
                                        <p:tgtEl>
                                          <p:spTgt spid="8806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animEffect transition="in" filter="fade">
                                      <p:cBhvr>
                                        <p:cTn id="13" dur="2000"/>
                                        <p:tgtEl>
                                          <p:spTgt spid="8806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8067">
                                            <p:txEl>
                                              <p:pRg st="5" end="5"/>
                                            </p:txEl>
                                          </p:spTgt>
                                        </p:tgtEl>
                                        <p:attrNameLst>
                                          <p:attrName>style.visibility</p:attrName>
                                        </p:attrNameLst>
                                      </p:cBhvr>
                                      <p:to>
                                        <p:strVal val="visible"/>
                                      </p:to>
                                    </p:set>
                                    <p:animEffect transition="in" filter="fade">
                                      <p:cBhvr>
                                        <p:cTn id="16" dur="2000"/>
                                        <p:tgtEl>
                                          <p:spTgt spid="88067">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8067">
                                            <p:txEl>
                                              <p:pRg st="7" end="7"/>
                                            </p:txEl>
                                          </p:spTgt>
                                        </p:tgtEl>
                                        <p:attrNameLst>
                                          <p:attrName>style.visibility</p:attrName>
                                        </p:attrNameLst>
                                      </p:cBhvr>
                                      <p:to>
                                        <p:strVal val="visible"/>
                                      </p:to>
                                    </p:set>
                                    <p:animEffect transition="in" filter="fade">
                                      <p:cBhvr>
                                        <p:cTn id="21" dur="2000"/>
                                        <p:tgtEl>
                                          <p:spTgt spid="88067">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8067">
                                            <p:txEl>
                                              <p:pRg st="8" end="8"/>
                                            </p:txEl>
                                          </p:spTgt>
                                        </p:tgtEl>
                                        <p:attrNameLst>
                                          <p:attrName>style.visibility</p:attrName>
                                        </p:attrNameLst>
                                      </p:cBhvr>
                                      <p:to>
                                        <p:strVal val="visible"/>
                                      </p:to>
                                    </p:set>
                                    <p:animEffect transition="in" filter="fade">
                                      <p:cBhvr>
                                        <p:cTn id="24" dur="2000"/>
                                        <p:tgtEl>
                                          <p:spTgt spid="88067">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8067">
                                            <p:txEl>
                                              <p:pRg st="9" end="9"/>
                                            </p:txEl>
                                          </p:spTgt>
                                        </p:tgtEl>
                                        <p:attrNameLst>
                                          <p:attrName>style.visibility</p:attrName>
                                        </p:attrNameLst>
                                      </p:cBhvr>
                                      <p:to>
                                        <p:strVal val="visible"/>
                                      </p:to>
                                    </p:set>
                                    <p:animEffect transition="in" filter="fade">
                                      <p:cBhvr>
                                        <p:cTn id="27" dur="2000"/>
                                        <p:tgtEl>
                                          <p:spTgt spid="880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Box 1">
            <a:extLst>
              <a:ext uri="{FF2B5EF4-FFF2-40B4-BE49-F238E27FC236}">
                <a16:creationId xmlns:a16="http://schemas.microsoft.com/office/drawing/2014/main" id="{636AC5EB-8366-B437-7969-832F3B7FA176}"/>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t>…………………………</a:t>
            </a:r>
          </a:p>
          <a:p>
            <a:pPr algn="ctr" eaLnBrk="1" hangingPunct="1">
              <a:spcBef>
                <a:spcPct val="0"/>
              </a:spcBef>
              <a:buFontTx/>
              <a:buNone/>
            </a:pPr>
            <a:endParaRPr lang="en-US" altLang="en-US" sz="4000" b="1" i="1">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4626" name="Picture 7" descr="A person that is standing in the dirt&#10;&#10;Description automatically generated">
            <a:extLst>
              <a:ext uri="{FF2B5EF4-FFF2-40B4-BE49-F238E27FC236}">
                <a16:creationId xmlns:a16="http://schemas.microsoft.com/office/drawing/2014/main" id="{63B203ED-2B87-0585-AD53-6313EEFF5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56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26">
            <a:extLst>
              <a:ext uri="{FF2B5EF4-FFF2-40B4-BE49-F238E27FC236}">
                <a16:creationId xmlns:a16="http://schemas.microsoft.com/office/drawing/2014/main" id="{56C6F2BC-DABE-4233-A5FD-97057AA29864}"/>
              </a:ext>
            </a:extLst>
          </p:cNvPr>
          <p:cNvSpPr txBox="1">
            <a:spLocks noChangeArrowheads="1"/>
          </p:cNvSpPr>
          <p:nvPr/>
        </p:nvSpPr>
        <p:spPr bwMode="auto">
          <a:xfrm>
            <a:off x="685800" y="76200"/>
            <a:ext cx="7772400" cy="8382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altLang="en-US" b="1" kern="0" dirty="0">
                <a:solidFill>
                  <a:srgbClr val="FFFFFF"/>
                </a:solidFill>
                <a:ea typeface="ＭＳ Ｐゴシック" panose="020B0600070205080204" pitchFamily="34" charset="-128"/>
              </a:rPr>
              <a:t>Solar System Overview II</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220D3E30-8EE2-2F17-BE29-272A5A2836C3}"/>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ea typeface="ＭＳ Ｐゴシック" panose="020B0600070205080204" pitchFamily="34" charset="-128"/>
              </a:rPr>
              <a:t>Planet Orbits</a:t>
            </a:r>
          </a:p>
        </p:txBody>
      </p:sp>
      <p:sp>
        <p:nvSpPr>
          <p:cNvPr id="156674" name="TextBox 2">
            <a:extLst>
              <a:ext uri="{FF2B5EF4-FFF2-40B4-BE49-F238E27FC236}">
                <a16:creationId xmlns:a16="http://schemas.microsoft.com/office/drawing/2014/main" id="{FCC5D844-605D-16AE-BA21-0BB04A5DE00A}"/>
              </a:ext>
            </a:extLst>
          </p:cNvPr>
          <p:cNvSpPr txBox="1">
            <a:spLocks noChangeArrowheads="1"/>
          </p:cNvSpPr>
          <p:nvPr/>
        </p:nvSpPr>
        <p:spPr bwMode="auto">
          <a:xfrm>
            <a:off x="1447800" y="1371600"/>
            <a:ext cx="1244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Mercury</a:t>
            </a:r>
          </a:p>
          <a:p>
            <a:pPr>
              <a:spcBef>
                <a:spcPct val="0"/>
              </a:spcBef>
              <a:buFontTx/>
              <a:buNone/>
            </a:pPr>
            <a:r>
              <a:rPr lang="en-US" altLang="en-US" sz="2400">
                <a:solidFill>
                  <a:srgbClr val="000000"/>
                </a:solidFill>
              </a:rPr>
              <a:t>Venus</a:t>
            </a:r>
          </a:p>
          <a:p>
            <a:pPr>
              <a:spcBef>
                <a:spcPct val="0"/>
              </a:spcBef>
              <a:buFontTx/>
              <a:buNone/>
            </a:pPr>
            <a:r>
              <a:rPr lang="en-US" altLang="en-US" sz="2400">
                <a:solidFill>
                  <a:srgbClr val="000000"/>
                </a:solidFill>
              </a:rPr>
              <a:t>Earth</a:t>
            </a:r>
          </a:p>
          <a:p>
            <a:pPr>
              <a:spcBef>
                <a:spcPct val="0"/>
              </a:spcBef>
              <a:buFontTx/>
              <a:buNone/>
            </a:pPr>
            <a:r>
              <a:rPr lang="en-US" altLang="en-US" sz="2400">
                <a:solidFill>
                  <a:srgbClr val="000000"/>
                </a:solidFill>
              </a:rPr>
              <a:t>Mars</a:t>
            </a: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Jupiter</a:t>
            </a:r>
          </a:p>
          <a:p>
            <a:pPr>
              <a:spcBef>
                <a:spcPct val="0"/>
              </a:spcBef>
              <a:buFontTx/>
              <a:buNone/>
            </a:pPr>
            <a:r>
              <a:rPr lang="en-US" altLang="en-US" sz="2400">
                <a:solidFill>
                  <a:srgbClr val="000000"/>
                </a:solidFill>
              </a:rPr>
              <a:t>Saturn</a:t>
            </a:r>
          </a:p>
          <a:p>
            <a:pPr>
              <a:spcBef>
                <a:spcPct val="0"/>
              </a:spcBef>
              <a:buFontTx/>
              <a:buNone/>
            </a:pPr>
            <a:r>
              <a:rPr lang="en-US" altLang="en-US" sz="2400">
                <a:solidFill>
                  <a:srgbClr val="000000"/>
                </a:solidFill>
              </a:rPr>
              <a:t>Uranus</a:t>
            </a:r>
          </a:p>
          <a:p>
            <a:pPr>
              <a:spcBef>
                <a:spcPct val="0"/>
              </a:spcBef>
              <a:buFontTx/>
              <a:buNone/>
            </a:pPr>
            <a:r>
              <a:rPr lang="en-US" altLang="en-US" sz="2400">
                <a:solidFill>
                  <a:srgbClr val="000000"/>
                </a:solidFill>
              </a:rPr>
              <a:t>Neptune</a:t>
            </a:r>
          </a:p>
        </p:txBody>
      </p:sp>
      <p:sp>
        <p:nvSpPr>
          <p:cNvPr id="156675" name="TextBox 3">
            <a:extLst>
              <a:ext uri="{FF2B5EF4-FFF2-40B4-BE49-F238E27FC236}">
                <a16:creationId xmlns:a16="http://schemas.microsoft.com/office/drawing/2014/main" id="{13456861-772D-2689-F7CE-FF05E821680A}"/>
              </a:ext>
            </a:extLst>
          </p:cNvPr>
          <p:cNvSpPr txBox="1">
            <a:spLocks noChangeArrowheads="1"/>
          </p:cNvSpPr>
          <p:nvPr/>
        </p:nvSpPr>
        <p:spPr bwMode="auto">
          <a:xfrm>
            <a:off x="3276600" y="1371600"/>
            <a:ext cx="10302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400" i="1">
                <a:solidFill>
                  <a:srgbClr val="000000"/>
                </a:solidFill>
              </a:rPr>
              <a:t>a (AU)</a:t>
            </a: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  0.39</a:t>
            </a:r>
          </a:p>
          <a:p>
            <a:pPr>
              <a:spcBef>
                <a:spcPct val="0"/>
              </a:spcBef>
              <a:buFontTx/>
              <a:buNone/>
            </a:pPr>
            <a:r>
              <a:rPr lang="en-US" altLang="en-US" sz="2400">
                <a:solidFill>
                  <a:srgbClr val="000000"/>
                </a:solidFill>
              </a:rPr>
              <a:t>  0.72</a:t>
            </a:r>
          </a:p>
          <a:p>
            <a:pPr>
              <a:spcBef>
                <a:spcPct val="0"/>
              </a:spcBef>
              <a:buFontTx/>
              <a:buNone/>
            </a:pPr>
            <a:r>
              <a:rPr lang="en-US" altLang="en-US" sz="2400">
                <a:solidFill>
                  <a:srgbClr val="000000"/>
                </a:solidFill>
              </a:rPr>
              <a:t>  1.00</a:t>
            </a:r>
          </a:p>
          <a:p>
            <a:pPr>
              <a:spcBef>
                <a:spcPct val="0"/>
              </a:spcBef>
              <a:buFontTx/>
              <a:buNone/>
            </a:pPr>
            <a:r>
              <a:rPr lang="en-US" altLang="en-US" sz="2400">
                <a:solidFill>
                  <a:srgbClr val="000000"/>
                </a:solidFill>
              </a:rPr>
              <a:t>  1.52</a:t>
            </a: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  5.20</a:t>
            </a:r>
          </a:p>
          <a:p>
            <a:pPr>
              <a:spcBef>
                <a:spcPct val="0"/>
              </a:spcBef>
              <a:buFontTx/>
              <a:buNone/>
            </a:pPr>
            <a:r>
              <a:rPr lang="en-US" altLang="en-US" sz="2400">
                <a:solidFill>
                  <a:srgbClr val="000000"/>
                </a:solidFill>
              </a:rPr>
              <a:t>  9.54</a:t>
            </a:r>
          </a:p>
          <a:p>
            <a:pPr>
              <a:spcBef>
                <a:spcPct val="0"/>
              </a:spcBef>
              <a:buFontTx/>
              <a:buNone/>
            </a:pPr>
            <a:r>
              <a:rPr lang="en-US" altLang="en-US" sz="2400">
                <a:solidFill>
                  <a:srgbClr val="000000"/>
                </a:solidFill>
              </a:rPr>
              <a:t>19.19</a:t>
            </a:r>
          </a:p>
          <a:p>
            <a:pPr>
              <a:spcBef>
                <a:spcPct val="0"/>
              </a:spcBef>
              <a:buFontTx/>
              <a:buNone/>
            </a:pPr>
            <a:r>
              <a:rPr lang="en-US" altLang="en-US" sz="2400">
                <a:solidFill>
                  <a:srgbClr val="000000"/>
                </a:solidFill>
              </a:rPr>
              <a:t>30.07</a:t>
            </a:r>
          </a:p>
        </p:txBody>
      </p:sp>
      <p:sp>
        <p:nvSpPr>
          <p:cNvPr id="156676" name="TextBox 4">
            <a:extLst>
              <a:ext uri="{FF2B5EF4-FFF2-40B4-BE49-F238E27FC236}">
                <a16:creationId xmlns:a16="http://schemas.microsoft.com/office/drawing/2014/main" id="{FF401E59-189B-871E-A897-A77A21BFC323}"/>
              </a:ext>
            </a:extLst>
          </p:cNvPr>
          <p:cNvSpPr txBox="1">
            <a:spLocks noChangeArrowheads="1"/>
          </p:cNvSpPr>
          <p:nvPr/>
        </p:nvSpPr>
        <p:spPr bwMode="auto">
          <a:xfrm>
            <a:off x="4572000" y="1371600"/>
            <a:ext cx="10588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400" i="1">
                <a:solidFill>
                  <a:srgbClr val="000000"/>
                </a:solidFill>
              </a:rPr>
              <a:t>  P (yr)</a:t>
            </a: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    0.24</a:t>
            </a:r>
          </a:p>
          <a:p>
            <a:pPr>
              <a:spcBef>
                <a:spcPct val="0"/>
              </a:spcBef>
              <a:buFontTx/>
              <a:buNone/>
            </a:pPr>
            <a:r>
              <a:rPr lang="en-US" altLang="en-US" sz="2400">
                <a:solidFill>
                  <a:srgbClr val="000000"/>
                </a:solidFill>
              </a:rPr>
              <a:t>    0.62</a:t>
            </a:r>
          </a:p>
          <a:p>
            <a:pPr>
              <a:spcBef>
                <a:spcPct val="0"/>
              </a:spcBef>
              <a:buFontTx/>
              <a:buNone/>
            </a:pPr>
            <a:r>
              <a:rPr lang="en-US" altLang="en-US" sz="2400">
                <a:solidFill>
                  <a:srgbClr val="000000"/>
                </a:solidFill>
              </a:rPr>
              <a:t>    1.00</a:t>
            </a:r>
          </a:p>
          <a:p>
            <a:pPr>
              <a:spcBef>
                <a:spcPct val="0"/>
              </a:spcBef>
              <a:buFontTx/>
              <a:buNone/>
            </a:pPr>
            <a:r>
              <a:rPr lang="en-US" altLang="en-US" sz="2400">
                <a:solidFill>
                  <a:srgbClr val="000000"/>
                </a:solidFill>
              </a:rPr>
              <a:t>    1.88</a:t>
            </a: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  11.86</a:t>
            </a:r>
          </a:p>
          <a:p>
            <a:pPr>
              <a:spcBef>
                <a:spcPct val="0"/>
              </a:spcBef>
              <a:buFontTx/>
              <a:buNone/>
            </a:pPr>
            <a:r>
              <a:rPr lang="en-US" altLang="en-US" sz="2400">
                <a:solidFill>
                  <a:srgbClr val="000000"/>
                </a:solidFill>
              </a:rPr>
              <a:t>  29.46</a:t>
            </a:r>
          </a:p>
          <a:p>
            <a:pPr>
              <a:spcBef>
                <a:spcPct val="0"/>
              </a:spcBef>
              <a:buFontTx/>
              <a:buNone/>
            </a:pPr>
            <a:r>
              <a:rPr lang="en-US" altLang="en-US" sz="2400">
                <a:solidFill>
                  <a:srgbClr val="000000"/>
                </a:solidFill>
              </a:rPr>
              <a:t>  84.01</a:t>
            </a:r>
          </a:p>
          <a:p>
            <a:pPr>
              <a:spcBef>
                <a:spcPct val="0"/>
              </a:spcBef>
              <a:buFontTx/>
              <a:buNone/>
            </a:pPr>
            <a:r>
              <a:rPr lang="en-US" altLang="en-US" sz="2400">
                <a:solidFill>
                  <a:srgbClr val="000000"/>
                </a:solidFill>
              </a:rPr>
              <a:t>164.79</a:t>
            </a:r>
          </a:p>
        </p:txBody>
      </p:sp>
      <p:sp>
        <p:nvSpPr>
          <p:cNvPr id="156677" name="TextBox 5">
            <a:extLst>
              <a:ext uri="{FF2B5EF4-FFF2-40B4-BE49-F238E27FC236}">
                <a16:creationId xmlns:a16="http://schemas.microsoft.com/office/drawing/2014/main" id="{11FC9E8B-90E8-A5AE-33E8-5337196DF16C}"/>
              </a:ext>
            </a:extLst>
          </p:cNvPr>
          <p:cNvSpPr txBox="1">
            <a:spLocks noChangeArrowheads="1"/>
          </p:cNvSpPr>
          <p:nvPr/>
        </p:nvSpPr>
        <p:spPr bwMode="auto">
          <a:xfrm>
            <a:off x="6096000" y="1371600"/>
            <a:ext cx="8778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400" i="1">
                <a:solidFill>
                  <a:srgbClr val="000000"/>
                </a:solidFill>
              </a:rPr>
              <a:t>   e</a:t>
            </a: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0.206</a:t>
            </a:r>
          </a:p>
          <a:p>
            <a:pPr>
              <a:spcBef>
                <a:spcPct val="0"/>
              </a:spcBef>
              <a:buFontTx/>
              <a:buNone/>
            </a:pPr>
            <a:r>
              <a:rPr lang="en-US" altLang="en-US" sz="2400">
                <a:solidFill>
                  <a:srgbClr val="000000"/>
                </a:solidFill>
              </a:rPr>
              <a:t>0.007</a:t>
            </a:r>
          </a:p>
          <a:p>
            <a:pPr>
              <a:spcBef>
                <a:spcPct val="0"/>
              </a:spcBef>
              <a:buFontTx/>
              <a:buNone/>
            </a:pPr>
            <a:r>
              <a:rPr lang="en-US" altLang="en-US" sz="2400">
                <a:solidFill>
                  <a:srgbClr val="000000"/>
                </a:solidFill>
              </a:rPr>
              <a:t>0.017</a:t>
            </a:r>
          </a:p>
          <a:p>
            <a:pPr>
              <a:spcBef>
                <a:spcPct val="0"/>
              </a:spcBef>
              <a:buFontTx/>
              <a:buNone/>
            </a:pPr>
            <a:r>
              <a:rPr lang="en-US" altLang="en-US" sz="2400">
                <a:solidFill>
                  <a:srgbClr val="000000"/>
                </a:solidFill>
              </a:rPr>
              <a:t>0.093</a:t>
            </a: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0.048</a:t>
            </a:r>
          </a:p>
          <a:p>
            <a:pPr>
              <a:spcBef>
                <a:spcPct val="0"/>
              </a:spcBef>
              <a:buFontTx/>
              <a:buNone/>
            </a:pPr>
            <a:r>
              <a:rPr lang="en-US" altLang="en-US" sz="2400">
                <a:solidFill>
                  <a:srgbClr val="000000"/>
                </a:solidFill>
              </a:rPr>
              <a:t>0.056</a:t>
            </a:r>
          </a:p>
          <a:p>
            <a:pPr>
              <a:spcBef>
                <a:spcPct val="0"/>
              </a:spcBef>
              <a:buFontTx/>
              <a:buNone/>
            </a:pPr>
            <a:r>
              <a:rPr lang="en-US" altLang="en-US" sz="2400">
                <a:solidFill>
                  <a:srgbClr val="000000"/>
                </a:solidFill>
              </a:rPr>
              <a:t>0.046</a:t>
            </a:r>
          </a:p>
          <a:p>
            <a:pPr>
              <a:spcBef>
                <a:spcPct val="0"/>
              </a:spcBef>
              <a:buFontTx/>
              <a:buNone/>
            </a:pPr>
            <a:r>
              <a:rPr lang="en-US" altLang="en-US" sz="2400">
                <a:solidFill>
                  <a:srgbClr val="000000"/>
                </a:solidFill>
              </a:rPr>
              <a:t>0.009</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618A19BA-D3AE-C3DF-344F-D9F23219FAEC}"/>
              </a:ext>
            </a:extLst>
          </p:cNvPr>
          <p:cNvSpPr>
            <a:spLocks noGrp="1" noChangeArrowheads="1"/>
          </p:cNvSpPr>
          <p:nvPr>
            <p:ph type="title"/>
          </p:nvPr>
        </p:nvSpPr>
        <p:spPr>
          <a:xfrm>
            <a:off x="685800" y="0"/>
            <a:ext cx="7772400" cy="914400"/>
          </a:xfrm>
        </p:spPr>
        <p:txBody>
          <a:bodyPr/>
          <a:lstStyle/>
          <a:p>
            <a:pPr eaLnBrk="1" hangingPunct="1"/>
            <a:r>
              <a:rPr lang="en-US" altLang="en-US" b="1">
                <a:solidFill>
                  <a:schemeClr val="bg1"/>
                </a:solidFill>
                <a:ea typeface="ＭＳ Ｐゴシック" panose="020B0600070205080204" pitchFamily="34" charset="-128"/>
              </a:rPr>
              <a:t>The 7 Moons (+ interlopers)</a:t>
            </a:r>
          </a:p>
        </p:txBody>
      </p:sp>
      <p:pic>
        <p:nvPicPr>
          <p:cNvPr id="158723" name="Picture 4" descr="bigmoons">
            <a:extLst>
              <a:ext uri="{FF2B5EF4-FFF2-40B4-BE49-F238E27FC236}">
                <a16:creationId xmlns:a16="http://schemas.microsoft.com/office/drawing/2014/main" id="{031FF3B7-8D27-BAAC-722F-410B5A70E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89000"/>
            <a:ext cx="80772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a:extLst>
              <a:ext uri="{FF2B5EF4-FFF2-40B4-BE49-F238E27FC236}">
                <a16:creationId xmlns:a16="http://schemas.microsoft.com/office/drawing/2014/main" id="{61813354-9126-FE90-F808-B9B8DCE0CD50}"/>
              </a:ext>
            </a:extLst>
          </p:cNvPr>
          <p:cNvSpPr txBox="1">
            <a:spLocks noChangeArrowheads="1"/>
          </p:cNvSpPr>
          <p:nvPr/>
        </p:nvSpPr>
        <p:spPr bwMode="auto">
          <a:xfrm>
            <a:off x="5272088" y="1168400"/>
            <a:ext cx="7350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6000" b="1">
                <a:solidFill>
                  <a:srgbClr val="FF0000"/>
                </a:solidFill>
              </a:rPr>
              <a:t>X</a:t>
            </a:r>
          </a:p>
        </p:txBody>
      </p:sp>
      <p:sp>
        <p:nvSpPr>
          <p:cNvPr id="76806" name="Text Box 6">
            <a:extLst>
              <a:ext uri="{FF2B5EF4-FFF2-40B4-BE49-F238E27FC236}">
                <a16:creationId xmlns:a16="http://schemas.microsoft.com/office/drawing/2014/main" id="{9A0CF3BB-D6F8-A6E5-027A-B466B46D6B13}"/>
              </a:ext>
            </a:extLst>
          </p:cNvPr>
          <p:cNvSpPr txBox="1">
            <a:spLocks noChangeArrowheads="1"/>
          </p:cNvSpPr>
          <p:nvPr/>
        </p:nvSpPr>
        <p:spPr bwMode="auto">
          <a:xfrm>
            <a:off x="6605588" y="3895725"/>
            <a:ext cx="7350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6000" b="1">
                <a:solidFill>
                  <a:srgbClr val="FF0000"/>
                </a:solidFill>
              </a:rPr>
              <a:t>X</a:t>
            </a:r>
          </a:p>
        </p:txBody>
      </p:sp>
      <p:sp>
        <p:nvSpPr>
          <p:cNvPr id="76807" name="Text Box 7">
            <a:extLst>
              <a:ext uri="{FF2B5EF4-FFF2-40B4-BE49-F238E27FC236}">
                <a16:creationId xmlns:a16="http://schemas.microsoft.com/office/drawing/2014/main" id="{7BA28012-EFCD-EE8B-2C66-47E7013837C8}"/>
              </a:ext>
            </a:extLst>
          </p:cNvPr>
          <p:cNvSpPr txBox="1">
            <a:spLocks noChangeArrowheads="1"/>
          </p:cNvSpPr>
          <p:nvPr/>
        </p:nvSpPr>
        <p:spPr bwMode="auto">
          <a:xfrm>
            <a:off x="7721600" y="3895725"/>
            <a:ext cx="735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6000" b="1">
                <a:solidFill>
                  <a:srgbClr val="FF0000"/>
                </a:solidFill>
              </a:rPr>
              <a:t>X</a:t>
            </a:r>
          </a:p>
        </p:txBody>
      </p:sp>
      <p:sp>
        <p:nvSpPr>
          <p:cNvPr id="158727" name="Rectangle 1">
            <a:extLst>
              <a:ext uri="{FF2B5EF4-FFF2-40B4-BE49-F238E27FC236}">
                <a16:creationId xmlns:a16="http://schemas.microsoft.com/office/drawing/2014/main" id="{D1E91158-2AD8-84B1-A504-8A39145F00A1}"/>
              </a:ext>
            </a:extLst>
          </p:cNvPr>
          <p:cNvSpPr>
            <a:spLocks noChangeArrowheads="1"/>
          </p:cNvSpPr>
          <p:nvPr/>
        </p:nvSpPr>
        <p:spPr bwMode="auto">
          <a:xfrm>
            <a:off x="563563" y="5932488"/>
            <a:ext cx="6065837" cy="209550"/>
          </a:xfrm>
          <a:prstGeom prst="rect">
            <a:avLst/>
          </a:prstGeom>
          <a:solidFill>
            <a:schemeClr val="tx1"/>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i="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fade">
                                      <p:cBhvr>
                                        <p:cTn id="7" dur="2000"/>
                                        <p:tgtEl>
                                          <p:spTgt spid="76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6"/>
                                        </p:tgtEl>
                                        <p:attrNameLst>
                                          <p:attrName>style.visibility</p:attrName>
                                        </p:attrNameLst>
                                      </p:cBhvr>
                                      <p:to>
                                        <p:strVal val="visible"/>
                                      </p:to>
                                    </p:set>
                                    <p:animEffect transition="in" filter="fade">
                                      <p:cBhvr>
                                        <p:cTn id="12" dur="2000"/>
                                        <p:tgtEl>
                                          <p:spTgt spid="76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7"/>
                                        </p:tgtEl>
                                        <p:attrNameLst>
                                          <p:attrName>style.visibility</p:attrName>
                                        </p:attrNameLst>
                                      </p:cBhvr>
                                      <p:to>
                                        <p:strVal val="visible"/>
                                      </p:to>
                                    </p:set>
                                    <p:animEffect transition="in" filter="fade">
                                      <p:cBhvr>
                                        <p:cTn id="17" dur="20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6" grpId="0"/>
      <p:bldP spid="768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2FD34BA8-C1AA-1F78-62E7-91E0D737664D}"/>
              </a:ext>
            </a:extLst>
          </p:cNvPr>
          <p:cNvSpPr>
            <a:spLocks noGrp="1" noChangeArrowheads="1"/>
          </p:cNvSpPr>
          <p:nvPr>
            <p:ph type="title"/>
          </p:nvPr>
        </p:nvSpPr>
        <p:spPr>
          <a:xfrm>
            <a:off x="685800" y="0"/>
            <a:ext cx="7772400" cy="914400"/>
          </a:xfrm>
        </p:spPr>
        <p:txBody>
          <a:bodyPr/>
          <a:lstStyle/>
          <a:p>
            <a:pPr eaLnBrk="1" hangingPunct="1"/>
            <a:r>
              <a:rPr lang="en-US" altLang="en-US" b="1">
                <a:ea typeface="ＭＳ Ｐゴシック" panose="020B0600070205080204" pitchFamily="34" charset="-128"/>
              </a:rPr>
              <a:t>Terrestrial Planet Surface</a:t>
            </a:r>
          </a:p>
        </p:txBody>
      </p:sp>
      <p:pic>
        <p:nvPicPr>
          <p:cNvPr id="160770" name="Picture 5" descr="mars">
            <a:extLst>
              <a:ext uri="{FF2B5EF4-FFF2-40B4-BE49-F238E27FC236}">
                <a16:creationId xmlns:a16="http://schemas.microsoft.com/office/drawing/2014/main" id="{D5AD774C-B1FC-B380-BE6B-5C8AD14B9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947738"/>
            <a:ext cx="248983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22C923E3-C7DC-ED88-AD76-9780B4D3167E}"/>
              </a:ext>
            </a:extLst>
          </p:cNvPr>
          <p:cNvSpPr>
            <a:spLocks noGrp="1" noChangeArrowheads="1"/>
          </p:cNvSpPr>
          <p:nvPr>
            <p:ph type="title"/>
          </p:nvPr>
        </p:nvSpPr>
        <p:spPr>
          <a:xfrm>
            <a:off x="685800" y="0"/>
            <a:ext cx="7772400" cy="914400"/>
          </a:xfrm>
        </p:spPr>
        <p:txBody>
          <a:bodyPr/>
          <a:lstStyle/>
          <a:p>
            <a:pPr eaLnBrk="1" hangingPunct="1"/>
            <a:r>
              <a:rPr lang="en-US" altLang="en-US" b="1">
                <a:ea typeface="ＭＳ Ｐゴシック" panose="020B0600070205080204" pitchFamily="34" charset="-128"/>
              </a:rPr>
              <a:t>Surface Variability</a:t>
            </a:r>
          </a:p>
        </p:txBody>
      </p:sp>
      <p:pic>
        <p:nvPicPr>
          <p:cNvPr id="162818" name="Picture 4" descr="mars1">
            <a:extLst>
              <a:ext uri="{FF2B5EF4-FFF2-40B4-BE49-F238E27FC236}">
                <a16:creationId xmlns:a16="http://schemas.microsoft.com/office/drawing/2014/main" id="{D587B63A-1A72-10CE-F598-DDC073AC5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03275"/>
            <a:ext cx="7924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mars2">
            <a:extLst>
              <a:ext uri="{FF2B5EF4-FFF2-40B4-BE49-F238E27FC236}">
                <a16:creationId xmlns:a16="http://schemas.microsoft.com/office/drawing/2014/main" id="{A3183378-8169-483D-F69E-6E2459FB0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200"/>
            <a:ext cx="79248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descr="mars3">
            <a:extLst>
              <a:ext uri="{FF2B5EF4-FFF2-40B4-BE49-F238E27FC236}">
                <a16:creationId xmlns:a16="http://schemas.microsoft.com/office/drawing/2014/main" id="{EAAC4DDD-D161-0305-D475-62B63449AE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00600"/>
            <a:ext cx="79248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1000"/>
                                        <p:tgtEl>
                                          <p:spTgt spid="129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9030"/>
                                        </p:tgtEl>
                                        <p:attrNameLst>
                                          <p:attrName>style.visibility</p:attrName>
                                        </p:attrNameLst>
                                      </p:cBhvr>
                                      <p:to>
                                        <p:strVal val="visible"/>
                                      </p:to>
                                    </p:set>
                                    <p:animEffect transition="in" filter="fade">
                                      <p:cBhvr>
                                        <p:cTn id="12" dur="10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Footer Placeholder 4">
            <a:extLst>
              <a:ext uri="{FF2B5EF4-FFF2-40B4-BE49-F238E27FC236}">
                <a16:creationId xmlns:a16="http://schemas.microsoft.com/office/drawing/2014/main" id="{187F4C8E-17F1-1C81-2E16-3C1DAFFDFD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Planetary Sciences</a:t>
            </a:r>
          </a:p>
        </p:txBody>
      </p:sp>
      <p:sp>
        <p:nvSpPr>
          <p:cNvPr id="164866" name="Rectangle 2">
            <a:extLst>
              <a:ext uri="{FF2B5EF4-FFF2-40B4-BE49-F238E27FC236}">
                <a16:creationId xmlns:a16="http://schemas.microsoft.com/office/drawing/2014/main" id="{45776594-56DA-B4AD-E393-EA9DD6BDC36C}"/>
              </a:ext>
            </a:extLst>
          </p:cNvPr>
          <p:cNvSpPr>
            <a:spLocks noGrp="1" noChangeArrowheads="1"/>
          </p:cNvSpPr>
          <p:nvPr>
            <p:ph type="title"/>
          </p:nvPr>
        </p:nvSpPr>
        <p:spPr>
          <a:xfrm>
            <a:off x="0" y="0"/>
            <a:ext cx="9144000" cy="914400"/>
          </a:xfrm>
        </p:spPr>
        <p:txBody>
          <a:bodyPr/>
          <a:lstStyle/>
          <a:p>
            <a:pPr eaLnBrk="1" hangingPunct="1"/>
            <a:r>
              <a:rPr lang="en-US" altLang="en-US" b="1">
                <a:ea typeface="ＭＳ Ｐゴシック" panose="020B0600070205080204" pitchFamily="34" charset="-128"/>
              </a:rPr>
              <a:t>…we can land/work on surfaces</a:t>
            </a:r>
          </a:p>
        </p:txBody>
      </p:sp>
      <p:pic>
        <p:nvPicPr>
          <p:cNvPr id="164867" name="Picture 4" descr="mars">
            <a:extLst>
              <a:ext uri="{FF2B5EF4-FFF2-40B4-BE49-F238E27FC236}">
                <a16:creationId xmlns:a16="http://schemas.microsoft.com/office/drawing/2014/main" id="{F9948982-F9AE-D370-D13D-CB976AAD8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8389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6914" name="Footer Placeholder 4">
            <a:extLst>
              <a:ext uri="{FF2B5EF4-FFF2-40B4-BE49-F238E27FC236}">
                <a16:creationId xmlns:a16="http://schemas.microsoft.com/office/drawing/2014/main" id="{DDEE9321-9F62-0475-888C-5EF5CCC49F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solidFill>
                  <a:srgbClr val="000000"/>
                </a:solidFill>
              </a:rPr>
              <a:t>Planetary Sciences</a:t>
            </a:r>
          </a:p>
        </p:txBody>
      </p:sp>
      <p:sp>
        <p:nvSpPr>
          <p:cNvPr id="166915" name="Rectangle 2">
            <a:extLst>
              <a:ext uri="{FF2B5EF4-FFF2-40B4-BE49-F238E27FC236}">
                <a16:creationId xmlns:a16="http://schemas.microsoft.com/office/drawing/2014/main" id="{2667CE21-0422-2D49-908B-C1FD21BECC2E}"/>
              </a:ext>
            </a:extLst>
          </p:cNvPr>
          <p:cNvSpPr>
            <a:spLocks noGrp="1" noChangeArrowheads="1"/>
          </p:cNvSpPr>
          <p:nvPr>
            <p:ph type="title"/>
          </p:nvPr>
        </p:nvSpPr>
        <p:spPr>
          <a:xfrm>
            <a:off x="0" y="0"/>
            <a:ext cx="9144000" cy="914400"/>
          </a:xfrm>
        </p:spPr>
        <p:txBody>
          <a:bodyPr/>
          <a:lstStyle/>
          <a:p>
            <a:pPr eaLnBrk="1" hangingPunct="1"/>
            <a:r>
              <a:rPr lang="en-US" altLang="en-US" b="1">
                <a:solidFill>
                  <a:schemeClr val="bg1"/>
                </a:solidFill>
                <a:ea typeface="ＭＳ Ｐゴシック" panose="020B0600070205080204" pitchFamily="34" charset="-128"/>
              </a:rPr>
              <a:t>… sometimes (2018)</a:t>
            </a:r>
          </a:p>
        </p:txBody>
      </p:sp>
      <p:pic>
        <p:nvPicPr>
          <p:cNvPr id="166916" name="Picture 2">
            <a:extLst>
              <a:ext uri="{FF2B5EF4-FFF2-40B4-BE49-F238E27FC236}">
                <a16:creationId xmlns:a16="http://schemas.microsoft.com/office/drawing/2014/main" id="{C9E1AF8E-A6DD-7D99-7C06-3B604E904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066800"/>
            <a:ext cx="894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1841</TotalTime>
  <Words>861</Words>
  <Application>Microsoft Macintosh PowerPoint</Application>
  <PresentationFormat>On-screen Show (4:3)</PresentationFormat>
  <Paragraphs>216</Paragraphs>
  <Slides>20</Slides>
  <Notes>20</Notes>
  <HiddenSlides>0</HiddenSlides>
  <MMClips>1</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20</vt:i4>
      </vt:variant>
    </vt:vector>
  </HeadingPairs>
  <TitlesOfParts>
    <vt:vector size="35" baseType="lpstr">
      <vt:lpstr>ＭＳ Ｐゴシック</vt:lpstr>
      <vt:lpstr>Arial Rounded MT Bold</vt:lpstr>
      <vt:lpstr>Times New Roman</vt:lpstr>
      <vt:lpstr>2_Default Design</vt:lpstr>
      <vt:lpstr>3_Default Design</vt:lpstr>
      <vt:lpstr>5_Default Design</vt:lpstr>
      <vt:lpstr>6_Default Design</vt:lpstr>
      <vt:lpstr>8_Default Design</vt:lpstr>
      <vt:lpstr>9_Default Design</vt:lpstr>
      <vt:lpstr>1_Default Design</vt:lpstr>
      <vt:lpstr>4_Default Design</vt:lpstr>
      <vt:lpstr>Default Design</vt:lpstr>
      <vt:lpstr>12_Default Design</vt:lpstr>
      <vt:lpstr>13_Default Design</vt:lpstr>
      <vt:lpstr>14_Default Design</vt:lpstr>
      <vt:lpstr>PowerPoint Presentation</vt:lpstr>
      <vt:lpstr>Homework</vt:lpstr>
      <vt:lpstr>PowerPoint Presentation</vt:lpstr>
      <vt:lpstr>Planet Orbits</vt:lpstr>
      <vt:lpstr>The 7 Moons (+ interlopers)</vt:lpstr>
      <vt:lpstr>Terrestrial Planet Surface</vt:lpstr>
      <vt:lpstr>Surface Variability</vt:lpstr>
      <vt:lpstr>…we can land/work on surfaces</vt:lpstr>
      <vt:lpstr>… sometimes (2018)</vt:lpstr>
      <vt:lpstr>Jovian Planet “Surface”</vt:lpstr>
      <vt:lpstr>Jovian Planet “Surface”</vt:lpstr>
      <vt:lpstr>Possible Projects</vt:lpstr>
      <vt:lpstr>Possible Projects</vt:lpstr>
      <vt:lpstr>Planet Characteristics</vt:lpstr>
      <vt:lpstr>obliquities (tilts)</vt:lpstr>
      <vt:lpstr>bizarre bar magnets</vt:lpstr>
      <vt:lpstr>magnetospheres</vt:lpstr>
      <vt:lpstr>Jupiter’s magnetotail</vt:lpstr>
      <vt:lpstr>PowerPoint Presentation</vt:lpstr>
      <vt:lpstr>PowerPoint Presentation</vt:lpstr>
    </vt:vector>
  </TitlesOfParts>
  <Manager/>
  <Company>RECONS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8850 week 1</dc:title>
  <dc:subject/>
  <dc:creator>Todd Henry</dc:creator>
  <cp:keywords/>
  <dc:description/>
  <cp:lastModifiedBy>Manzano Pisco</cp:lastModifiedBy>
  <cp:revision>194</cp:revision>
  <dcterms:created xsi:type="dcterms:W3CDTF">2012-01-19T02:34:54Z</dcterms:created>
  <dcterms:modified xsi:type="dcterms:W3CDTF">2024-09-09T19:36:54Z</dcterms:modified>
  <cp:category/>
</cp:coreProperties>
</file>