
<file path=[Content_Types].xml><?xml version="1.0" encoding="utf-8"?>
<Types xmlns="http://schemas.openxmlformats.org/package/2006/content-types">
  <Default Extension="emf" ContentType="image/x-emf"/>
  <Default Extension="gif" ContentType="image/gif"/>
  <Default Extension="jpe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50" r:id="rId2"/>
    <p:sldMasterId id="2147483813" r:id="rId3"/>
    <p:sldMasterId id="2147483815" r:id="rId4"/>
    <p:sldMasterId id="2147483864" r:id="rId5"/>
  </p:sldMasterIdLst>
  <p:notesMasterIdLst>
    <p:notesMasterId r:id="rId44"/>
  </p:notesMasterIdLst>
  <p:sldIdLst>
    <p:sldId id="365" r:id="rId6"/>
    <p:sldId id="376" r:id="rId7"/>
    <p:sldId id="372" r:id="rId8"/>
    <p:sldId id="295" r:id="rId9"/>
    <p:sldId id="337" r:id="rId10"/>
    <p:sldId id="336" r:id="rId11"/>
    <p:sldId id="297" r:id="rId12"/>
    <p:sldId id="298" r:id="rId13"/>
    <p:sldId id="340" r:id="rId14"/>
    <p:sldId id="338" r:id="rId15"/>
    <p:sldId id="339" r:id="rId16"/>
    <p:sldId id="341" r:id="rId17"/>
    <p:sldId id="302" r:id="rId18"/>
    <p:sldId id="383" r:id="rId19"/>
    <p:sldId id="306" r:id="rId20"/>
    <p:sldId id="307" r:id="rId21"/>
    <p:sldId id="319" r:id="rId22"/>
    <p:sldId id="373" r:id="rId23"/>
    <p:sldId id="308" r:id="rId24"/>
    <p:sldId id="309" r:id="rId25"/>
    <p:sldId id="320" r:id="rId26"/>
    <p:sldId id="374" r:id="rId27"/>
    <p:sldId id="310" r:id="rId28"/>
    <p:sldId id="311" r:id="rId29"/>
    <p:sldId id="312" r:id="rId30"/>
    <p:sldId id="321" r:id="rId31"/>
    <p:sldId id="375" r:id="rId32"/>
    <p:sldId id="352" r:id="rId33"/>
    <p:sldId id="314" r:id="rId34"/>
    <p:sldId id="380" r:id="rId35"/>
    <p:sldId id="381" r:id="rId36"/>
    <p:sldId id="318" r:id="rId37"/>
    <p:sldId id="325" r:id="rId38"/>
    <p:sldId id="342" r:id="rId39"/>
    <p:sldId id="315" r:id="rId40"/>
    <p:sldId id="316" r:id="rId41"/>
    <p:sldId id="317" r:id="rId42"/>
    <p:sldId id="324"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6"/>
    <p:restoredTop sz="92817"/>
  </p:normalViewPr>
  <p:slideViewPr>
    <p:cSldViewPr>
      <p:cViewPr varScale="1">
        <p:scale>
          <a:sx n="114" d="100"/>
          <a:sy n="114" d="100"/>
        </p:scale>
        <p:origin x="640" y="17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_rels/viewProps.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17F48A3-7972-71B4-DED5-DAD8F2F544A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3F2C6157-8281-639E-0788-C0532FA0A09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ＭＳ Ｐゴシック" charset="0"/>
              </a:defRPr>
            </a:lvl1pPr>
          </a:lstStyle>
          <a:p>
            <a:pPr>
              <a:defRPr/>
            </a:pPr>
            <a:endParaRPr lang="en-US"/>
          </a:p>
        </p:txBody>
      </p:sp>
      <p:sp>
        <p:nvSpPr>
          <p:cNvPr id="46084" name="Rectangle 4">
            <a:extLst>
              <a:ext uri="{FF2B5EF4-FFF2-40B4-BE49-F238E27FC236}">
                <a16:creationId xmlns:a16="http://schemas.microsoft.com/office/drawing/2014/main" id="{5ED6C767-801B-37F8-CAC4-BE7A4FEE04E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03E956FC-2EF5-4DDD-DF90-B59AC003C6F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DDEDA2A3-62AF-FBCA-1737-5A9D287F5A6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43E0C239-F9DB-CC14-2581-37FF69A6E08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A6842C1-C5F7-614F-B744-85B543C8501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a:extLst>
              <a:ext uri="{FF2B5EF4-FFF2-40B4-BE49-F238E27FC236}">
                <a16:creationId xmlns:a16="http://schemas.microsoft.com/office/drawing/2014/main" id="{A7CF5491-D00A-530E-CAA5-4F7F38F14A8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latin typeface="Arial Rounded MT Bold" panose="020F0704030504030204" pitchFamily="34" charset="77"/>
                <a:cs typeface="Arial" panose="020B0604020202020204" pitchFamily="34" charset="0"/>
              </a:rPr>
              <a:t>Planetary Sciences</a:t>
            </a:r>
          </a:p>
        </p:txBody>
      </p:sp>
      <p:sp>
        <p:nvSpPr>
          <p:cNvPr id="48130" name="Rectangle 7">
            <a:extLst>
              <a:ext uri="{FF2B5EF4-FFF2-40B4-BE49-F238E27FC236}">
                <a16:creationId xmlns:a16="http://schemas.microsoft.com/office/drawing/2014/main" id="{49B0EC0D-F364-544A-B800-CB88E9AC81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37C949A-AABA-1F40-93E2-BC8530C8DAF1}" type="slidenum">
              <a:rPr lang="en-US" altLang="en-US" smtClean="0">
                <a:solidFill>
                  <a:srgbClr val="000000"/>
                </a:solidFill>
                <a:latin typeface="Arial Rounded MT Bold" panose="020F0704030504030204" pitchFamily="34" charset="77"/>
                <a:cs typeface="Arial" panose="020B0604020202020204" pitchFamily="34" charset="0"/>
              </a:rPr>
              <a:pPr>
                <a:spcBef>
                  <a:spcPct val="0"/>
                </a:spcBef>
              </a:pPr>
              <a:t>1</a:t>
            </a:fld>
            <a:endParaRPr lang="en-US" altLang="en-US">
              <a:solidFill>
                <a:srgbClr val="000000"/>
              </a:solidFill>
              <a:latin typeface="Arial Rounded MT Bold" panose="020F0704030504030204" pitchFamily="34" charset="77"/>
              <a:cs typeface="Arial" panose="020B0604020202020204" pitchFamily="34" charset="0"/>
            </a:endParaRPr>
          </a:p>
        </p:txBody>
      </p:sp>
      <p:sp>
        <p:nvSpPr>
          <p:cNvPr id="48131" name="Rectangle 2">
            <a:extLst>
              <a:ext uri="{FF2B5EF4-FFF2-40B4-BE49-F238E27FC236}">
                <a16:creationId xmlns:a16="http://schemas.microsoft.com/office/drawing/2014/main" id="{922176B8-21BF-1AD0-7A08-E2B6435178CD}"/>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3C9083C-D1E6-9597-1D87-B257F79795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This five-frame sequence of New Horizons images captures the giant plume from Io's Tvashtar volcano. Snapped by the probe's Long Range Reconnaissance Imager (LORRI) as the spacecraft flew past Jupiter over an 8-minute span, with two minutes between frames, from 23:50 to 23:58 Universal Time on March 1, 2007. Io was 3.8 million kilometers (2.4 million miles) from New Horizons.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This first-ever "movie" of an Io plume clearly shows motion in the cloud of volcanic debris, which extends 330 kilometers (200 miles) above the moon's surface. Only the upper part of the plume is visible from this vantage point -- the plume's source is 130 kilometers (80 miles) below the edge of Io's disk, on the far side of the moon.  The knots and filaments that allow us to track the plume's motion are still mysterious, but this movie is likely to help scientists understand their origin, as well as provide unique information on the plume dynamics.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Io's hyperactive nature is emphasized by the fact that two other volcanic plumes are also visible off the edge of Io's disk: Masubi at the 7 o'clock position, and a very faint plume, possibly from the volcano Zal, at the 10 o'clock position. Jupiter illuminates the night side of Io, and the most prominent feature visible on the disk is the dark horseshoe shape of the volcano Loki, likely an enormous lava lake. Boosaule Mons, which at 18 kilometers (11 miles) is the highest mountain on Io and one of the highest mountains in the solar system, pokes above the edge of the disk on the right side.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 pictures were part of a sequence designed to look at Jupiter's rings, but planners included Io in the sequence because the moon was passing behind Jupiter's rings at the time.</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6">
            <a:extLst>
              <a:ext uri="{FF2B5EF4-FFF2-40B4-BE49-F238E27FC236}">
                <a16:creationId xmlns:a16="http://schemas.microsoft.com/office/drawing/2014/main" id="{EC47885E-4859-5800-35CF-0A71D2DA903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66562" name="Rectangle 7">
            <a:extLst>
              <a:ext uri="{FF2B5EF4-FFF2-40B4-BE49-F238E27FC236}">
                <a16:creationId xmlns:a16="http://schemas.microsoft.com/office/drawing/2014/main" id="{0F5CD682-5BFE-CE75-1EDF-3125334230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03F98B2-5BFB-FB4A-96B7-D2311D576FAD}" type="slidenum">
              <a:rPr lang="en-US" altLang="en-US" smtClean="0">
                <a:solidFill>
                  <a:srgbClr val="000000"/>
                </a:solidFill>
              </a:rPr>
              <a:pPr>
                <a:spcBef>
                  <a:spcPct val="0"/>
                </a:spcBef>
              </a:pPr>
              <a:t>10</a:t>
            </a:fld>
            <a:endParaRPr lang="en-US" altLang="en-US">
              <a:solidFill>
                <a:srgbClr val="000000"/>
              </a:solidFill>
            </a:endParaRPr>
          </a:p>
        </p:txBody>
      </p:sp>
      <p:sp>
        <p:nvSpPr>
          <p:cNvPr id="66563" name="Rectangle 2">
            <a:extLst>
              <a:ext uri="{FF2B5EF4-FFF2-40B4-BE49-F238E27FC236}">
                <a16:creationId xmlns:a16="http://schemas.microsoft.com/office/drawing/2014/main" id="{BC0ED341-A5AB-A43B-DF19-63494E61D00C}"/>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BE395155-116D-8AC4-29F9-0CA5524D6A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6">
            <a:extLst>
              <a:ext uri="{FF2B5EF4-FFF2-40B4-BE49-F238E27FC236}">
                <a16:creationId xmlns:a16="http://schemas.microsoft.com/office/drawing/2014/main" id="{50153C39-1E34-985A-A89E-F410E20031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68610" name="Rectangle 7">
            <a:extLst>
              <a:ext uri="{FF2B5EF4-FFF2-40B4-BE49-F238E27FC236}">
                <a16:creationId xmlns:a16="http://schemas.microsoft.com/office/drawing/2014/main" id="{FBC0533D-A8D7-E203-72D5-7877F14197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EF3309D-BA85-0F4F-8368-6B4036415BF6}" type="slidenum">
              <a:rPr lang="en-US" altLang="en-US" smtClean="0">
                <a:solidFill>
                  <a:srgbClr val="000000"/>
                </a:solidFill>
              </a:rPr>
              <a:pPr>
                <a:spcBef>
                  <a:spcPct val="0"/>
                </a:spcBef>
              </a:pPr>
              <a:t>11</a:t>
            </a:fld>
            <a:endParaRPr lang="en-US" altLang="en-US">
              <a:solidFill>
                <a:srgbClr val="000000"/>
              </a:solidFill>
            </a:endParaRPr>
          </a:p>
        </p:txBody>
      </p:sp>
      <p:sp>
        <p:nvSpPr>
          <p:cNvPr id="68611" name="Rectangle 2">
            <a:extLst>
              <a:ext uri="{FF2B5EF4-FFF2-40B4-BE49-F238E27FC236}">
                <a16:creationId xmlns:a16="http://schemas.microsoft.com/office/drawing/2014/main" id="{1BA49D28-BA0B-884F-0644-45FC84C31D3D}"/>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B03D879D-CC4E-4195-C231-6A13083E6E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6">
            <a:extLst>
              <a:ext uri="{FF2B5EF4-FFF2-40B4-BE49-F238E27FC236}">
                <a16:creationId xmlns:a16="http://schemas.microsoft.com/office/drawing/2014/main" id="{50D8AB92-3E79-AE31-8482-9F2439129C9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70658" name="Rectangle 7">
            <a:extLst>
              <a:ext uri="{FF2B5EF4-FFF2-40B4-BE49-F238E27FC236}">
                <a16:creationId xmlns:a16="http://schemas.microsoft.com/office/drawing/2014/main" id="{0B68454F-F0DD-E06A-A883-F493C8C9B4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BCF250C-295E-A044-BD51-52D30337BD19}" type="slidenum">
              <a:rPr lang="en-US" altLang="en-US" smtClean="0">
                <a:solidFill>
                  <a:srgbClr val="000000"/>
                </a:solidFill>
              </a:rPr>
              <a:pPr>
                <a:spcBef>
                  <a:spcPct val="0"/>
                </a:spcBef>
              </a:pPr>
              <a:t>12</a:t>
            </a:fld>
            <a:endParaRPr lang="en-US" altLang="en-US">
              <a:solidFill>
                <a:srgbClr val="000000"/>
              </a:solidFill>
            </a:endParaRPr>
          </a:p>
        </p:txBody>
      </p:sp>
      <p:sp>
        <p:nvSpPr>
          <p:cNvPr id="70659" name="Rectangle 2">
            <a:extLst>
              <a:ext uri="{FF2B5EF4-FFF2-40B4-BE49-F238E27FC236}">
                <a16:creationId xmlns:a16="http://schemas.microsoft.com/office/drawing/2014/main" id="{4D1D0737-13D3-1947-FC98-99F8C6FD31CE}"/>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1B1421E3-9C16-12D4-3959-F8B0EF5CE1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inclination really splits out the groups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a:extLst>
              <a:ext uri="{FF2B5EF4-FFF2-40B4-BE49-F238E27FC236}">
                <a16:creationId xmlns:a16="http://schemas.microsoft.com/office/drawing/2014/main" id="{077D52D3-4600-399F-13B9-D8E7BD9D33B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72706" name="Rectangle 7">
            <a:extLst>
              <a:ext uri="{FF2B5EF4-FFF2-40B4-BE49-F238E27FC236}">
                <a16:creationId xmlns:a16="http://schemas.microsoft.com/office/drawing/2014/main" id="{35A9C780-C87B-D7E0-DECE-012978CB60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A3C44A9-919A-C348-A70E-401619A2D5FD}" type="slidenum">
              <a:rPr lang="en-US" altLang="en-US" smtClean="0">
                <a:solidFill>
                  <a:srgbClr val="000000"/>
                </a:solidFill>
              </a:rPr>
              <a:pPr>
                <a:spcBef>
                  <a:spcPct val="0"/>
                </a:spcBef>
              </a:pPr>
              <a:t>13</a:t>
            </a:fld>
            <a:endParaRPr lang="en-US" altLang="en-US">
              <a:solidFill>
                <a:srgbClr val="000000"/>
              </a:solidFill>
            </a:endParaRPr>
          </a:p>
        </p:txBody>
      </p:sp>
      <p:sp>
        <p:nvSpPr>
          <p:cNvPr id="72707" name="Rectangle 2">
            <a:extLst>
              <a:ext uri="{FF2B5EF4-FFF2-40B4-BE49-F238E27FC236}">
                <a16:creationId xmlns:a16="http://schemas.microsoft.com/office/drawing/2014/main" id="{2CE07F24-9015-AAC0-AF66-1D7CD783557B}"/>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4BD7346B-AC3A-DF9A-9AD1-EF3DB8E25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6">
            <a:extLst>
              <a:ext uri="{FF2B5EF4-FFF2-40B4-BE49-F238E27FC236}">
                <a16:creationId xmlns:a16="http://schemas.microsoft.com/office/drawing/2014/main" id="{2849C65E-7E29-0783-D5D1-8B006714FD4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74754" name="Rectangle 7">
            <a:extLst>
              <a:ext uri="{FF2B5EF4-FFF2-40B4-BE49-F238E27FC236}">
                <a16:creationId xmlns:a16="http://schemas.microsoft.com/office/drawing/2014/main" id="{999D8997-B913-2C18-B6C6-3D20AB8E4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C854F13-3941-D648-A10F-8F7CDC27F988}" type="slidenum">
              <a:rPr lang="en-US" altLang="en-US" smtClean="0">
                <a:solidFill>
                  <a:srgbClr val="000000"/>
                </a:solidFill>
              </a:rPr>
              <a:pPr>
                <a:spcBef>
                  <a:spcPct val="0"/>
                </a:spcBef>
              </a:pPr>
              <a:t>14</a:t>
            </a:fld>
            <a:endParaRPr lang="en-US" altLang="en-US">
              <a:solidFill>
                <a:srgbClr val="000000"/>
              </a:solidFill>
            </a:endParaRPr>
          </a:p>
        </p:txBody>
      </p:sp>
      <p:sp>
        <p:nvSpPr>
          <p:cNvPr id="74755" name="Rectangle 2">
            <a:extLst>
              <a:ext uri="{FF2B5EF4-FFF2-40B4-BE49-F238E27FC236}">
                <a16:creationId xmlns:a16="http://schemas.microsoft.com/office/drawing/2014/main" id="{C964CA2A-742C-B71F-2E00-E5293827144B}"/>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0D1E26BD-D51F-DEE4-D2DE-90FB71DAB7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6">
            <a:extLst>
              <a:ext uri="{FF2B5EF4-FFF2-40B4-BE49-F238E27FC236}">
                <a16:creationId xmlns:a16="http://schemas.microsoft.com/office/drawing/2014/main" id="{9D6D2732-FC9F-DAAB-2C66-7ED077D5F84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76802" name="Rectangle 7">
            <a:extLst>
              <a:ext uri="{FF2B5EF4-FFF2-40B4-BE49-F238E27FC236}">
                <a16:creationId xmlns:a16="http://schemas.microsoft.com/office/drawing/2014/main" id="{CD42E399-C214-FD6C-CEF8-83C6957459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8F11FBC-A4FD-D249-8531-A2CE3F29C4F0}" type="slidenum">
              <a:rPr lang="en-US" altLang="en-US" smtClean="0"/>
              <a:pPr>
                <a:spcBef>
                  <a:spcPct val="0"/>
                </a:spcBef>
              </a:pPr>
              <a:t>15</a:t>
            </a:fld>
            <a:endParaRPr lang="en-US" altLang="en-US"/>
          </a:p>
        </p:txBody>
      </p:sp>
      <p:sp>
        <p:nvSpPr>
          <p:cNvPr id="76803" name="Rectangle 2">
            <a:extLst>
              <a:ext uri="{FF2B5EF4-FFF2-40B4-BE49-F238E27FC236}">
                <a16:creationId xmlns:a16="http://schemas.microsoft.com/office/drawing/2014/main" id="{31455B0F-4053-BC90-F0D8-74EA1559D8A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F25CE31D-7563-F93F-7CEF-839BB8393E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3 sprays of green dots at 4 AU are the Hildas in 3:2 resonance with Jupiter … eccentric orbits with P = 7.9 years = 2/3 Jupiter’s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6">
            <a:extLst>
              <a:ext uri="{FF2B5EF4-FFF2-40B4-BE49-F238E27FC236}">
                <a16:creationId xmlns:a16="http://schemas.microsoft.com/office/drawing/2014/main" id="{84DCC003-4B8B-F04F-DF31-012337EB624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78850" name="Rectangle 7">
            <a:extLst>
              <a:ext uri="{FF2B5EF4-FFF2-40B4-BE49-F238E27FC236}">
                <a16:creationId xmlns:a16="http://schemas.microsoft.com/office/drawing/2014/main" id="{D75B6F36-2680-5BE2-DE77-E797ED0911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958D68A-02AA-BA4A-9BF3-8B9FC527BE89}" type="slidenum">
              <a:rPr lang="en-US" altLang="en-US" smtClean="0"/>
              <a:pPr>
                <a:spcBef>
                  <a:spcPct val="0"/>
                </a:spcBef>
              </a:pPr>
              <a:t>16</a:t>
            </a:fld>
            <a:endParaRPr lang="en-US" altLang="en-US"/>
          </a:p>
        </p:txBody>
      </p:sp>
      <p:sp>
        <p:nvSpPr>
          <p:cNvPr id="78851" name="Rectangle 2">
            <a:extLst>
              <a:ext uri="{FF2B5EF4-FFF2-40B4-BE49-F238E27FC236}">
                <a16:creationId xmlns:a16="http://schemas.microsoft.com/office/drawing/2014/main" id="{226A4804-C8F7-97D1-6719-31F1FAB10E25}"/>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BE4CA13C-633B-E0D3-73F6-8C5786E90B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3 sprays of green dots at 4 AU are the Hildas in 3:2 resonance with Jupiter</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6">
            <a:extLst>
              <a:ext uri="{FF2B5EF4-FFF2-40B4-BE49-F238E27FC236}">
                <a16:creationId xmlns:a16="http://schemas.microsoft.com/office/drawing/2014/main" id="{0F69BBEA-9760-965B-C275-3990CE74B4E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80898" name="Rectangle 7">
            <a:extLst>
              <a:ext uri="{FF2B5EF4-FFF2-40B4-BE49-F238E27FC236}">
                <a16:creationId xmlns:a16="http://schemas.microsoft.com/office/drawing/2014/main" id="{A392BD18-4ADA-761B-DD87-C9619BDBC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0758D75-4C4A-4249-8AA7-E80615FAC98A}" type="slidenum">
              <a:rPr lang="en-US" altLang="en-US" smtClean="0"/>
              <a:pPr>
                <a:spcBef>
                  <a:spcPct val="0"/>
                </a:spcBef>
              </a:pPr>
              <a:t>17</a:t>
            </a:fld>
            <a:endParaRPr lang="en-US" altLang="en-US"/>
          </a:p>
        </p:txBody>
      </p:sp>
      <p:sp>
        <p:nvSpPr>
          <p:cNvPr id="80899" name="Rectangle 2">
            <a:extLst>
              <a:ext uri="{FF2B5EF4-FFF2-40B4-BE49-F238E27FC236}">
                <a16:creationId xmlns:a16="http://schemas.microsoft.com/office/drawing/2014/main" id="{66C34471-74F3-3773-CEB8-47EDEA6E2EA5}"/>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97CDA69E-28DB-AF65-9BCD-BB53EF1D75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3 sprays of green dots at 4 AU are the Hildas in 3:2 resonance with Jupiter</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6">
            <a:extLst>
              <a:ext uri="{FF2B5EF4-FFF2-40B4-BE49-F238E27FC236}">
                <a16:creationId xmlns:a16="http://schemas.microsoft.com/office/drawing/2014/main" id="{2BE08A3E-23CE-141A-E62B-CA6A92C07BE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84994" name="Rectangle 7">
            <a:extLst>
              <a:ext uri="{FF2B5EF4-FFF2-40B4-BE49-F238E27FC236}">
                <a16:creationId xmlns:a16="http://schemas.microsoft.com/office/drawing/2014/main" id="{D34DC84F-4D63-35D8-022E-A4AB8C402B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38EC019-F757-5A4B-A0EB-78B09FE61D5B}" type="slidenum">
              <a:rPr lang="en-US" altLang="en-US" smtClean="0"/>
              <a:pPr>
                <a:spcBef>
                  <a:spcPct val="0"/>
                </a:spcBef>
              </a:pPr>
              <a:t>18</a:t>
            </a:fld>
            <a:endParaRPr lang="en-US" altLang="en-US"/>
          </a:p>
        </p:txBody>
      </p:sp>
      <p:sp>
        <p:nvSpPr>
          <p:cNvPr id="84995" name="Rectangle 2">
            <a:extLst>
              <a:ext uri="{FF2B5EF4-FFF2-40B4-BE49-F238E27FC236}">
                <a16:creationId xmlns:a16="http://schemas.microsoft.com/office/drawing/2014/main" id="{12DFE266-D9CC-3682-95CF-D1796C25080A}"/>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50679853-D3B2-0710-A729-D1F8213725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3 sprays of green dots at 4 AU are the Hildas in 3:2 resonance with Jupiter</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check on 29 AUG 2022 gave no more recent plot than this one</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6">
            <a:extLst>
              <a:ext uri="{FF2B5EF4-FFF2-40B4-BE49-F238E27FC236}">
                <a16:creationId xmlns:a16="http://schemas.microsoft.com/office/drawing/2014/main" id="{66B7A153-9E3E-4708-7892-195D3242AD2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87042" name="Rectangle 7">
            <a:extLst>
              <a:ext uri="{FF2B5EF4-FFF2-40B4-BE49-F238E27FC236}">
                <a16:creationId xmlns:a16="http://schemas.microsoft.com/office/drawing/2014/main" id="{F4D69D0F-E0D0-9A84-92D5-478CC910F6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BC78BF2-0410-5142-9540-C5B9A645EF10}" type="slidenum">
              <a:rPr lang="en-US" altLang="en-US" smtClean="0"/>
              <a:pPr>
                <a:spcBef>
                  <a:spcPct val="0"/>
                </a:spcBef>
              </a:pPr>
              <a:t>19</a:t>
            </a:fld>
            <a:endParaRPr lang="en-US" altLang="en-US"/>
          </a:p>
        </p:txBody>
      </p:sp>
      <p:sp>
        <p:nvSpPr>
          <p:cNvPr id="87043" name="Rectangle 2">
            <a:extLst>
              <a:ext uri="{FF2B5EF4-FFF2-40B4-BE49-F238E27FC236}">
                <a16:creationId xmlns:a16="http://schemas.microsoft.com/office/drawing/2014/main" id="{B792010A-DE06-5617-B32B-3A5CA897AC78}"/>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45A1DC8B-F3FC-B97C-C4A6-44208700E8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3C7A4026-EE94-D04A-6137-DC91E4891A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66A8790-5FC0-324A-B0DF-BC0A15323E6F}" type="slidenum">
              <a:rPr lang="en-US" altLang="en-US" smtClean="0">
                <a:solidFill>
                  <a:srgbClr val="000000"/>
                </a:solidFill>
              </a:rPr>
              <a:pPr>
                <a:spcBef>
                  <a:spcPct val="0"/>
                </a:spcBef>
              </a:pPr>
              <a:t>2</a:t>
            </a:fld>
            <a:endParaRPr lang="en-US" altLang="en-US">
              <a:solidFill>
                <a:srgbClr val="000000"/>
              </a:solidFill>
            </a:endParaRPr>
          </a:p>
        </p:txBody>
      </p:sp>
      <p:sp>
        <p:nvSpPr>
          <p:cNvPr id="50178" name="Rectangle 2">
            <a:extLst>
              <a:ext uri="{FF2B5EF4-FFF2-40B4-BE49-F238E27FC236}">
                <a16:creationId xmlns:a16="http://schemas.microsoft.com/office/drawing/2014/main" id="{636CAC8E-BC99-49E6-47BD-FD5AF8232C68}"/>
              </a:ext>
            </a:extLst>
          </p:cNvPr>
          <p:cNvSpPr>
            <a:spLocks noGrp="1" noRot="1" noChangeAspect="1" noChangeArrowheads="1" noTextEdit="1"/>
          </p:cNvSpPr>
          <p:nvPr>
            <p:ph type="sldImg"/>
          </p:nvPr>
        </p:nvSpPr>
        <p:spPr>
          <a:solidFill>
            <a:srgbClr val="FFFFFF"/>
          </a:solidFill>
          <a:ln/>
        </p:spPr>
      </p:sp>
      <p:sp>
        <p:nvSpPr>
          <p:cNvPr id="50179" name="Rectangle 3">
            <a:extLst>
              <a:ext uri="{FF2B5EF4-FFF2-40B4-BE49-F238E27FC236}">
                <a16:creationId xmlns:a16="http://schemas.microsoft.com/office/drawing/2014/main" id="{23B2C982-1572-6608-6559-923A99C7FCB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6">
            <a:extLst>
              <a:ext uri="{FF2B5EF4-FFF2-40B4-BE49-F238E27FC236}">
                <a16:creationId xmlns:a16="http://schemas.microsoft.com/office/drawing/2014/main" id="{888F69BE-A406-D80B-329A-37330E97B6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89090" name="Rectangle 7">
            <a:extLst>
              <a:ext uri="{FF2B5EF4-FFF2-40B4-BE49-F238E27FC236}">
                <a16:creationId xmlns:a16="http://schemas.microsoft.com/office/drawing/2014/main" id="{AF08A2A6-DE6C-E9D2-74CB-E4E9CD8FCA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6517315-210A-554D-9D7C-FB80EB8AD350}" type="slidenum">
              <a:rPr lang="en-US" altLang="en-US" smtClean="0"/>
              <a:pPr>
                <a:spcBef>
                  <a:spcPct val="0"/>
                </a:spcBef>
              </a:pPr>
              <a:t>20</a:t>
            </a:fld>
            <a:endParaRPr lang="en-US" altLang="en-US"/>
          </a:p>
        </p:txBody>
      </p:sp>
      <p:sp>
        <p:nvSpPr>
          <p:cNvPr id="89091" name="Rectangle 2">
            <a:extLst>
              <a:ext uri="{FF2B5EF4-FFF2-40B4-BE49-F238E27FC236}">
                <a16:creationId xmlns:a16="http://schemas.microsoft.com/office/drawing/2014/main" id="{01DE3F1B-9F9A-4651-7D02-949C5405DDA5}"/>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41AA381A-54AA-47BC-5D22-07F892A1AC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6">
            <a:extLst>
              <a:ext uri="{FF2B5EF4-FFF2-40B4-BE49-F238E27FC236}">
                <a16:creationId xmlns:a16="http://schemas.microsoft.com/office/drawing/2014/main" id="{4B548A0C-ACB6-B89F-151C-58C5D0072EF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91138" name="Rectangle 7">
            <a:extLst>
              <a:ext uri="{FF2B5EF4-FFF2-40B4-BE49-F238E27FC236}">
                <a16:creationId xmlns:a16="http://schemas.microsoft.com/office/drawing/2014/main" id="{60DB63F4-18FC-5DAD-0E59-70458C3487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944A2FE-65E2-EF4F-92DB-FFA7B9017647}" type="slidenum">
              <a:rPr lang="en-US" altLang="en-US" smtClean="0"/>
              <a:pPr>
                <a:spcBef>
                  <a:spcPct val="0"/>
                </a:spcBef>
              </a:pPr>
              <a:t>21</a:t>
            </a:fld>
            <a:endParaRPr lang="en-US" altLang="en-US"/>
          </a:p>
        </p:txBody>
      </p:sp>
      <p:sp>
        <p:nvSpPr>
          <p:cNvPr id="91139" name="Rectangle 2">
            <a:extLst>
              <a:ext uri="{FF2B5EF4-FFF2-40B4-BE49-F238E27FC236}">
                <a16:creationId xmlns:a16="http://schemas.microsoft.com/office/drawing/2014/main" id="{A2745D8D-2F59-98FE-C86D-73EBC4F2D884}"/>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51C71D88-9AB3-523C-633E-85DDAB8406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6">
            <a:extLst>
              <a:ext uri="{FF2B5EF4-FFF2-40B4-BE49-F238E27FC236}">
                <a16:creationId xmlns:a16="http://schemas.microsoft.com/office/drawing/2014/main" id="{A92F93D3-0910-38A4-109D-1B3B8D0A8C1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95234" name="Rectangle 7">
            <a:extLst>
              <a:ext uri="{FF2B5EF4-FFF2-40B4-BE49-F238E27FC236}">
                <a16:creationId xmlns:a16="http://schemas.microsoft.com/office/drawing/2014/main" id="{CEA2C9DB-A803-A7A6-D29A-10DBE3DAFC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DF22116-B1AA-7044-91EE-EE44FC6F02D4}" type="slidenum">
              <a:rPr lang="en-US" altLang="en-US" smtClean="0"/>
              <a:pPr>
                <a:spcBef>
                  <a:spcPct val="0"/>
                </a:spcBef>
              </a:pPr>
              <a:t>22</a:t>
            </a:fld>
            <a:endParaRPr lang="en-US" altLang="en-US"/>
          </a:p>
        </p:txBody>
      </p:sp>
      <p:sp>
        <p:nvSpPr>
          <p:cNvPr id="95235" name="Rectangle 2">
            <a:extLst>
              <a:ext uri="{FF2B5EF4-FFF2-40B4-BE49-F238E27FC236}">
                <a16:creationId xmlns:a16="http://schemas.microsoft.com/office/drawing/2014/main" id="{DB9D30C7-597E-7A49-93DE-B1D833A159BD}"/>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85D368D2-1FC1-BF23-9046-AFFC69F742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rgbClr val="000000"/>
                </a:solidFill>
                <a:latin typeface="Times New Roman" panose="02020603050405020304" pitchFamily="18" charset="0"/>
                <a:ea typeface="ＭＳ Ｐゴシック" panose="020B0600070205080204" pitchFamily="34" charset="-128"/>
              </a:rPr>
              <a:t>check on 29 AUG 2022 gave no more recent plot than this one</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6">
            <a:extLst>
              <a:ext uri="{FF2B5EF4-FFF2-40B4-BE49-F238E27FC236}">
                <a16:creationId xmlns:a16="http://schemas.microsoft.com/office/drawing/2014/main" id="{44141627-5FC4-8EA4-7015-947145A25B0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97282" name="Rectangle 7">
            <a:extLst>
              <a:ext uri="{FF2B5EF4-FFF2-40B4-BE49-F238E27FC236}">
                <a16:creationId xmlns:a16="http://schemas.microsoft.com/office/drawing/2014/main" id="{F93D958D-E518-FC79-7469-68026C08E8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F5F144E-ED47-A147-9813-B51B2D0A5E88}" type="slidenum">
              <a:rPr lang="en-US" altLang="en-US" smtClean="0"/>
              <a:pPr>
                <a:spcBef>
                  <a:spcPct val="0"/>
                </a:spcBef>
              </a:pPr>
              <a:t>23</a:t>
            </a:fld>
            <a:endParaRPr lang="en-US" altLang="en-US"/>
          </a:p>
        </p:txBody>
      </p:sp>
      <p:sp>
        <p:nvSpPr>
          <p:cNvPr id="97283" name="Rectangle 2">
            <a:extLst>
              <a:ext uri="{FF2B5EF4-FFF2-40B4-BE49-F238E27FC236}">
                <a16:creationId xmlns:a16="http://schemas.microsoft.com/office/drawing/2014/main" id="{DB032E00-3095-CE04-B408-554C6D40CA7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18E55176-ACB9-95DB-A5C1-02763F33A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Pluto at perihelion in 1989</a:t>
            </a:r>
          </a:p>
          <a:p>
            <a:pPr eaLnBrk="1" hangingPunct="1"/>
            <a:r>
              <a:rPr lang="en-US" altLang="en-US">
                <a:latin typeface="Times New Roman" panose="02020603050405020304" pitchFamily="18" charset="0"/>
                <a:ea typeface="ＭＳ Ｐゴシック" panose="020B0600070205080204" pitchFamily="34" charset="-128"/>
              </a:rPr>
              <a:t>cyan tri: </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unusual</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have high eccentricities</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6">
            <a:extLst>
              <a:ext uri="{FF2B5EF4-FFF2-40B4-BE49-F238E27FC236}">
                <a16:creationId xmlns:a16="http://schemas.microsoft.com/office/drawing/2014/main" id="{78E2EEB5-F18A-C70B-0AD3-4DD204ADC17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99330" name="Rectangle 7">
            <a:extLst>
              <a:ext uri="{FF2B5EF4-FFF2-40B4-BE49-F238E27FC236}">
                <a16:creationId xmlns:a16="http://schemas.microsoft.com/office/drawing/2014/main" id="{C9E5D9AF-118B-195B-05CB-CE033A5FFF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8CF7A06-5845-F94F-9174-80E3CF4156A1}" type="slidenum">
              <a:rPr lang="en-US" altLang="en-US" smtClean="0"/>
              <a:pPr>
                <a:spcBef>
                  <a:spcPct val="0"/>
                </a:spcBef>
              </a:pPr>
              <a:t>24</a:t>
            </a:fld>
            <a:endParaRPr lang="en-US" altLang="en-US"/>
          </a:p>
        </p:txBody>
      </p:sp>
      <p:sp>
        <p:nvSpPr>
          <p:cNvPr id="99331" name="Rectangle 2">
            <a:extLst>
              <a:ext uri="{FF2B5EF4-FFF2-40B4-BE49-F238E27FC236}">
                <a16:creationId xmlns:a16="http://schemas.microsoft.com/office/drawing/2014/main" id="{B3DC0B14-8B4E-592A-8440-889A4EF2AE6D}"/>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95F258EF-8B55-715B-C909-A5E21A715E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more objects, not just pencil beams, pencil beams have spread, blue planets have moved,Pluto/KBOs have moved</a:t>
            </a:r>
          </a:p>
          <a:p>
            <a:pPr eaLnBrk="1" hangingPunct="1"/>
            <a:r>
              <a:rPr lang="en-US" altLang="en-US">
                <a:solidFill>
                  <a:srgbClr val="000000"/>
                </a:solidFill>
                <a:latin typeface="Times New Roman" panose="02020603050405020304" pitchFamily="18" charset="0"/>
                <a:ea typeface="ＭＳ Ｐゴシック" panose="020B0600070205080204" pitchFamily="34" charset="-128"/>
              </a:rPr>
              <a:t>cyan tri: </a:t>
            </a:r>
            <a:r>
              <a:rPr lang="ja-JP" altLang="en-US">
                <a:solidFill>
                  <a:srgbClr val="000000"/>
                </a:solidFill>
                <a:latin typeface="Times New Roman" panose="02020603050405020304" pitchFamily="18" charset="0"/>
                <a:ea typeface="ＭＳ Ｐゴシック" panose="020B0600070205080204" pitchFamily="34" charset="-128"/>
              </a:rPr>
              <a:t>“</a:t>
            </a:r>
            <a:r>
              <a:rPr lang="en-US" altLang="ja-JP">
                <a:solidFill>
                  <a:srgbClr val="000000"/>
                </a:solidFill>
                <a:latin typeface="Times New Roman" panose="02020603050405020304" pitchFamily="18" charset="0"/>
                <a:ea typeface="ＭＳ Ｐゴシック" panose="020B0600070205080204" pitchFamily="34" charset="-128"/>
              </a:rPr>
              <a:t>unusual</a:t>
            </a:r>
            <a:r>
              <a:rPr lang="ja-JP" altLang="en-US">
                <a:solidFill>
                  <a:srgbClr val="000000"/>
                </a:solidFill>
                <a:latin typeface="Times New Roman" panose="02020603050405020304" pitchFamily="18" charset="0"/>
                <a:ea typeface="ＭＳ Ｐゴシック" panose="020B0600070205080204" pitchFamily="34" charset="-128"/>
              </a:rPr>
              <a:t>”</a:t>
            </a:r>
            <a:r>
              <a:rPr lang="en-US" altLang="ja-JP">
                <a:solidFill>
                  <a:srgbClr val="000000"/>
                </a:solidFill>
                <a:latin typeface="Times New Roman" panose="02020603050405020304" pitchFamily="18" charset="0"/>
                <a:ea typeface="ＭＳ Ｐゴシック" panose="020B0600070205080204" pitchFamily="34" charset="-128"/>
              </a:rPr>
              <a:t> have high eccentricities</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6">
            <a:extLst>
              <a:ext uri="{FF2B5EF4-FFF2-40B4-BE49-F238E27FC236}">
                <a16:creationId xmlns:a16="http://schemas.microsoft.com/office/drawing/2014/main" id="{7D87DDC4-9F81-B59B-CA59-EC2002C80B7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01378" name="Rectangle 7">
            <a:extLst>
              <a:ext uri="{FF2B5EF4-FFF2-40B4-BE49-F238E27FC236}">
                <a16:creationId xmlns:a16="http://schemas.microsoft.com/office/drawing/2014/main" id="{FBEB5633-8364-6B80-32C1-9DF2584750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5535E2A-4E77-754A-8961-7D8F90D46FDA}" type="slidenum">
              <a:rPr lang="en-US" altLang="en-US" smtClean="0"/>
              <a:pPr>
                <a:spcBef>
                  <a:spcPct val="0"/>
                </a:spcBef>
              </a:pPr>
              <a:t>25</a:t>
            </a:fld>
            <a:endParaRPr lang="en-US" altLang="en-US"/>
          </a:p>
        </p:txBody>
      </p:sp>
      <p:sp>
        <p:nvSpPr>
          <p:cNvPr id="101379" name="Rectangle 2">
            <a:extLst>
              <a:ext uri="{FF2B5EF4-FFF2-40B4-BE49-F238E27FC236}">
                <a16:creationId xmlns:a16="http://schemas.microsoft.com/office/drawing/2014/main" id="{1CDBF82B-31DA-A7A9-E6B8-4FCF07C8F59D}"/>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35112380-A428-0203-E681-EFA4DEDDF9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more objects, not just pencil beams, pencil beams have spread, blue planets have moved,Pluto/KBOs have moved</a:t>
            </a:r>
          </a:p>
          <a:p>
            <a:pPr eaLnBrk="1" hangingPunct="1"/>
            <a:r>
              <a:rPr lang="en-US" altLang="en-US">
                <a:latin typeface="Times New Roman" panose="02020603050405020304" pitchFamily="18" charset="0"/>
                <a:ea typeface="ＭＳ Ｐゴシック" panose="020B0600070205080204" pitchFamily="34" charset="-128"/>
              </a:rPr>
              <a:t>cyan tri: </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unusual</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have high eccentricities</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6">
            <a:extLst>
              <a:ext uri="{FF2B5EF4-FFF2-40B4-BE49-F238E27FC236}">
                <a16:creationId xmlns:a16="http://schemas.microsoft.com/office/drawing/2014/main" id="{2384A59C-36AF-F66D-662A-6B3CBAB5BC8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03426" name="Rectangle 7">
            <a:extLst>
              <a:ext uri="{FF2B5EF4-FFF2-40B4-BE49-F238E27FC236}">
                <a16:creationId xmlns:a16="http://schemas.microsoft.com/office/drawing/2014/main" id="{C9C2B81D-50FB-B0AC-7EB8-CCD86A774F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B27067D-A2F0-BF48-B002-2EB4111C6573}" type="slidenum">
              <a:rPr lang="en-US" altLang="en-US" smtClean="0"/>
              <a:pPr>
                <a:spcBef>
                  <a:spcPct val="0"/>
                </a:spcBef>
              </a:pPr>
              <a:t>26</a:t>
            </a:fld>
            <a:endParaRPr lang="en-US" altLang="en-US"/>
          </a:p>
        </p:txBody>
      </p:sp>
      <p:sp>
        <p:nvSpPr>
          <p:cNvPr id="103427" name="Rectangle 2">
            <a:extLst>
              <a:ext uri="{FF2B5EF4-FFF2-40B4-BE49-F238E27FC236}">
                <a16:creationId xmlns:a16="http://schemas.microsoft.com/office/drawing/2014/main" id="{86D5B6DC-7A97-7E7B-DBAA-24C53B53BE48}"/>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FC4A778D-E0E6-CEF3-4A6F-F9A69C3982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more objects, not just pencil beams, pencil beams have spread, blue planets have moved,Pluto/KBOs have moved</a:t>
            </a:r>
          </a:p>
          <a:p>
            <a:pPr eaLnBrk="1" hangingPunct="1"/>
            <a:r>
              <a:rPr lang="en-US" altLang="en-US">
                <a:latin typeface="Times New Roman" panose="02020603050405020304" pitchFamily="18" charset="0"/>
                <a:ea typeface="ＭＳ Ｐゴシック" panose="020B0600070205080204" pitchFamily="34" charset="-128"/>
              </a:rPr>
              <a:t>cyan tri: </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unusual</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have high eccentricities</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6">
            <a:extLst>
              <a:ext uri="{FF2B5EF4-FFF2-40B4-BE49-F238E27FC236}">
                <a16:creationId xmlns:a16="http://schemas.microsoft.com/office/drawing/2014/main" id="{A115840D-CE8E-4376-73F5-79261EB54E8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07522" name="Rectangle 7">
            <a:extLst>
              <a:ext uri="{FF2B5EF4-FFF2-40B4-BE49-F238E27FC236}">
                <a16:creationId xmlns:a16="http://schemas.microsoft.com/office/drawing/2014/main" id="{B84370B0-F3F6-912C-F73B-E392F8C270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C62226F-7F65-8845-A880-6773C0AFD431}" type="slidenum">
              <a:rPr lang="en-US" altLang="en-US" smtClean="0"/>
              <a:pPr>
                <a:spcBef>
                  <a:spcPct val="0"/>
                </a:spcBef>
              </a:pPr>
              <a:t>27</a:t>
            </a:fld>
            <a:endParaRPr lang="en-US" altLang="en-US"/>
          </a:p>
        </p:txBody>
      </p:sp>
      <p:sp>
        <p:nvSpPr>
          <p:cNvPr id="107523" name="Rectangle 2">
            <a:extLst>
              <a:ext uri="{FF2B5EF4-FFF2-40B4-BE49-F238E27FC236}">
                <a16:creationId xmlns:a16="http://schemas.microsoft.com/office/drawing/2014/main" id="{45B4CCB9-32E5-BA2B-0FF6-362BF1A51E33}"/>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DC31D4EB-128A-2574-0293-E390D9134E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SDO = Scattered Disk Object</a:t>
            </a:r>
          </a:p>
          <a:p>
            <a:pPr eaLnBrk="1" hangingPunct="1"/>
            <a:r>
              <a:rPr lang="en-US" altLang="en-US">
                <a:latin typeface="Times New Roman" panose="02020603050405020304" pitchFamily="18" charset="0"/>
                <a:ea typeface="ＭＳ Ｐゴシック" panose="020B0600070205080204" pitchFamily="34" charset="-128"/>
              </a:rPr>
              <a:t>2P Encke has shortest period 3.3yr of any comet known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6">
            <a:extLst>
              <a:ext uri="{FF2B5EF4-FFF2-40B4-BE49-F238E27FC236}">
                <a16:creationId xmlns:a16="http://schemas.microsoft.com/office/drawing/2014/main" id="{9F9E03A4-5E16-6BC2-563C-EE681CC4283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09570" name="Rectangle 7">
            <a:extLst>
              <a:ext uri="{FF2B5EF4-FFF2-40B4-BE49-F238E27FC236}">
                <a16:creationId xmlns:a16="http://schemas.microsoft.com/office/drawing/2014/main" id="{8F8A017A-A13D-2C4D-3AAA-71D779A906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31B4841-37EE-C748-AC8A-539852F2DFA1}" type="slidenum">
              <a:rPr lang="en-US" altLang="en-US" smtClean="0"/>
              <a:pPr>
                <a:spcBef>
                  <a:spcPct val="0"/>
                </a:spcBef>
              </a:pPr>
              <a:t>28</a:t>
            </a:fld>
            <a:endParaRPr lang="en-US" altLang="en-US"/>
          </a:p>
        </p:txBody>
      </p:sp>
      <p:sp>
        <p:nvSpPr>
          <p:cNvPr id="109571" name="Rectangle 2">
            <a:extLst>
              <a:ext uri="{FF2B5EF4-FFF2-40B4-BE49-F238E27FC236}">
                <a16:creationId xmlns:a16="http://schemas.microsoft.com/office/drawing/2014/main" id="{C72B4EA9-3AA8-A012-27D7-E507DB98ED74}"/>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118557F1-4EC4-2263-982B-D6E324E88D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SDO = Scattered Disk Object</a:t>
            </a:r>
          </a:p>
          <a:p>
            <a:pPr eaLnBrk="1" hangingPunct="1"/>
            <a:r>
              <a:rPr lang="en-US" altLang="en-US">
                <a:latin typeface="Times New Roman" panose="02020603050405020304" pitchFamily="18" charset="0"/>
                <a:ea typeface="ＭＳ Ｐゴシック" panose="020B0600070205080204" pitchFamily="34" charset="-128"/>
              </a:rPr>
              <a:t>2P Encke has shortest period 3.3yr of any comet known</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check on 29 AUG 2022 gave no more recent plot than this one</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6">
            <a:extLst>
              <a:ext uri="{FF2B5EF4-FFF2-40B4-BE49-F238E27FC236}">
                <a16:creationId xmlns:a16="http://schemas.microsoft.com/office/drawing/2014/main" id="{47957B24-BF46-DA99-1D48-915A15935B4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11618" name="Rectangle 7">
            <a:extLst>
              <a:ext uri="{FF2B5EF4-FFF2-40B4-BE49-F238E27FC236}">
                <a16:creationId xmlns:a16="http://schemas.microsoft.com/office/drawing/2014/main" id="{F6F13BDE-E9D9-7433-F634-6299BAAF0E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4839EFE-7E62-0C4C-B859-6074DFDA6900}" type="slidenum">
              <a:rPr lang="en-US" altLang="en-US" smtClean="0"/>
              <a:pPr>
                <a:spcBef>
                  <a:spcPct val="0"/>
                </a:spcBef>
              </a:pPr>
              <a:t>29</a:t>
            </a:fld>
            <a:endParaRPr lang="en-US" altLang="en-US"/>
          </a:p>
        </p:txBody>
      </p:sp>
      <p:sp>
        <p:nvSpPr>
          <p:cNvPr id="111619" name="Rectangle 2">
            <a:extLst>
              <a:ext uri="{FF2B5EF4-FFF2-40B4-BE49-F238E27FC236}">
                <a16:creationId xmlns:a16="http://schemas.microsoft.com/office/drawing/2014/main" id="{353E33DD-EFF8-F5D0-537D-749D8BCA866B}"/>
              </a:ext>
            </a:extLst>
          </p:cNvPr>
          <p:cNvSpPr>
            <a:spLocks noGrp="1" noRot="1" noChangeAspect="1" noChangeArrowheads="1" noTextEdit="1"/>
          </p:cNvSpPr>
          <p:nvPr>
            <p:ph type="sldImg"/>
          </p:nvPr>
        </p:nvSpPr>
        <p:spPr>
          <a:solidFill>
            <a:srgbClr val="FFFFFF"/>
          </a:solidFill>
          <a:ln/>
        </p:spPr>
      </p:sp>
      <p:sp>
        <p:nvSpPr>
          <p:cNvPr id="111620" name="Rectangle 3">
            <a:extLst>
              <a:ext uri="{FF2B5EF4-FFF2-40B4-BE49-F238E27FC236}">
                <a16:creationId xmlns:a16="http://schemas.microsoft.com/office/drawing/2014/main" id="{2FC3AA0E-3FC8-A60D-CB02-6BEE95878D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TNOs are Pluto, Charon, Nix (goddess of night), Hydra (water monster), Makemake</a:t>
            </a:r>
          </a:p>
          <a:p>
            <a:pPr eaLnBrk="1" hangingPunct="1"/>
            <a:r>
              <a:rPr lang="en-US" altLang="en-US">
                <a:latin typeface="Times New Roman" panose="02020603050405020304" pitchFamily="18" charset="0"/>
                <a:ea typeface="ＭＳ Ｐゴシック" panose="020B0600070205080204" pitchFamily="34" charset="-128"/>
              </a:rPr>
              <a:t>SDOs are Eris, Dysnomia</a:t>
            </a:r>
          </a:p>
          <a:p>
            <a:pPr eaLnBrk="1" hangingPunct="1"/>
            <a:r>
              <a:rPr lang="en-US" altLang="en-US">
                <a:latin typeface="Times New Roman" panose="02020603050405020304" pitchFamily="18" charset="0"/>
                <a:ea typeface="ＭＳ Ｐゴシック" panose="020B0600070205080204" pitchFamily="34" charset="-128"/>
              </a:rPr>
              <a:t>Haumea spins in 4 hours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6">
            <a:extLst>
              <a:ext uri="{FF2B5EF4-FFF2-40B4-BE49-F238E27FC236}">
                <a16:creationId xmlns:a16="http://schemas.microsoft.com/office/drawing/2014/main" id="{5B171D00-9A1C-4A70-F405-4D060299AFE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latin typeface="Arial Rounded MT Bold" panose="020F0704030504030204" pitchFamily="34" charset="77"/>
              </a:rPr>
              <a:t>Planetary Sciences</a:t>
            </a:r>
          </a:p>
        </p:txBody>
      </p:sp>
      <p:sp>
        <p:nvSpPr>
          <p:cNvPr id="52226" name="Rectangle 7">
            <a:extLst>
              <a:ext uri="{FF2B5EF4-FFF2-40B4-BE49-F238E27FC236}">
                <a16:creationId xmlns:a16="http://schemas.microsoft.com/office/drawing/2014/main" id="{54A11F86-19AF-5AA8-6996-2B1B57354A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6122FA2-5BC0-5E44-BF66-9BB2F33213A1}" type="slidenum">
              <a:rPr lang="en-US" altLang="en-US" smtClean="0">
                <a:latin typeface="Arial Rounded MT Bold" panose="020F0704030504030204" pitchFamily="34" charset="77"/>
              </a:rPr>
              <a:pPr>
                <a:spcBef>
                  <a:spcPct val="0"/>
                </a:spcBef>
              </a:pPr>
              <a:t>3</a:t>
            </a:fld>
            <a:endParaRPr lang="en-US" altLang="en-US">
              <a:latin typeface="Arial Rounded MT Bold" panose="020F0704030504030204" pitchFamily="34" charset="77"/>
            </a:endParaRPr>
          </a:p>
        </p:txBody>
      </p:sp>
      <p:sp>
        <p:nvSpPr>
          <p:cNvPr id="52227" name="Rectangle 2">
            <a:extLst>
              <a:ext uri="{FF2B5EF4-FFF2-40B4-BE49-F238E27FC236}">
                <a16:creationId xmlns:a16="http://schemas.microsoft.com/office/drawing/2014/main" id="{56BF6474-CCD4-25BE-D048-74F8B3E87791}"/>
              </a:ext>
            </a:extLst>
          </p:cNvPr>
          <p:cNvSpPr>
            <a:spLocks noGrp="1" noRot="1" noChangeAspec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id="{2528A6AE-B133-E433-0E7B-2140EDC99E3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Buzz Aldrin Apollo 11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6">
            <a:extLst>
              <a:ext uri="{FF2B5EF4-FFF2-40B4-BE49-F238E27FC236}">
                <a16:creationId xmlns:a16="http://schemas.microsoft.com/office/drawing/2014/main" id="{66CE1154-726D-56AC-84F1-533BD63B3B5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113666" name="Rectangle 7">
            <a:extLst>
              <a:ext uri="{FF2B5EF4-FFF2-40B4-BE49-F238E27FC236}">
                <a16:creationId xmlns:a16="http://schemas.microsoft.com/office/drawing/2014/main" id="{E18140A3-52A9-FAD5-B4B0-15347409DF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E5AC259-4843-BF49-9B6B-9F35B64BD056}" type="slidenum">
              <a:rPr lang="en-US" altLang="en-US" smtClean="0">
                <a:solidFill>
                  <a:srgbClr val="000000"/>
                </a:solidFill>
                <a:cs typeface="Arial" panose="020B0604020202020204" pitchFamily="34" charset="0"/>
              </a:rPr>
              <a:pPr>
                <a:spcBef>
                  <a:spcPct val="0"/>
                </a:spcBef>
              </a:pPr>
              <a:t>30</a:t>
            </a:fld>
            <a:endParaRPr lang="en-US" altLang="en-US">
              <a:solidFill>
                <a:srgbClr val="000000"/>
              </a:solidFill>
              <a:cs typeface="Arial" panose="020B0604020202020204" pitchFamily="34" charset="0"/>
            </a:endParaRPr>
          </a:p>
        </p:txBody>
      </p:sp>
      <p:sp>
        <p:nvSpPr>
          <p:cNvPr id="113667" name="Rectangle 2">
            <a:extLst>
              <a:ext uri="{FF2B5EF4-FFF2-40B4-BE49-F238E27FC236}">
                <a16:creationId xmlns:a16="http://schemas.microsoft.com/office/drawing/2014/main" id="{63C5AC20-3CCB-8D03-1ED1-189E54ED564E}"/>
              </a:ext>
            </a:extLst>
          </p:cNvPr>
          <p:cNvSpPr>
            <a:spLocks noGrp="1" noRot="1" noChangeAspect="1" noChangeArrowheads="1" noTextEdit="1"/>
          </p:cNvSpPr>
          <p:nvPr>
            <p:ph type="sldImg"/>
          </p:nvPr>
        </p:nvSpPr>
        <p:spPr>
          <a:solidFill>
            <a:srgbClr val="FFFFFF"/>
          </a:solidFill>
          <a:ln/>
        </p:spPr>
      </p:sp>
      <p:sp>
        <p:nvSpPr>
          <p:cNvPr id="113668" name="Rectangle 3">
            <a:extLst>
              <a:ext uri="{FF2B5EF4-FFF2-40B4-BE49-F238E27FC236}">
                <a16:creationId xmlns:a16="http://schemas.microsoft.com/office/drawing/2014/main" id="{68B015E3-EAA2-B06C-BBBA-079FB069C44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6">
            <a:extLst>
              <a:ext uri="{FF2B5EF4-FFF2-40B4-BE49-F238E27FC236}">
                <a16:creationId xmlns:a16="http://schemas.microsoft.com/office/drawing/2014/main" id="{0DA91730-49F3-EF3F-4A44-9DF71870FB1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115714" name="Rectangle 7">
            <a:extLst>
              <a:ext uri="{FF2B5EF4-FFF2-40B4-BE49-F238E27FC236}">
                <a16:creationId xmlns:a16="http://schemas.microsoft.com/office/drawing/2014/main" id="{F059BA54-979A-3304-F274-AA48AF5D9A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A470FF8-714C-5946-90A6-3D3564ED3D29}" type="slidenum">
              <a:rPr lang="en-US" altLang="en-US" smtClean="0">
                <a:solidFill>
                  <a:srgbClr val="000000"/>
                </a:solidFill>
                <a:cs typeface="Arial" panose="020B0604020202020204" pitchFamily="34" charset="0"/>
              </a:rPr>
              <a:pPr>
                <a:spcBef>
                  <a:spcPct val="0"/>
                </a:spcBef>
              </a:pPr>
              <a:t>31</a:t>
            </a:fld>
            <a:endParaRPr lang="en-US" altLang="en-US">
              <a:solidFill>
                <a:srgbClr val="000000"/>
              </a:solidFill>
              <a:cs typeface="Arial" panose="020B0604020202020204" pitchFamily="34" charset="0"/>
            </a:endParaRPr>
          </a:p>
        </p:txBody>
      </p:sp>
      <p:sp>
        <p:nvSpPr>
          <p:cNvPr id="115715" name="Rectangle 2">
            <a:extLst>
              <a:ext uri="{FF2B5EF4-FFF2-40B4-BE49-F238E27FC236}">
                <a16:creationId xmlns:a16="http://schemas.microsoft.com/office/drawing/2014/main" id="{115A5EE5-20BD-C3B6-A410-DDC59AF669AC}"/>
              </a:ext>
            </a:extLst>
          </p:cNvPr>
          <p:cNvSpPr>
            <a:spLocks noGrp="1" noRot="1" noChangeAspect="1" noChangeArrowheads="1" noTextEdit="1"/>
          </p:cNvSpPr>
          <p:nvPr>
            <p:ph type="sldImg"/>
          </p:nvPr>
        </p:nvSpPr>
        <p:spPr>
          <a:solidFill>
            <a:srgbClr val="FFFFFF"/>
          </a:solidFill>
          <a:ln/>
        </p:spPr>
      </p:sp>
      <p:sp>
        <p:nvSpPr>
          <p:cNvPr id="115716" name="Rectangle 3">
            <a:extLst>
              <a:ext uri="{FF2B5EF4-FFF2-40B4-BE49-F238E27FC236}">
                <a16:creationId xmlns:a16="http://schemas.microsoft.com/office/drawing/2014/main" id="{0146FABD-501F-67B1-5453-2D3113E5575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6">
            <a:extLst>
              <a:ext uri="{FF2B5EF4-FFF2-40B4-BE49-F238E27FC236}">
                <a16:creationId xmlns:a16="http://schemas.microsoft.com/office/drawing/2014/main" id="{038419AC-F6D8-1609-9F75-EBFACEF84B9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17762" name="Rectangle 7">
            <a:extLst>
              <a:ext uri="{FF2B5EF4-FFF2-40B4-BE49-F238E27FC236}">
                <a16:creationId xmlns:a16="http://schemas.microsoft.com/office/drawing/2014/main" id="{4BDFD5C1-415C-2EF7-0D7E-F6D3AEE074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408A668-B55C-024A-B404-C624B43BB4EE}" type="slidenum">
              <a:rPr lang="en-US" altLang="en-US" smtClean="0"/>
              <a:pPr>
                <a:spcBef>
                  <a:spcPct val="0"/>
                </a:spcBef>
              </a:pPr>
              <a:t>32</a:t>
            </a:fld>
            <a:endParaRPr lang="en-US" altLang="en-US"/>
          </a:p>
        </p:txBody>
      </p:sp>
      <p:sp>
        <p:nvSpPr>
          <p:cNvPr id="117763" name="Rectangle 2">
            <a:extLst>
              <a:ext uri="{FF2B5EF4-FFF2-40B4-BE49-F238E27FC236}">
                <a16:creationId xmlns:a16="http://schemas.microsoft.com/office/drawing/2014/main" id="{954C332A-3635-B8A4-D2C6-5CEC02927ACC}"/>
              </a:ext>
            </a:extLst>
          </p:cNvPr>
          <p:cNvSpPr>
            <a:spLocks noGrp="1" noRot="1" noChangeAspect="1" noChangeArrowheads="1" noTextEdit="1"/>
          </p:cNvSpPr>
          <p:nvPr>
            <p:ph type="sldImg"/>
          </p:nvPr>
        </p:nvSpPr>
        <p:spPr>
          <a:solidFill>
            <a:srgbClr val="FFFFFF"/>
          </a:solidFill>
          <a:ln/>
        </p:spPr>
      </p:sp>
      <p:sp>
        <p:nvSpPr>
          <p:cNvPr id="117764" name="Rectangle 3">
            <a:extLst>
              <a:ext uri="{FF2B5EF4-FFF2-40B4-BE49-F238E27FC236}">
                <a16:creationId xmlns:a16="http://schemas.microsoft.com/office/drawing/2014/main" id="{F429CDAB-867B-A58C-7844-FC99E930693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Charon = 1043 km</a:t>
            </a:r>
          </a:p>
          <a:p>
            <a:pPr eaLnBrk="1" hangingPunct="1"/>
            <a:r>
              <a:rPr lang="en-US" altLang="en-US">
                <a:latin typeface="Times New Roman" panose="02020603050405020304" pitchFamily="18" charset="0"/>
                <a:ea typeface="ＭＳ Ｐゴシック" panose="020B0600070205080204" pitchFamily="34" charset="-128"/>
              </a:rPr>
              <a:t>Hydra ~ 113 km</a:t>
            </a:r>
          </a:p>
          <a:p>
            <a:pPr eaLnBrk="1" hangingPunct="1"/>
            <a:r>
              <a:rPr lang="en-US" altLang="en-US">
                <a:latin typeface="Times New Roman" panose="02020603050405020304" pitchFamily="18" charset="0"/>
                <a:ea typeface="ＭＳ Ｐゴシック" panose="020B0600070205080204" pitchFamily="34" charset="-128"/>
              </a:rPr>
              <a:t>Nix ~ 32 km </a:t>
            </a:r>
          </a:p>
          <a:p>
            <a:pPr eaLnBrk="1" hangingPunct="1"/>
            <a:r>
              <a:rPr lang="en-US" altLang="en-US">
                <a:latin typeface="Times New Roman" panose="02020603050405020304" pitchFamily="18" charset="0"/>
                <a:ea typeface="ＭＳ Ｐゴシック" panose="020B0600070205080204" pitchFamily="34" charset="-128"/>
              </a:rPr>
              <a:t>P4 = Kerberos ~ 13-34 km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6">
            <a:extLst>
              <a:ext uri="{FF2B5EF4-FFF2-40B4-BE49-F238E27FC236}">
                <a16:creationId xmlns:a16="http://schemas.microsoft.com/office/drawing/2014/main" id="{B067A2E7-B496-5546-CF62-965CE2B1AA6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19810" name="Rectangle 7">
            <a:extLst>
              <a:ext uri="{FF2B5EF4-FFF2-40B4-BE49-F238E27FC236}">
                <a16:creationId xmlns:a16="http://schemas.microsoft.com/office/drawing/2014/main" id="{A8524849-6350-C9E0-BE71-C82FD7FC19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C7785D2-8349-A649-A0F5-613915D7F0CF}" type="slidenum">
              <a:rPr lang="en-US" altLang="en-US" smtClean="0"/>
              <a:pPr>
                <a:spcBef>
                  <a:spcPct val="0"/>
                </a:spcBef>
              </a:pPr>
              <a:t>33</a:t>
            </a:fld>
            <a:endParaRPr lang="en-US" altLang="en-US"/>
          </a:p>
        </p:txBody>
      </p:sp>
      <p:sp>
        <p:nvSpPr>
          <p:cNvPr id="119811" name="Rectangle 2">
            <a:extLst>
              <a:ext uri="{FF2B5EF4-FFF2-40B4-BE49-F238E27FC236}">
                <a16:creationId xmlns:a16="http://schemas.microsoft.com/office/drawing/2014/main" id="{D20C4A90-7780-FF90-4827-758BC6FEBFF1}"/>
              </a:ext>
            </a:extLst>
          </p:cNvPr>
          <p:cNvSpPr>
            <a:spLocks noGrp="1" noRot="1" noChangeAspect="1" noChangeArrowheads="1" noTextEdit="1"/>
          </p:cNvSpPr>
          <p:nvPr>
            <p:ph type="sldImg"/>
          </p:nvPr>
        </p:nvSpPr>
        <p:spPr>
          <a:solidFill>
            <a:srgbClr val="FFFFFF"/>
          </a:solidFill>
          <a:ln/>
        </p:spPr>
      </p:sp>
      <p:sp>
        <p:nvSpPr>
          <p:cNvPr id="119812" name="Rectangle 3">
            <a:extLst>
              <a:ext uri="{FF2B5EF4-FFF2-40B4-BE49-F238E27FC236}">
                <a16:creationId xmlns:a16="http://schemas.microsoft.com/office/drawing/2014/main" id="{A2CC8A17-ED98-9AB0-B6FA-7B00189AFB9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Earth-Moon distance needs to be doubled to be to scale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6">
            <a:extLst>
              <a:ext uri="{FF2B5EF4-FFF2-40B4-BE49-F238E27FC236}">
                <a16:creationId xmlns:a16="http://schemas.microsoft.com/office/drawing/2014/main" id="{8F70EAF2-D9C0-E836-025F-86E1AE12A6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21858" name="Rectangle 7">
            <a:extLst>
              <a:ext uri="{FF2B5EF4-FFF2-40B4-BE49-F238E27FC236}">
                <a16:creationId xmlns:a16="http://schemas.microsoft.com/office/drawing/2014/main" id="{4CCC6B69-E8C4-6B98-8BA4-891ED6881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08C1BBF-1A19-224B-8F5D-CA298065F2E8}" type="slidenum">
              <a:rPr lang="en-US" altLang="en-US" smtClean="0"/>
              <a:pPr>
                <a:spcBef>
                  <a:spcPct val="0"/>
                </a:spcBef>
              </a:pPr>
              <a:t>34</a:t>
            </a:fld>
            <a:endParaRPr lang="en-US" altLang="en-US"/>
          </a:p>
        </p:txBody>
      </p:sp>
      <p:sp>
        <p:nvSpPr>
          <p:cNvPr id="121859" name="Rectangle 2">
            <a:extLst>
              <a:ext uri="{FF2B5EF4-FFF2-40B4-BE49-F238E27FC236}">
                <a16:creationId xmlns:a16="http://schemas.microsoft.com/office/drawing/2014/main" id="{E8D97D79-0EF4-F0A4-93E0-A3520AA908F1}"/>
              </a:ext>
            </a:extLst>
          </p:cNvPr>
          <p:cNvSpPr>
            <a:spLocks noGrp="1" noRot="1" noChangeAspect="1" noChangeArrowheads="1" noTextEdit="1"/>
          </p:cNvSpPr>
          <p:nvPr>
            <p:ph type="sldImg"/>
          </p:nvPr>
        </p:nvSpPr>
        <p:spPr>
          <a:solidFill>
            <a:srgbClr val="FFFFFF"/>
          </a:solidFill>
          <a:ln/>
        </p:spPr>
      </p:sp>
      <p:sp>
        <p:nvSpPr>
          <p:cNvPr id="121860" name="Rectangle 3">
            <a:extLst>
              <a:ext uri="{FF2B5EF4-FFF2-40B4-BE49-F238E27FC236}">
                <a16:creationId xmlns:a16="http://schemas.microsoft.com/office/drawing/2014/main" id="{001A3A23-6A09-6421-DCF1-10EC3746CD0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6">
            <a:extLst>
              <a:ext uri="{FF2B5EF4-FFF2-40B4-BE49-F238E27FC236}">
                <a16:creationId xmlns:a16="http://schemas.microsoft.com/office/drawing/2014/main" id="{CC153019-D2BF-8E51-0A89-3A4469CC40D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23906" name="Rectangle 7">
            <a:extLst>
              <a:ext uri="{FF2B5EF4-FFF2-40B4-BE49-F238E27FC236}">
                <a16:creationId xmlns:a16="http://schemas.microsoft.com/office/drawing/2014/main" id="{5B32FF67-5E00-8D9F-A988-B9B58F50F2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68B7E8E-F7AB-4145-B022-3F9DAFF33350}" type="slidenum">
              <a:rPr lang="en-US" altLang="en-US" smtClean="0"/>
              <a:pPr>
                <a:spcBef>
                  <a:spcPct val="0"/>
                </a:spcBef>
              </a:pPr>
              <a:t>35</a:t>
            </a:fld>
            <a:endParaRPr lang="en-US" altLang="en-US"/>
          </a:p>
        </p:txBody>
      </p:sp>
      <p:sp>
        <p:nvSpPr>
          <p:cNvPr id="123907" name="Rectangle 2">
            <a:extLst>
              <a:ext uri="{FF2B5EF4-FFF2-40B4-BE49-F238E27FC236}">
                <a16:creationId xmlns:a16="http://schemas.microsoft.com/office/drawing/2014/main" id="{A4EF04DA-A776-91CF-3B92-E68A740E244E}"/>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56721269-C874-47BA-9D7C-0CFE736D6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6">
            <a:extLst>
              <a:ext uri="{FF2B5EF4-FFF2-40B4-BE49-F238E27FC236}">
                <a16:creationId xmlns:a16="http://schemas.microsoft.com/office/drawing/2014/main" id="{FC13EE86-69BB-8692-530A-080FCE285B3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25954" name="Rectangle 7">
            <a:extLst>
              <a:ext uri="{FF2B5EF4-FFF2-40B4-BE49-F238E27FC236}">
                <a16:creationId xmlns:a16="http://schemas.microsoft.com/office/drawing/2014/main" id="{A3129565-D373-4917-5D8B-B385A5D7C8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10A5830-CDE4-4240-AF72-36D061190B6B}" type="slidenum">
              <a:rPr lang="en-US" altLang="en-US" smtClean="0"/>
              <a:pPr>
                <a:spcBef>
                  <a:spcPct val="0"/>
                </a:spcBef>
              </a:pPr>
              <a:t>36</a:t>
            </a:fld>
            <a:endParaRPr lang="en-US" altLang="en-US"/>
          </a:p>
        </p:txBody>
      </p:sp>
      <p:sp>
        <p:nvSpPr>
          <p:cNvPr id="125955" name="Rectangle 2">
            <a:extLst>
              <a:ext uri="{FF2B5EF4-FFF2-40B4-BE49-F238E27FC236}">
                <a16:creationId xmlns:a16="http://schemas.microsoft.com/office/drawing/2014/main" id="{C4A3C5F9-85BE-F750-EAD8-44B59DBA4D13}"/>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34C29D98-8D2B-33EA-9AB6-D971EFB16C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6">
            <a:extLst>
              <a:ext uri="{FF2B5EF4-FFF2-40B4-BE49-F238E27FC236}">
                <a16:creationId xmlns:a16="http://schemas.microsoft.com/office/drawing/2014/main" id="{DBFFC16B-83E3-7BEF-4479-827DE91CE62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28002" name="Rectangle 7">
            <a:extLst>
              <a:ext uri="{FF2B5EF4-FFF2-40B4-BE49-F238E27FC236}">
                <a16:creationId xmlns:a16="http://schemas.microsoft.com/office/drawing/2014/main" id="{BBD607C5-6F99-8910-6322-E11BD2BF2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A9B50E8-802F-E14A-89F8-FB61EF31FE84}" type="slidenum">
              <a:rPr lang="en-US" altLang="en-US" smtClean="0"/>
              <a:pPr>
                <a:spcBef>
                  <a:spcPct val="0"/>
                </a:spcBef>
              </a:pPr>
              <a:t>37</a:t>
            </a:fld>
            <a:endParaRPr lang="en-US" altLang="en-US"/>
          </a:p>
        </p:txBody>
      </p:sp>
      <p:sp>
        <p:nvSpPr>
          <p:cNvPr id="128003" name="Rectangle 6">
            <a:extLst>
              <a:ext uri="{FF2B5EF4-FFF2-40B4-BE49-F238E27FC236}">
                <a16:creationId xmlns:a16="http://schemas.microsoft.com/office/drawing/2014/main" id="{3C829734-2BFD-058D-CCC1-232AABA00CF4}"/>
              </a:ext>
            </a:extLst>
          </p:cNvPr>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n-US">
                <a:latin typeface="Arial Rounded MT Bold" panose="020F0704030504030204" pitchFamily="34" charset="77"/>
              </a:rPr>
              <a:t>Planetary Sciences</a:t>
            </a:r>
          </a:p>
        </p:txBody>
      </p:sp>
      <p:sp>
        <p:nvSpPr>
          <p:cNvPr id="128004" name="Rectangle 7">
            <a:extLst>
              <a:ext uri="{FF2B5EF4-FFF2-40B4-BE49-F238E27FC236}">
                <a16:creationId xmlns:a16="http://schemas.microsoft.com/office/drawing/2014/main" id="{11A36231-CCD7-ECF0-5268-0C7142AC3FA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60270FC1-01BE-3145-B6E2-99861EF5517F}" type="slidenum">
              <a:rPr lang="en-US" altLang="en-US">
                <a:latin typeface="Arial Rounded MT Bold" panose="020F0704030504030204" pitchFamily="34" charset="77"/>
              </a:rPr>
              <a:pPr algn="r" eaLnBrk="1" hangingPunct="1">
                <a:spcBef>
                  <a:spcPct val="0"/>
                </a:spcBef>
              </a:pPr>
              <a:t>37</a:t>
            </a:fld>
            <a:endParaRPr lang="en-US" altLang="en-US">
              <a:latin typeface="Arial Rounded MT Bold" panose="020F0704030504030204" pitchFamily="34" charset="77"/>
            </a:endParaRPr>
          </a:p>
        </p:txBody>
      </p:sp>
      <p:sp>
        <p:nvSpPr>
          <p:cNvPr id="128005" name="Rectangle 2">
            <a:extLst>
              <a:ext uri="{FF2B5EF4-FFF2-40B4-BE49-F238E27FC236}">
                <a16:creationId xmlns:a16="http://schemas.microsoft.com/office/drawing/2014/main" id="{65FF29C5-CFE9-50CA-5F68-CA4BD6A9B424}"/>
              </a:ext>
            </a:extLst>
          </p:cNvPr>
          <p:cNvSpPr>
            <a:spLocks noGrp="1" noRot="1" noChangeAspect="1" noChangeArrowheads="1" noTextEdit="1"/>
          </p:cNvSpPr>
          <p:nvPr>
            <p:ph type="sldImg"/>
          </p:nvPr>
        </p:nvSpPr>
        <p:spPr>
          <a:solidFill>
            <a:srgbClr val="FFFFFF"/>
          </a:solidFill>
          <a:ln/>
        </p:spPr>
      </p:sp>
      <p:sp>
        <p:nvSpPr>
          <p:cNvPr id="128006" name="Rectangle 3">
            <a:extLst>
              <a:ext uri="{FF2B5EF4-FFF2-40B4-BE49-F238E27FC236}">
                <a16:creationId xmlns:a16="http://schemas.microsoft.com/office/drawing/2014/main" id="{65FE50F7-67AD-83E0-7CAA-13083621752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“planet” just inside ring and would have orbital period 872 years … turns out to be dust cloud from collision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6">
            <a:extLst>
              <a:ext uri="{FF2B5EF4-FFF2-40B4-BE49-F238E27FC236}">
                <a16:creationId xmlns:a16="http://schemas.microsoft.com/office/drawing/2014/main" id="{AEE1ED66-1574-4500-1392-56A76F7D968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142338" name="Rectangle 7">
            <a:extLst>
              <a:ext uri="{FF2B5EF4-FFF2-40B4-BE49-F238E27FC236}">
                <a16:creationId xmlns:a16="http://schemas.microsoft.com/office/drawing/2014/main" id="{BC6D9129-12EC-F86B-135D-FEBC0292A7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E9DB7F4-AE0B-B444-A9A2-A164CE446298}" type="slidenum">
              <a:rPr lang="en-US" altLang="en-US" smtClean="0"/>
              <a:pPr>
                <a:spcBef>
                  <a:spcPct val="0"/>
                </a:spcBef>
              </a:pPr>
              <a:t>38</a:t>
            </a:fld>
            <a:endParaRPr lang="en-US" altLang="en-US"/>
          </a:p>
        </p:txBody>
      </p:sp>
      <p:sp>
        <p:nvSpPr>
          <p:cNvPr id="142339" name="Rectangle 2">
            <a:extLst>
              <a:ext uri="{FF2B5EF4-FFF2-40B4-BE49-F238E27FC236}">
                <a16:creationId xmlns:a16="http://schemas.microsoft.com/office/drawing/2014/main" id="{5E4C7D6D-2688-1B18-59F8-ED09E2D3D970}"/>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6728C948-AACB-9AC8-40AA-40BF7D7B9B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6">
            <a:extLst>
              <a:ext uri="{FF2B5EF4-FFF2-40B4-BE49-F238E27FC236}">
                <a16:creationId xmlns:a16="http://schemas.microsoft.com/office/drawing/2014/main" id="{82E8B867-CD6E-BE5E-9DFF-6F207E06B68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54274" name="Rectangle 7">
            <a:extLst>
              <a:ext uri="{FF2B5EF4-FFF2-40B4-BE49-F238E27FC236}">
                <a16:creationId xmlns:a16="http://schemas.microsoft.com/office/drawing/2014/main" id="{386C761D-802C-2B2D-9D48-5BED384020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2C3201-B5BE-4843-9233-2C148A31497A}" type="slidenum">
              <a:rPr lang="en-US" altLang="en-US" smtClean="0">
                <a:solidFill>
                  <a:srgbClr val="000000"/>
                </a:solidFill>
              </a:rPr>
              <a:pPr>
                <a:spcBef>
                  <a:spcPct val="0"/>
                </a:spcBef>
              </a:pPr>
              <a:t>4</a:t>
            </a:fld>
            <a:endParaRPr lang="en-US" altLang="en-US">
              <a:solidFill>
                <a:srgbClr val="000000"/>
              </a:solidFill>
            </a:endParaRPr>
          </a:p>
        </p:txBody>
      </p:sp>
      <p:sp>
        <p:nvSpPr>
          <p:cNvPr id="54275" name="Rectangle 2">
            <a:extLst>
              <a:ext uri="{FF2B5EF4-FFF2-40B4-BE49-F238E27FC236}">
                <a16:creationId xmlns:a16="http://schemas.microsoft.com/office/drawing/2014/main" id="{1B482B54-8B1A-CE63-A102-335FE9879A4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4DE61FBA-D3B7-9EEF-9A94-87F38F3DA1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DAWN took Ceres and Vesta movies.</a:t>
            </a:r>
          </a:p>
          <a:p>
            <a:pPr eaLnBrk="1" hangingPunct="1"/>
            <a:r>
              <a:rPr lang="en-US" altLang="en-US" dirty="0">
                <a:latin typeface="Times New Roman" panose="02020603050405020304" pitchFamily="18" charset="0"/>
                <a:ea typeface="ＭＳ Ｐゴシック" panose="020B0600070205080204" pitchFamily="34" charset="-128"/>
              </a:rPr>
              <a:t>Ceres white spots are sodium carbonate, good for washing clothes …</a:t>
            </a:r>
          </a:p>
          <a:p>
            <a:pPr eaLnBrk="1" hangingPunct="1"/>
            <a:r>
              <a:rPr lang="en-US" altLang="en-US" dirty="0">
                <a:latin typeface="Times New Roman" panose="02020603050405020304" pitchFamily="18" charset="0"/>
                <a:ea typeface="ＭＳ Ｐゴシック" panose="020B0600070205080204" pitchFamily="34" charset="-128"/>
              </a:rPr>
              <a:t>NEAR spacecraft took Eros image.</a:t>
            </a:r>
          </a:p>
          <a:p>
            <a:pPr eaLnBrk="1" hangingPunct="1"/>
            <a:r>
              <a:rPr lang="en-US" altLang="en-US" dirty="0">
                <a:latin typeface="Times New Roman" panose="02020603050405020304" pitchFamily="18" charset="0"/>
                <a:ea typeface="ＭＳ Ｐゴシック" panose="020B0600070205080204" pitchFamily="34" charset="-128"/>
              </a:rPr>
              <a:t>HAYABUSA spacecraft took Itokawa image.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6">
            <a:extLst>
              <a:ext uri="{FF2B5EF4-FFF2-40B4-BE49-F238E27FC236}">
                <a16:creationId xmlns:a16="http://schemas.microsoft.com/office/drawing/2014/main" id="{F049649B-BFA3-C6D2-8203-A32505DE107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56322" name="Rectangle 7">
            <a:extLst>
              <a:ext uri="{FF2B5EF4-FFF2-40B4-BE49-F238E27FC236}">
                <a16:creationId xmlns:a16="http://schemas.microsoft.com/office/drawing/2014/main" id="{CD9A4E6A-DE2F-400B-681B-B73C426E79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81A6498-E5A2-394F-844B-7355295C161E}" type="slidenum">
              <a:rPr lang="en-US" altLang="en-US" smtClean="0">
                <a:solidFill>
                  <a:srgbClr val="000000"/>
                </a:solidFill>
              </a:rPr>
              <a:pPr>
                <a:spcBef>
                  <a:spcPct val="0"/>
                </a:spcBef>
              </a:pPr>
              <a:t>5</a:t>
            </a:fld>
            <a:endParaRPr lang="en-US" altLang="en-US">
              <a:solidFill>
                <a:srgbClr val="000000"/>
              </a:solidFill>
            </a:endParaRPr>
          </a:p>
        </p:txBody>
      </p:sp>
      <p:sp>
        <p:nvSpPr>
          <p:cNvPr id="56323" name="Rectangle 2">
            <a:extLst>
              <a:ext uri="{FF2B5EF4-FFF2-40B4-BE49-F238E27FC236}">
                <a16:creationId xmlns:a16="http://schemas.microsoft.com/office/drawing/2014/main" id="{E52C7AF2-7764-278E-66F9-108DA5275039}"/>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335A378D-55C7-B5A7-9578-2D402FB0D0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estimate size from H, but varying albedos lead to different size estimates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6">
            <a:extLst>
              <a:ext uri="{FF2B5EF4-FFF2-40B4-BE49-F238E27FC236}">
                <a16:creationId xmlns:a16="http://schemas.microsoft.com/office/drawing/2014/main" id="{ACCF8E01-883C-E241-0227-AB50682FBB6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58370" name="Rectangle 7">
            <a:extLst>
              <a:ext uri="{FF2B5EF4-FFF2-40B4-BE49-F238E27FC236}">
                <a16:creationId xmlns:a16="http://schemas.microsoft.com/office/drawing/2014/main" id="{23C267F0-07C1-3502-58B1-B33F41CD9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D83FCF9-A0FE-144B-BA49-652DB43C975E}" type="slidenum">
              <a:rPr lang="en-US" altLang="en-US" smtClean="0">
                <a:solidFill>
                  <a:srgbClr val="000000"/>
                </a:solidFill>
              </a:rPr>
              <a:pPr>
                <a:spcBef>
                  <a:spcPct val="0"/>
                </a:spcBef>
              </a:pPr>
              <a:t>6</a:t>
            </a:fld>
            <a:endParaRPr lang="en-US" altLang="en-US">
              <a:solidFill>
                <a:srgbClr val="000000"/>
              </a:solidFill>
            </a:endParaRPr>
          </a:p>
        </p:txBody>
      </p:sp>
      <p:sp>
        <p:nvSpPr>
          <p:cNvPr id="58371" name="Rectangle 2">
            <a:extLst>
              <a:ext uri="{FF2B5EF4-FFF2-40B4-BE49-F238E27FC236}">
                <a16:creationId xmlns:a16="http://schemas.microsoft.com/office/drawing/2014/main" id="{3306D137-283C-6523-C4FC-A23ECC0836B7}"/>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AAB12FF4-2362-CABD-7D53-9FACEB2C71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Times New Roman" panose="02020603050405020304" pitchFamily="18" charset="0"/>
                <a:ea typeface="ＭＳ Ｐゴシック" panose="020B0600070205080204" pitchFamily="34" charset="-128"/>
              </a:rPr>
              <a:t>Hildas</a:t>
            </a:r>
            <a:r>
              <a:rPr lang="en-US" altLang="en-US" dirty="0">
                <a:latin typeface="Times New Roman" panose="02020603050405020304" pitchFamily="18" charset="0"/>
                <a:ea typeface="ＭＳ Ｐゴシック" panose="020B0600070205080204" pitchFamily="34" charset="-128"/>
              </a:rPr>
              <a:t> are in 3:2 resonance with Jupiter</a:t>
            </a:r>
          </a:p>
          <a:p>
            <a:pPr eaLnBrk="1" hangingPunct="1"/>
            <a:r>
              <a:rPr lang="en-US" altLang="en-US" dirty="0">
                <a:latin typeface="Times New Roman" panose="02020603050405020304" pitchFamily="18" charset="0"/>
                <a:ea typeface="ＭＳ Ｐゴシック" panose="020B0600070205080204" pitchFamily="34" charset="-128"/>
              </a:rPr>
              <a:t>Trojan counts:   Venus 2024  Earth 2024 (1 found by WISE in 2010 … 300m at L4)   Mars 2024  Jupiter 2024  Uranus 2024  Neptune 2024</a:t>
            </a:r>
          </a:p>
          <a:p>
            <a:pPr eaLnBrk="1" hangingPunct="1"/>
            <a:r>
              <a:rPr lang="en-US" dirty="0"/>
              <a:t>Jupiter perturbs Saturn’s Trojans and maybe Neptune perturbs Uranus’ Trojans so they do not have stable Trojan orbits/populations on timescales </a:t>
            </a:r>
            <a:r>
              <a:rPr lang="en-US"/>
              <a:t>over the age </a:t>
            </a:r>
            <a:r>
              <a:rPr lang="en-US" dirty="0"/>
              <a:t>of the 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
            <a:extLst>
              <a:ext uri="{FF2B5EF4-FFF2-40B4-BE49-F238E27FC236}">
                <a16:creationId xmlns:a16="http://schemas.microsoft.com/office/drawing/2014/main" id="{35B7EB90-6C95-9E78-15E7-1A4EAE7C38C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60418" name="Rectangle 7">
            <a:extLst>
              <a:ext uri="{FF2B5EF4-FFF2-40B4-BE49-F238E27FC236}">
                <a16:creationId xmlns:a16="http://schemas.microsoft.com/office/drawing/2014/main" id="{97193B63-946D-334D-2155-4D4E29F941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8B964B9-C468-8F4E-9C72-8C95D2C64C8A}" type="slidenum">
              <a:rPr lang="en-US" altLang="en-US" smtClean="0">
                <a:solidFill>
                  <a:srgbClr val="000000"/>
                </a:solidFill>
              </a:rPr>
              <a:pPr>
                <a:spcBef>
                  <a:spcPct val="0"/>
                </a:spcBef>
              </a:pPr>
              <a:t>7</a:t>
            </a:fld>
            <a:endParaRPr lang="en-US" altLang="en-US">
              <a:solidFill>
                <a:srgbClr val="000000"/>
              </a:solidFill>
            </a:endParaRPr>
          </a:p>
        </p:txBody>
      </p:sp>
      <p:sp>
        <p:nvSpPr>
          <p:cNvPr id="60419" name="Rectangle 2">
            <a:extLst>
              <a:ext uri="{FF2B5EF4-FFF2-40B4-BE49-F238E27FC236}">
                <a16:creationId xmlns:a16="http://schemas.microsoft.com/office/drawing/2014/main" id="{D2DC93B4-6965-B196-335E-EAC952EAD877}"/>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30A98893-226F-C5AA-24A3-8E5F8CA51C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6">
            <a:extLst>
              <a:ext uri="{FF2B5EF4-FFF2-40B4-BE49-F238E27FC236}">
                <a16:creationId xmlns:a16="http://schemas.microsoft.com/office/drawing/2014/main" id="{5F7E69BB-2EC0-4630-9063-34D70D87B4B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62466" name="Rectangle 7">
            <a:extLst>
              <a:ext uri="{FF2B5EF4-FFF2-40B4-BE49-F238E27FC236}">
                <a16:creationId xmlns:a16="http://schemas.microsoft.com/office/drawing/2014/main" id="{850F14B4-37F1-13B2-B2C3-97DD5F2C27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A6C98E2-627A-334C-8D51-AF6792539D78}" type="slidenum">
              <a:rPr lang="en-US" altLang="en-US" smtClean="0">
                <a:solidFill>
                  <a:srgbClr val="000000"/>
                </a:solidFill>
              </a:rPr>
              <a:pPr>
                <a:spcBef>
                  <a:spcPct val="0"/>
                </a:spcBef>
              </a:pPr>
              <a:t>8</a:t>
            </a:fld>
            <a:endParaRPr lang="en-US" altLang="en-US">
              <a:solidFill>
                <a:srgbClr val="000000"/>
              </a:solidFill>
            </a:endParaRPr>
          </a:p>
        </p:txBody>
      </p:sp>
      <p:sp>
        <p:nvSpPr>
          <p:cNvPr id="62467" name="Rectangle 2">
            <a:extLst>
              <a:ext uri="{FF2B5EF4-FFF2-40B4-BE49-F238E27FC236}">
                <a16:creationId xmlns:a16="http://schemas.microsoft.com/office/drawing/2014/main" id="{B1EE74FF-6423-663F-A3F1-AA7DDC12E7C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2F6C529F-FCDC-6ECD-CD17-BC6381C7D5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6">
            <a:extLst>
              <a:ext uri="{FF2B5EF4-FFF2-40B4-BE49-F238E27FC236}">
                <a16:creationId xmlns:a16="http://schemas.microsoft.com/office/drawing/2014/main" id="{D34308C2-3BA7-A594-7E5D-FBEB1B19F5E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64514" name="Rectangle 7">
            <a:extLst>
              <a:ext uri="{FF2B5EF4-FFF2-40B4-BE49-F238E27FC236}">
                <a16:creationId xmlns:a16="http://schemas.microsoft.com/office/drawing/2014/main" id="{5A67A046-949A-CFD9-7FA9-786F15AB8C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48BE163-3F8D-A74E-AF89-2A98DAA15FB9}" type="slidenum">
              <a:rPr lang="en-US" altLang="en-US" smtClean="0">
                <a:solidFill>
                  <a:srgbClr val="000000"/>
                </a:solidFill>
              </a:rPr>
              <a:pPr>
                <a:spcBef>
                  <a:spcPct val="0"/>
                </a:spcBef>
              </a:pPr>
              <a:t>9</a:t>
            </a:fld>
            <a:endParaRPr lang="en-US" altLang="en-US">
              <a:solidFill>
                <a:srgbClr val="000000"/>
              </a:solidFill>
            </a:endParaRPr>
          </a:p>
        </p:txBody>
      </p:sp>
      <p:sp>
        <p:nvSpPr>
          <p:cNvPr id="64515" name="Rectangle 2">
            <a:extLst>
              <a:ext uri="{FF2B5EF4-FFF2-40B4-BE49-F238E27FC236}">
                <a16:creationId xmlns:a16="http://schemas.microsoft.com/office/drawing/2014/main" id="{54CD0078-3BD7-E45C-2731-A9DD3F868163}"/>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1A702589-08C7-EC80-BDE5-BFAE7D44EE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5FE18E-07C3-C0E8-6B4B-0E8D695C46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D095ED-8F28-A4E4-BD11-44B755C8EDB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5630272-222B-FFB8-CC2D-B9BD1316061D}"/>
              </a:ext>
            </a:extLst>
          </p:cNvPr>
          <p:cNvSpPr>
            <a:spLocks noGrp="1" noChangeArrowheads="1"/>
          </p:cNvSpPr>
          <p:nvPr>
            <p:ph type="sldNum" sz="quarter" idx="12"/>
          </p:nvPr>
        </p:nvSpPr>
        <p:spPr>
          <a:ln/>
        </p:spPr>
        <p:txBody>
          <a:bodyPr/>
          <a:lstStyle>
            <a:lvl1pPr>
              <a:defRPr/>
            </a:lvl1pPr>
          </a:lstStyle>
          <a:p>
            <a:pPr>
              <a:defRPr/>
            </a:pPr>
            <a:fld id="{DDEAC7E7-B611-9044-A62D-B9331304C3DD}" type="slidenum">
              <a:rPr lang="en-US" altLang="en-US"/>
              <a:pPr>
                <a:defRPr/>
              </a:pPr>
              <a:t>‹#›</a:t>
            </a:fld>
            <a:endParaRPr lang="en-US" altLang="en-US"/>
          </a:p>
        </p:txBody>
      </p:sp>
    </p:spTree>
    <p:extLst>
      <p:ext uri="{BB962C8B-B14F-4D97-AF65-F5344CB8AC3E}">
        <p14:creationId xmlns:p14="http://schemas.microsoft.com/office/powerpoint/2010/main" val="349536014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84C847-E20E-8E50-9C10-8FD4DCF7BA37}"/>
              </a:ext>
            </a:extLst>
          </p:cNvPr>
          <p:cNvSpPr>
            <a:spLocks noGrp="1" noChangeArrowheads="1"/>
          </p:cNvSpPr>
          <p:nvPr>
            <p:ph type="dt" sz="half" idx="10"/>
          </p:nvPr>
        </p:nvSpPr>
        <p:spPr>
          <a:ln/>
        </p:spPr>
        <p:txBody>
          <a:bodyPr/>
          <a:lstStyle>
            <a:lvl1pPr>
              <a:defRPr/>
            </a:lvl1pPr>
          </a:lstStyle>
          <a:p>
            <a:pPr>
              <a:defRPr/>
            </a:pPr>
            <a:fld id="{A42CC15F-9AC1-AA4D-9205-2F73459EE8CE}" type="datetime1">
              <a:rPr lang="en-US" altLang="en-US"/>
              <a:pPr>
                <a:defRPr/>
              </a:pPr>
              <a:t>9/9/24</a:t>
            </a:fld>
            <a:endParaRPr lang="en-US" altLang="en-US"/>
          </a:p>
        </p:txBody>
      </p:sp>
      <p:sp>
        <p:nvSpPr>
          <p:cNvPr id="6" name="Rectangle 5">
            <a:extLst>
              <a:ext uri="{FF2B5EF4-FFF2-40B4-BE49-F238E27FC236}">
                <a16:creationId xmlns:a16="http://schemas.microsoft.com/office/drawing/2014/main" id="{1C9C62A7-E34B-A2B9-AFE3-4875031F629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A2BDFBF5-BD10-EA6F-39F2-A3330B9C6BB3}"/>
              </a:ext>
            </a:extLst>
          </p:cNvPr>
          <p:cNvSpPr>
            <a:spLocks noGrp="1" noChangeArrowheads="1"/>
          </p:cNvSpPr>
          <p:nvPr>
            <p:ph type="sldNum" sz="quarter" idx="12"/>
          </p:nvPr>
        </p:nvSpPr>
        <p:spPr>
          <a:ln/>
        </p:spPr>
        <p:txBody>
          <a:bodyPr/>
          <a:lstStyle>
            <a:lvl1pPr>
              <a:defRPr/>
            </a:lvl1pPr>
          </a:lstStyle>
          <a:p>
            <a:pPr>
              <a:defRPr/>
            </a:pPr>
            <a:fld id="{840150AB-249C-5E48-B7C2-C1F2C3CFA677}" type="slidenum">
              <a:rPr lang="en-US" altLang="en-US"/>
              <a:pPr>
                <a:defRPr/>
              </a:pPr>
              <a:t>‹#›</a:t>
            </a:fld>
            <a:endParaRPr lang="en-US" altLang="en-US"/>
          </a:p>
        </p:txBody>
      </p:sp>
    </p:spTree>
    <p:extLst>
      <p:ext uri="{BB962C8B-B14F-4D97-AF65-F5344CB8AC3E}">
        <p14:creationId xmlns:p14="http://schemas.microsoft.com/office/powerpoint/2010/main" val="2321514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7DF3705-58EC-D637-7F14-D50C0697DF90}"/>
              </a:ext>
            </a:extLst>
          </p:cNvPr>
          <p:cNvSpPr>
            <a:spLocks noGrp="1" noChangeArrowheads="1"/>
          </p:cNvSpPr>
          <p:nvPr>
            <p:ph type="dt" sz="half" idx="10"/>
          </p:nvPr>
        </p:nvSpPr>
        <p:spPr>
          <a:ln/>
        </p:spPr>
        <p:txBody>
          <a:bodyPr/>
          <a:lstStyle>
            <a:lvl1pPr>
              <a:defRPr/>
            </a:lvl1pPr>
          </a:lstStyle>
          <a:p>
            <a:pPr>
              <a:defRPr/>
            </a:pPr>
            <a:fld id="{87C6F226-BA3E-B44C-9B71-7E60FEBD6382}" type="datetime1">
              <a:rPr lang="en-US" altLang="en-US"/>
              <a:pPr>
                <a:defRPr/>
              </a:pPr>
              <a:t>9/9/24</a:t>
            </a:fld>
            <a:endParaRPr lang="en-US" altLang="en-US"/>
          </a:p>
        </p:txBody>
      </p:sp>
      <p:sp>
        <p:nvSpPr>
          <p:cNvPr id="6" name="Rectangle 5">
            <a:extLst>
              <a:ext uri="{FF2B5EF4-FFF2-40B4-BE49-F238E27FC236}">
                <a16:creationId xmlns:a16="http://schemas.microsoft.com/office/drawing/2014/main" id="{5A3018E2-18B0-473C-185B-15603A3BBC2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688E0666-F5AD-8FD1-1859-73E7C0601AFF}"/>
              </a:ext>
            </a:extLst>
          </p:cNvPr>
          <p:cNvSpPr>
            <a:spLocks noGrp="1" noChangeArrowheads="1"/>
          </p:cNvSpPr>
          <p:nvPr>
            <p:ph type="sldNum" sz="quarter" idx="12"/>
          </p:nvPr>
        </p:nvSpPr>
        <p:spPr>
          <a:ln/>
        </p:spPr>
        <p:txBody>
          <a:bodyPr/>
          <a:lstStyle>
            <a:lvl1pPr>
              <a:defRPr/>
            </a:lvl1pPr>
          </a:lstStyle>
          <a:p>
            <a:pPr>
              <a:defRPr/>
            </a:pPr>
            <a:fld id="{943BFB68-9407-A44D-92BE-655C7760558B}" type="slidenum">
              <a:rPr lang="en-US" altLang="en-US"/>
              <a:pPr>
                <a:defRPr/>
              </a:pPr>
              <a:t>‹#›</a:t>
            </a:fld>
            <a:endParaRPr lang="en-US" altLang="en-US"/>
          </a:p>
        </p:txBody>
      </p:sp>
    </p:spTree>
    <p:extLst>
      <p:ext uri="{BB962C8B-B14F-4D97-AF65-F5344CB8AC3E}">
        <p14:creationId xmlns:p14="http://schemas.microsoft.com/office/powerpoint/2010/main" val="30068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C532D6-E3E0-85B4-0BEA-71B034AC03F0}"/>
              </a:ext>
            </a:extLst>
          </p:cNvPr>
          <p:cNvSpPr>
            <a:spLocks noGrp="1" noChangeArrowheads="1"/>
          </p:cNvSpPr>
          <p:nvPr>
            <p:ph type="dt" sz="half" idx="10"/>
          </p:nvPr>
        </p:nvSpPr>
        <p:spPr>
          <a:ln/>
        </p:spPr>
        <p:txBody>
          <a:bodyPr/>
          <a:lstStyle>
            <a:lvl1pPr>
              <a:defRPr/>
            </a:lvl1pPr>
          </a:lstStyle>
          <a:p>
            <a:pPr>
              <a:defRPr/>
            </a:pPr>
            <a:fld id="{61BFD878-519A-D541-931E-27959268DB3D}" type="datetime1">
              <a:rPr lang="en-US" altLang="en-US"/>
              <a:pPr>
                <a:defRPr/>
              </a:pPr>
              <a:t>9/9/24</a:t>
            </a:fld>
            <a:endParaRPr lang="en-US" altLang="en-US"/>
          </a:p>
        </p:txBody>
      </p:sp>
      <p:sp>
        <p:nvSpPr>
          <p:cNvPr id="5" name="Rectangle 5">
            <a:extLst>
              <a:ext uri="{FF2B5EF4-FFF2-40B4-BE49-F238E27FC236}">
                <a16:creationId xmlns:a16="http://schemas.microsoft.com/office/drawing/2014/main" id="{4B4E5D91-DD44-07F8-BBAC-189D16194359}"/>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FDFADD8C-2C5A-50F2-E705-D737294BDB5D}"/>
              </a:ext>
            </a:extLst>
          </p:cNvPr>
          <p:cNvSpPr>
            <a:spLocks noGrp="1" noChangeArrowheads="1"/>
          </p:cNvSpPr>
          <p:nvPr>
            <p:ph type="sldNum" sz="quarter" idx="12"/>
          </p:nvPr>
        </p:nvSpPr>
        <p:spPr>
          <a:ln/>
        </p:spPr>
        <p:txBody>
          <a:bodyPr/>
          <a:lstStyle>
            <a:lvl1pPr>
              <a:defRPr/>
            </a:lvl1pPr>
          </a:lstStyle>
          <a:p>
            <a:pPr>
              <a:defRPr/>
            </a:pPr>
            <a:fld id="{5FF4FF03-AA6F-5244-9C88-03E89225758D}" type="slidenum">
              <a:rPr lang="en-US" altLang="en-US"/>
              <a:pPr>
                <a:defRPr/>
              </a:pPr>
              <a:t>‹#›</a:t>
            </a:fld>
            <a:endParaRPr lang="en-US" altLang="en-US"/>
          </a:p>
        </p:txBody>
      </p:sp>
    </p:spTree>
    <p:extLst>
      <p:ext uri="{BB962C8B-B14F-4D97-AF65-F5344CB8AC3E}">
        <p14:creationId xmlns:p14="http://schemas.microsoft.com/office/powerpoint/2010/main" val="2172486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8DB961-4452-4352-B613-654522184951}"/>
              </a:ext>
            </a:extLst>
          </p:cNvPr>
          <p:cNvSpPr>
            <a:spLocks noGrp="1" noChangeArrowheads="1"/>
          </p:cNvSpPr>
          <p:nvPr>
            <p:ph type="dt" sz="half" idx="10"/>
          </p:nvPr>
        </p:nvSpPr>
        <p:spPr>
          <a:ln/>
        </p:spPr>
        <p:txBody>
          <a:bodyPr/>
          <a:lstStyle>
            <a:lvl1pPr>
              <a:defRPr/>
            </a:lvl1pPr>
          </a:lstStyle>
          <a:p>
            <a:pPr>
              <a:defRPr/>
            </a:pPr>
            <a:fld id="{E4A71983-42A7-784A-B3B8-6DFF2852ACF0}" type="datetime1">
              <a:rPr lang="en-US" altLang="en-US"/>
              <a:pPr>
                <a:defRPr/>
              </a:pPr>
              <a:t>9/9/24</a:t>
            </a:fld>
            <a:endParaRPr lang="en-US" altLang="en-US"/>
          </a:p>
        </p:txBody>
      </p:sp>
      <p:sp>
        <p:nvSpPr>
          <p:cNvPr id="5" name="Rectangle 5">
            <a:extLst>
              <a:ext uri="{FF2B5EF4-FFF2-40B4-BE49-F238E27FC236}">
                <a16:creationId xmlns:a16="http://schemas.microsoft.com/office/drawing/2014/main" id="{AA9FC4A2-075A-76D5-4A40-744890804FD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B19A937-964B-C4ED-ACDE-667A05E66141}"/>
              </a:ext>
            </a:extLst>
          </p:cNvPr>
          <p:cNvSpPr>
            <a:spLocks noGrp="1" noChangeArrowheads="1"/>
          </p:cNvSpPr>
          <p:nvPr>
            <p:ph type="sldNum" sz="quarter" idx="12"/>
          </p:nvPr>
        </p:nvSpPr>
        <p:spPr>
          <a:ln/>
        </p:spPr>
        <p:txBody>
          <a:bodyPr/>
          <a:lstStyle>
            <a:lvl1pPr>
              <a:defRPr/>
            </a:lvl1pPr>
          </a:lstStyle>
          <a:p>
            <a:pPr>
              <a:defRPr/>
            </a:pPr>
            <a:fld id="{00DE4E88-7ADB-8048-BA29-EBC8B10C93E4}" type="slidenum">
              <a:rPr lang="en-US" altLang="en-US"/>
              <a:pPr>
                <a:defRPr/>
              </a:pPr>
              <a:t>‹#›</a:t>
            </a:fld>
            <a:endParaRPr lang="en-US" altLang="en-US"/>
          </a:p>
        </p:txBody>
      </p:sp>
    </p:spTree>
    <p:extLst>
      <p:ext uri="{BB962C8B-B14F-4D97-AF65-F5344CB8AC3E}">
        <p14:creationId xmlns:p14="http://schemas.microsoft.com/office/powerpoint/2010/main" val="2129634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39393E-5E4C-F32D-6B0A-0291FE3253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625ADA-DA70-081A-0314-E2658BE602F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F6902E7-AFEE-829F-302E-1A72E4D63530}"/>
              </a:ext>
            </a:extLst>
          </p:cNvPr>
          <p:cNvSpPr>
            <a:spLocks noGrp="1" noChangeArrowheads="1"/>
          </p:cNvSpPr>
          <p:nvPr>
            <p:ph type="sldNum" sz="quarter" idx="12"/>
          </p:nvPr>
        </p:nvSpPr>
        <p:spPr>
          <a:ln/>
        </p:spPr>
        <p:txBody>
          <a:bodyPr/>
          <a:lstStyle>
            <a:lvl1pPr>
              <a:defRPr/>
            </a:lvl1pPr>
          </a:lstStyle>
          <a:p>
            <a:pPr>
              <a:defRPr/>
            </a:pPr>
            <a:fld id="{4B5FC1E5-FB23-534F-8184-77BE49B497DD}" type="slidenum">
              <a:rPr lang="en-US" altLang="en-US"/>
              <a:pPr>
                <a:defRPr/>
              </a:pPr>
              <a:t>‹#›</a:t>
            </a:fld>
            <a:endParaRPr lang="en-US" altLang="en-US"/>
          </a:p>
        </p:txBody>
      </p:sp>
    </p:spTree>
    <p:extLst>
      <p:ext uri="{BB962C8B-B14F-4D97-AF65-F5344CB8AC3E}">
        <p14:creationId xmlns:p14="http://schemas.microsoft.com/office/powerpoint/2010/main" val="297918524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0C17A10-6710-A48A-753F-BD7A3641FCB1}"/>
              </a:ext>
            </a:extLst>
          </p:cNvPr>
          <p:cNvSpPr>
            <a:spLocks noGrp="1" noChangeArrowheads="1"/>
          </p:cNvSpPr>
          <p:nvPr>
            <p:ph type="dt" sz="half" idx="10"/>
          </p:nvPr>
        </p:nvSpPr>
        <p:spPr>
          <a:ln/>
        </p:spPr>
        <p:txBody>
          <a:bodyPr/>
          <a:lstStyle>
            <a:lvl1pPr>
              <a:defRPr/>
            </a:lvl1pPr>
          </a:lstStyle>
          <a:p>
            <a:pPr>
              <a:defRPr/>
            </a:pPr>
            <a:fld id="{98546AB6-C596-614C-88A8-3FA6420EDC84}" type="datetime1">
              <a:rPr lang="en-US" altLang="en-US"/>
              <a:pPr>
                <a:defRPr/>
              </a:pPr>
              <a:t>9/9/24</a:t>
            </a:fld>
            <a:endParaRPr lang="en-US" altLang="en-US"/>
          </a:p>
        </p:txBody>
      </p:sp>
      <p:sp>
        <p:nvSpPr>
          <p:cNvPr id="5" name="Rectangle 5">
            <a:extLst>
              <a:ext uri="{FF2B5EF4-FFF2-40B4-BE49-F238E27FC236}">
                <a16:creationId xmlns:a16="http://schemas.microsoft.com/office/drawing/2014/main" id="{3DDE4F4C-1AE7-D17F-5764-9AB28C00FEB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A8792401-E5C7-3164-1709-5CF80C5C8751}"/>
              </a:ext>
            </a:extLst>
          </p:cNvPr>
          <p:cNvSpPr>
            <a:spLocks noGrp="1" noChangeArrowheads="1"/>
          </p:cNvSpPr>
          <p:nvPr>
            <p:ph type="sldNum" sz="quarter" idx="12"/>
          </p:nvPr>
        </p:nvSpPr>
        <p:spPr>
          <a:ln/>
        </p:spPr>
        <p:txBody>
          <a:bodyPr/>
          <a:lstStyle>
            <a:lvl1pPr>
              <a:defRPr/>
            </a:lvl1pPr>
          </a:lstStyle>
          <a:p>
            <a:pPr>
              <a:defRPr/>
            </a:pPr>
            <a:fld id="{E0BE4747-8C55-D54A-B8AB-AF07C2675059}" type="slidenum">
              <a:rPr lang="en-US" altLang="en-US"/>
              <a:pPr>
                <a:defRPr/>
              </a:pPr>
              <a:t>‹#›</a:t>
            </a:fld>
            <a:endParaRPr lang="en-US" altLang="en-US"/>
          </a:p>
        </p:txBody>
      </p:sp>
    </p:spTree>
    <p:extLst>
      <p:ext uri="{BB962C8B-B14F-4D97-AF65-F5344CB8AC3E}">
        <p14:creationId xmlns:p14="http://schemas.microsoft.com/office/powerpoint/2010/main" val="557433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C2F913-C393-63E3-712F-93300DE2145C}"/>
              </a:ext>
            </a:extLst>
          </p:cNvPr>
          <p:cNvSpPr>
            <a:spLocks noGrp="1" noChangeArrowheads="1"/>
          </p:cNvSpPr>
          <p:nvPr>
            <p:ph type="dt" sz="half" idx="10"/>
          </p:nvPr>
        </p:nvSpPr>
        <p:spPr>
          <a:ln/>
        </p:spPr>
        <p:txBody>
          <a:bodyPr/>
          <a:lstStyle>
            <a:lvl1pPr>
              <a:defRPr/>
            </a:lvl1pPr>
          </a:lstStyle>
          <a:p>
            <a:pPr>
              <a:defRPr/>
            </a:pPr>
            <a:fld id="{4550259B-1C1E-4443-BE6C-B3475267272A}" type="datetime1">
              <a:rPr lang="en-US" altLang="en-US"/>
              <a:pPr>
                <a:defRPr/>
              </a:pPr>
              <a:t>9/9/24</a:t>
            </a:fld>
            <a:endParaRPr lang="en-US" altLang="en-US"/>
          </a:p>
        </p:txBody>
      </p:sp>
      <p:sp>
        <p:nvSpPr>
          <p:cNvPr id="5" name="Rectangle 5">
            <a:extLst>
              <a:ext uri="{FF2B5EF4-FFF2-40B4-BE49-F238E27FC236}">
                <a16:creationId xmlns:a16="http://schemas.microsoft.com/office/drawing/2014/main" id="{BA843490-74A5-63F3-BBC3-702CAADC8F64}"/>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F652316E-0B13-1A99-79F3-5EABFECBF583}"/>
              </a:ext>
            </a:extLst>
          </p:cNvPr>
          <p:cNvSpPr>
            <a:spLocks noGrp="1" noChangeArrowheads="1"/>
          </p:cNvSpPr>
          <p:nvPr>
            <p:ph type="sldNum" sz="quarter" idx="12"/>
          </p:nvPr>
        </p:nvSpPr>
        <p:spPr>
          <a:ln/>
        </p:spPr>
        <p:txBody>
          <a:bodyPr/>
          <a:lstStyle>
            <a:lvl1pPr>
              <a:defRPr/>
            </a:lvl1pPr>
          </a:lstStyle>
          <a:p>
            <a:pPr>
              <a:defRPr/>
            </a:pPr>
            <a:fld id="{E1151C26-3651-F34D-9C1B-6859279BC466}" type="slidenum">
              <a:rPr lang="en-US" altLang="en-US"/>
              <a:pPr>
                <a:defRPr/>
              </a:pPr>
              <a:t>‹#›</a:t>
            </a:fld>
            <a:endParaRPr lang="en-US" altLang="en-US"/>
          </a:p>
        </p:txBody>
      </p:sp>
    </p:spTree>
    <p:extLst>
      <p:ext uri="{BB962C8B-B14F-4D97-AF65-F5344CB8AC3E}">
        <p14:creationId xmlns:p14="http://schemas.microsoft.com/office/powerpoint/2010/main" val="3823079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B7A730A-99EA-AF0A-8582-926AC3A0CD47}"/>
              </a:ext>
            </a:extLst>
          </p:cNvPr>
          <p:cNvSpPr>
            <a:spLocks noGrp="1" noChangeArrowheads="1"/>
          </p:cNvSpPr>
          <p:nvPr>
            <p:ph type="dt" sz="half" idx="10"/>
          </p:nvPr>
        </p:nvSpPr>
        <p:spPr>
          <a:ln/>
        </p:spPr>
        <p:txBody>
          <a:bodyPr/>
          <a:lstStyle>
            <a:lvl1pPr>
              <a:defRPr/>
            </a:lvl1pPr>
          </a:lstStyle>
          <a:p>
            <a:pPr>
              <a:defRPr/>
            </a:pPr>
            <a:fld id="{8480E9ED-6E46-A94B-89EE-D388D1BDFD15}" type="datetime1">
              <a:rPr lang="en-US" altLang="en-US"/>
              <a:pPr>
                <a:defRPr/>
              </a:pPr>
              <a:t>9/9/24</a:t>
            </a:fld>
            <a:endParaRPr lang="en-US" altLang="en-US"/>
          </a:p>
        </p:txBody>
      </p:sp>
      <p:sp>
        <p:nvSpPr>
          <p:cNvPr id="5" name="Rectangle 5">
            <a:extLst>
              <a:ext uri="{FF2B5EF4-FFF2-40B4-BE49-F238E27FC236}">
                <a16:creationId xmlns:a16="http://schemas.microsoft.com/office/drawing/2014/main" id="{A1E34AB9-CBDB-C708-BBF2-748B54D8788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581CA4F8-CD39-0FFF-46EF-C98E2DECD25D}"/>
              </a:ext>
            </a:extLst>
          </p:cNvPr>
          <p:cNvSpPr>
            <a:spLocks noGrp="1" noChangeArrowheads="1"/>
          </p:cNvSpPr>
          <p:nvPr>
            <p:ph type="sldNum" sz="quarter" idx="12"/>
          </p:nvPr>
        </p:nvSpPr>
        <p:spPr>
          <a:ln/>
        </p:spPr>
        <p:txBody>
          <a:bodyPr/>
          <a:lstStyle>
            <a:lvl1pPr>
              <a:defRPr/>
            </a:lvl1pPr>
          </a:lstStyle>
          <a:p>
            <a:pPr>
              <a:defRPr/>
            </a:pPr>
            <a:fld id="{6F42A40A-DE2E-D747-ADF3-CE9B6C4B2D64}" type="slidenum">
              <a:rPr lang="en-US" altLang="en-US"/>
              <a:pPr>
                <a:defRPr/>
              </a:pPr>
              <a:t>‹#›</a:t>
            </a:fld>
            <a:endParaRPr lang="en-US" altLang="en-US"/>
          </a:p>
        </p:txBody>
      </p:sp>
    </p:spTree>
    <p:extLst>
      <p:ext uri="{BB962C8B-B14F-4D97-AF65-F5344CB8AC3E}">
        <p14:creationId xmlns:p14="http://schemas.microsoft.com/office/powerpoint/2010/main" val="1942473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582D23-3327-51F8-A1E8-288A3C69427C}"/>
              </a:ext>
            </a:extLst>
          </p:cNvPr>
          <p:cNvSpPr>
            <a:spLocks noGrp="1" noChangeArrowheads="1"/>
          </p:cNvSpPr>
          <p:nvPr>
            <p:ph type="dt" sz="half" idx="10"/>
          </p:nvPr>
        </p:nvSpPr>
        <p:spPr>
          <a:ln/>
        </p:spPr>
        <p:txBody>
          <a:bodyPr/>
          <a:lstStyle>
            <a:lvl1pPr>
              <a:defRPr/>
            </a:lvl1pPr>
          </a:lstStyle>
          <a:p>
            <a:pPr>
              <a:defRPr/>
            </a:pPr>
            <a:fld id="{46E16A35-9BD2-CB41-88DC-62AEEE139E83}" type="datetime1">
              <a:rPr lang="en-US" altLang="en-US"/>
              <a:pPr>
                <a:defRPr/>
              </a:pPr>
              <a:t>9/9/24</a:t>
            </a:fld>
            <a:endParaRPr lang="en-US" altLang="en-US"/>
          </a:p>
        </p:txBody>
      </p:sp>
      <p:sp>
        <p:nvSpPr>
          <p:cNvPr id="6" name="Rectangle 5">
            <a:extLst>
              <a:ext uri="{FF2B5EF4-FFF2-40B4-BE49-F238E27FC236}">
                <a16:creationId xmlns:a16="http://schemas.microsoft.com/office/drawing/2014/main" id="{6C45D305-C791-493B-89BF-1C90E3E5A0A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F6753884-BED1-5EF1-45CF-1A6A35E38CCD}"/>
              </a:ext>
            </a:extLst>
          </p:cNvPr>
          <p:cNvSpPr>
            <a:spLocks noGrp="1" noChangeArrowheads="1"/>
          </p:cNvSpPr>
          <p:nvPr>
            <p:ph type="sldNum" sz="quarter" idx="12"/>
          </p:nvPr>
        </p:nvSpPr>
        <p:spPr>
          <a:ln/>
        </p:spPr>
        <p:txBody>
          <a:bodyPr/>
          <a:lstStyle>
            <a:lvl1pPr>
              <a:defRPr/>
            </a:lvl1pPr>
          </a:lstStyle>
          <a:p>
            <a:pPr>
              <a:defRPr/>
            </a:pPr>
            <a:fld id="{E9FE712D-818A-434E-875E-4973AAA33AF3}" type="slidenum">
              <a:rPr lang="en-US" altLang="en-US"/>
              <a:pPr>
                <a:defRPr/>
              </a:pPr>
              <a:t>‹#›</a:t>
            </a:fld>
            <a:endParaRPr lang="en-US" altLang="en-US"/>
          </a:p>
        </p:txBody>
      </p:sp>
    </p:spTree>
    <p:extLst>
      <p:ext uri="{BB962C8B-B14F-4D97-AF65-F5344CB8AC3E}">
        <p14:creationId xmlns:p14="http://schemas.microsoft.com/office/powerpoint/2010/main" val="1630531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8745BD-7C7E-6432-9049-CC9BA552A8B6}"/>
              </a:ext>
            </a:extLst>
          </p:cNvPr>
          <p:cNvSpPr>
            <a:spLocks noGrp="1" noChangeArrowheads="1"/>
          </p:cNvSpPr>
          <p:nvPr>
            <p:ph type="dt" sz="half" idx="10"/>
          </p:nvPr>
        </p:nvSpPr>
        <p:spPr>
          <a:ln/>
        </p:spPr>
        <p:txBody>
          <a:bodyPr/>
          <a:lstStyle>
            <a:lvl1pPr>
              <a:defRPr/>
            </a:lvl1pPr>
          </a:lstStyle>
          <a:p>
            <a:pPr>
              <a:defRPr/>
            </a:pPr>
            <a:fld id="{0173E9E7-B0F3-9F41-9E8D-3DF8742CD8EE}" type="datetime1">
              <a:rPr lang="en-US" altLang="en-US"/>
              <a:pPr>
                <a:defRPr/>
              </a:pPr>
              <a:t>9/9/24</a:t>
            </a:fld>
            <a:endParaRPr lang="en-US" altLang="en-US"/>
          </a:p>
        </p:txBody>
      </p:sp>
      <p:sp>
        <p:nvSpPr>
          <p:cNvPr id="8" name="Rectangle 5">
            <a:extLst>
              <a:ext uri="{FF2B5EF4-FFF2-40B4-BE49-F238E27FC236}">
                <a16:creationId xmlns:a16="http://schemas.microsoft.com/office/drawing/2014/main" id="{C7086A73-DB9E-1A88-2118-EF2C549C9E24}"/>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FDD3E929-80F5-278D-E028-BBD6957B4B2D}"/>
              </a:ext>
            </a:extLst>
          </p:cNvPr>
          <p:cNvSpPr>
            <a:spLocks noGrp="1" noChangeArrowheads="1"/>
          </p:cNvSpPr>
          <p:nvPr>
            <p:ph type="sldNum" sz="quarter" idx="12"/>
          </p:nvPr>
        </p:nvSpPr>
        <p:spPr>
          <a:ln/>
        </p:spPr>
        <p:txBody>
          <a:bodyPr/>
          <a:lstStyle>
            <a:lvl1pPr>
              <a:defRPr/>
            </a:lvl1pPr>
          </a:lstStyle>
          <a:p>
            <a:pPr>
              <a:defRPr/>
            </a:pPr>
            <a:fld id="{C76EE49D-7B1F-0E4C-8225-80DF4C3F6741}" type="slidenum">
              <a:rPr lang="en-US" altLang="en-US"/>
              <a:pPr>
                <a:defRPr/>
              </a:pPr>
              <a:t>‹#›</a:t>
            </a:fld>
            <a:endParaRPr lang="en-US" altLang="en-US"/>
          </a:p>
        </p:txBody>
      </p:sp>
    </p:spTree>
    <p:extLst>
      <p:ext uri="{BB962C8B-B14F-4D97-AF65-F5344CB8AC3E}">
        <p14:creationId xmlns:p14="http://schemas.microsoft.com/office/powerpoint/2010/main" val="317151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F0AB34-4A41-EF1B-99E2-E0923988CF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DB66D49-D4D1-F84C-4078-94B91D43621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90E6AB1F-C267-557A-D545-01D095D681DE}"/>
              </a:ext>
            </a:extLst>
          </p:cNvPr>
          <p:cNvSpPr>
            <a:spLocks noGrp="1" noChangeArrowheads="1"/>
          </p:cNvSpPr>
          <p:nvPr>
            <p:ph type="sldNum" sz="quarter" idx="12"/>
          </p:nvPr>
        </p:nvSpPr>
        <p:spPr>
          <a:ln/>
        </p:spPr>
        <p:txBody>
          <a:bodyPr/>
          <a:lstStyle>
            <a:lvl1pPr>
              <a:defRPr/>
            </a:lvl1pPr>
          </a:lstStyle>
          <a:p>
            <a:pPr>
              <a:defRPr/>
            </a:pPr>
            <a:fld id="{A3C0F764-85CB-4A48-9D61-2F467FE0A63D}" type="slidenum">
              <a:rPr lang="en-US" altLang="en-US"/>
              <a:pPr>
                <a:defRPr/>
              </a:pPr>
              <a:t>‹#›</a:t>
            </a:fld>
            <a:endParaRPr lang="en-US" altLang="en-US"/>
          </a:p>
        </p:txBody>
      </p:sp>
    </p:spTree>
    <p:extLst>
      <p:ext uri="{BB962C8B-B14F-4D97-AF65-F5344CB8AC3E}">
        <p14:creationId xmlns:p14="http://schemas.microsoft.com/office/powerpoint/2010/main" val="218746937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AB95654-D72A-C832-780C-3F7BF7C12A26}"/>
              </a:ext>
            </a:extLst>
          </p:cNvPr>
          <p:cNvSpPr>
            <a:spLocks noGrp="1" noChangeArrowheads="1"/>
          </p:cNvSpPr>
          <p:nvPr>
            <p:ph type="dt" sz="half" idx="10"/>
          </p:nvPr>
        </p:nvSpPr>
        <p:spPr>
          <a:ln/>
        </p:spPr>
        <p:txBody>
          <a:bodyPr/>
          <a:lstStyle>
            <a:lvl1pPr>
              <a:defRPr/>
            </a:lvl1pPr>
          </a:lstStyle>
          <a:p>
            <a:pPr>
              <a:defRPr/>
            </a:pPr>
            <a:fld id="{61897BF4-96F9-434F-BC28-1165CC181E3A}" type="datetime1">
              <a:rPr lang="en-US" altLang="en-US"/>
              <a:pPr>
                <a:defRPr/>
              </a:pPr>
              <a:t>9/9/24</a:t>
            </a:fld>
            <a:endParaRPr lang="en-US" altLang="en-US"/>
          </a:p>
        </p:txBody>
      </p:sp>
      <p:sp>
        <p:nvSpPr>
          <p:cNvPr id="4" name="Rectangle 5">
            <a:extLst>
              <a:ext uri="{FF2B5EF4-FFF2-40B4-BE49-F238E27FC236}">
                <a16:creationId xmlns:a16="http://schemas.microsoft.com/office/drawing/2014/main" id="{C73D90C0-EDEF-83DD-BD0D-5D6FEFD9863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66375F20-BB83-E520-6E61-A94B34249808}"/>
              </a:ext>
            </a:extLst>
          </p:cNvPr>
          <p:cNvSpPr>
            <a:spLocks noGrp="1" noChangeArrowheads="1"/>
          </p:cNvSpPr>
          <p:nvPr>
            <p:ph type="sldNum" sz="quarter" idx="12"/>
          </p:nvPr>
        </p:nvSpPr>
        <p:spPr>
          <a:ln/>
        </p:spPr>
        <p:txBody>
          <a:bodyPr/>
          <a:lstStyle>
            <a:lvl1pPr>
              <a:defRPr/>
            </a:lvl1pPr>
          </a:lstStyle>
          <a:p>
            <a:pPr>
              <a:defRPr/>
            </a:pPr>
            <a:fld id="{180EB0AC-F5D0-9040-AE26-AE2FAB39254A}" type="slidenum">
              <a:rPr lang="en-US" altLang="en-US"/>
              <a:pPr>
                <a:defRPr/>
              </a:pPr>
              <a:t>‹#›</a:t>
            </a:fld>
            <a:endParaRPr lang="en-US" altLang="en-US"/>
          </a:p>
        </p:txBody>
      </p:sp>
    </p:spTree>
    <p:extLst>
      <p:ext uri="{BB962C8B-B14F-4D97-AF65-F5344CB8AC3E}">
        <p14:creationId xmlns:p14="http://schemas.microsoft.com/office/powerpoint/2010/main" val="1053247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A81AA1-25E6-CC90-FAC1-6DDB7DE14176}"/>
              </a:ext>
            </a:extLst>
          </p:cNvPr>
          <p:cNvSpPr>
            <a:spLocks noGrp="1" noChangeArrowheads="1"/>
          </p:cNvSpPr>
          <p:nvPr>
            <p:ph type="dt" sz="half" idx="10"/>
          </p:nvPr>
        </p:nvSpPr>
        <p:spPr>
          <a:ln/>
        </p:spPr>
        <p:txBody>
          <a:bodyPr/>
          <a:lstStyle>
            <a:lvl1pPr>
              <a:defRPr/>
            </a:lvl1pPr>
          </a:lstStyle>
          <a:p>
            <a:pPr>
              <a:defRPr/>
            </a:pPr>
            <a:fld id="{9F8C0F70-6960-304C-8947-74B12B9D5AB6}" type="datetime1">
              <a:rPr lang="en-US" altLang="en-US"/>
              <a:pPr>
                <a:defRPr/>
              </a:pPr>
              <a:t>9/9/24</a:t>
            </a:fld>
            <a:endParaRPr lang="en-US" altLang="en-US"/>
          </a:p>
        </p:txBody>
      </p:sp>
      <p:sp>
        <p:nvSpPr>
          <p:cNvPr id="3" name="Rectangle 5">
            <a:extLst>
              <a:ext uri="{FF2B5EF4-FFF2-40B4-BE49-F238E27FC236}">
                <a16:creationId xmlns:a16="http://schemas.microsoft.com/office/drawing/2014/main" id="{4CC0E65B-3166-2D94-FC76-E06FAFC8641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E12DA769-E21B-0C31-784E-FC4F33546F27}"/>
              </a:ext>
            </a:extLst>
          </p:cNvPr>
          <p:cNvSpPr>
            <a:spLocks noGrp="1" noChangeArrowheads="1"/>
          </p:cNvSpPr>
          <p:nvPr>
            <p:ph type="sldNum" sz="quarter" idx="12"/>
          </p:nvPr>
        </p:nvSpPr>
        <p:spPr>
          <a:ln/>
        </p:spPr>
        <p:txBody>
          <a:bodyPr/>
          <a:lstStyle>
            <a:lvl1pPr>
              <a:defRPr/>
            </a:lvl1pPr>
          </a:lstStyle>
          <a:p>
            <a:pPr>
              <a:defRPr/>
            </a:pPr>
            <a:fld id="{9E7F37C5-8D5D-F141-95E9-F02F352DAF17}" type="slidenum">
              <a:rPr lang="en-US" altLang="en-US"/>
              <a:pPr>
                <a:defRPr/>
              </a:pPr>
              <a:t>‹#›</a:t>
            </a:fld>
            <a:endParaRPr lang="en-US" altLang="en-US"/>
          </a:p>
        </p:txBody>
      </p:sp>
    </p:spTree>
    <p:extLst>
      <p:ext uri="{BB962C8B-B14F-4D97-AF65-F5344CB8AC3E}">
        <p14:creationId xmlns:p14="http://schemas.microsoft.com/office/powerpoint/2010/main" val="3888662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CD7A0A-5E96-07A5-940D-BD6844214535}"/>
              </a:ext>
            </a:extLst>
          </p:cNvPr>
          <p:cNvSpPr>
            <a:spLocks noGrp="1" noChangeArrowheads="1"/>
          </p:cNvSpPr>
          <p:nvPr>
            <p:ph type="dt" sz="half" idx="10"/>
          </p:nvPr>
        </p:nvSpPr>
        <p:spPr>
          <a:ln/>
        </p:spPr>
        <p:txBody>
          <a:bodyPr/>
          <a:lstStyle>
            <a:lvl1pPr>
              <a:defRPr/>
            </a:lvl1pPr>
          </a:lstStyle>
          <a:p>
            <a:pPr>
              <a:defRPr/>
            </a:pPr>
            <a:fld id="{99DA97FB-0774-DC4C-A35E-1FA7C887106F}" type="datetime1">
              <a:rPr lang="en-US" altLang="en-US"/>
              <a:pPr>
                <a:defRPr/>
              </a:pPr>
              <a:t>9/9/24</a:t>
            </a:fld>
            <a:endParaRPr lang="en-US" altLang="en-US"/>
          </a:p>
        </p:txBody>
      </p:sp>
      <p:sp>
        <p:nvSpPr>
          <p:cNvPr id="6" name="Rectangle 5">
            <a:extLst>
              <a:ext uri="{FF2B5EF4-FFF2-40B4-BE49-F238E27FC236}">
                <a16:creationId xmlns:a16="http://schemas.microsoft.com/office/drawing/2014/main" id="{A6F611A6-BCBF-48C3-D559-62C90C6D861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CC84DF73-8E49-85F8-015E-DEB913625EDE}"/>
              </a:ext>
            </a:extLst>
          </p:cNvPr>
          <p:cNvSpPr>
            <a:spLocks noGrp="1" noChangeArrowheads="1"/>
          </p:cNvSpPr>
          <p:nvPr>
            <p:ph type="sldNum" sz="quarter" idx="12"/>
          </p:nvPr>
        </p:nvSpPr>
        <p:spPr>
          <a:ln/>
        </p:spPr>
        <p:txBody>
          <a:bodyPr/>
          <a:lstStyle>
            <a:lvl1pPr>
              <a:defRPr/>
            </a:lvl1pPr>
          </a:lstStyle>
          <a:p>
            <a:pPr>
              <a:defRPr/>
            </a:pPr>
            <a:fld id="{AFC57C05-1124-8E47-9A8D-3851BF9A9BD0}" type="slidenum">
              <a:rPr lang="en-US" altLang="en-US"/>
              <a:pPr>
                <a:defRPr/>
              </a:pPr>
              <a:t>‹#›</a:t>
            </a:fld>
            <a:endParaRPr lang="en-US" altLang="en-US"/>
          </a:p>
        </p:txBody>
      </p:sp>
    </p:spTree>
    <p:extLst>
      <p:ext uri="{BB962C8B-B14F-4D97-AF65-F5344CB8AC3E}">
        <p14:creationId xmlns:p14="http://schemas.microsoft.com/office/powerpoint/2010/main" val="2942531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11F8D5-9F8E-D6EA-B04C-D27E8786AD08}"/>
              </a:ext>
            </a:extLst>
          </p:cNvPr>
          <p:cNvSpPr>
            <a:spLocks noGrp="1" noChangeArrowheads="1"/>
          </p:cNvSpPr>
          <p:nvPr>
            <p:ph type="dt" sz="half" idx="10"/>
          </p:nvPr>
        </p:nvSpPr>
        <p:spPr>
          <a:ln/>
        </p:spPr>
        <p:txBody>
          <a:bodyPr/>
          <a:lstStyle>
            <a:lvl1pPr>
              <a:defRPr/>
            </a:lvl1pPr>
          </a:lstStyle>
          <a:p>
            <a:pPr>
              <a:defRPr/>
            </a:pPr>
            <a:fld id="{61D0BFD4-EB07-4E44-BF1A-81B69C1FD588}" type="datetime1">
              <a:rPr lang="en-US" altLang="en-US"/>
              <a:pPr>
                <a:defRPr/>
              </a:pPr>
              <a:t>9/9/24</a:t>
            </a:fld>
            <a:endParaRPr lang="en-US" altLang="en-US"/>
          </a:p>
        </p:txBody>
      </p:sp>
      <p:sp>
        <p:nvSpPr>
          <p:cNvPr id="6" name="Rectangle 5">
            <a:extLst>
              <a:ext uri="{FF2B5EF4-FFF2-40B4-BE49-F238E27FC236}">
                <a16:creationId xmlns:a16="http://schemas.microsoft.com/office/drawing/2014/main" id="{F0907021-78E8-10A4-DD7E-73E7E689931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43ABD6C2-618F-C6F4-22CB-4D1664979601}"/>
              </a:ext>
            </a:extLst>
          </p:cNvPr>
          <p:cNvSpPr>
            <a:spLocks noGrp="1" noChangeArrowheads="1"/>
          </p:cNvSpPr>
          <p:nvPr>
            <p:ph type="sldNum" sz="quarter" idx="12"/>
          </p:nvPr>
        </p:nvSpPr>
        <p:spPr>
          <a:ln/>
        </p:spPr>
        <p:txBody>
          <a:bodyPr/>
          <a:lstStyle>
            <a:lvl1pPr>
              <a:defRPr/>
            </a:lvl1pPr>
          </a:lstStyle>
          <a:p>
            <a:pPr>
              <a:defRPr/>
            </a:pPr>
            <a:fld id="{928823AF-DF3C-D549-B628-5EEC665E931A}" type="slidenum">
              <a:rPr lang="en-US" altLang="en-US"/>
              <a:pPr>
                <a:defRPr/>
              </a:pPr>
              <a:t>‹#›</a:t>
            </a:fld>
            <a:endParaRPr lang="en-US" altLang="en-US"/>
          </a:p>
        </p:txBody>
      </p:sp>
    </p:spTree>
    <p:extLst>
      <p:ext uri="{BB962C8B-B14F-4D97-AF65-F5344CB8AC3E}">
        <p14:creationId xmlns:p14="http://schemas.microsoft.com/office/powerpoint/2010/main" val="3113392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FF644E-ED60-04DB-1E64-13C91C180965}"/>
              </a:ext>
            </a:extLst>
          </p:cNvPr>
          <p:cNvSpPr>
            <a:spLocks noGrp="1" noChangeArrowheads="1"/>
          </p:cNvSpPr>
          <p:nvPr>
            <p:ph type="dt" sz="half" idx="10"/>
          </p:nvPr>
        </p:nvSpPr>
        <p:spPr>
          <a:ln/>
        </p:spPr>
        <p:txBody>
          <a:bodyPr/>
          <a:lstStyle>
            <a:lvl1pPr>
              <a:defRPr/>
            </a:lvl1pPr>
          </a:lstStyle>
          <a:p>
            <a:pPr>
              <a:defRPr/>
            </a:pPr>
            <a:fld id="{CCE6C6CE-44E1-6945-8676-137FCAD52A31}" type="datetime1">
              <a:rPr lang="en-US" altLang="en-US"/>
              <a:pPr>
                <a:defRPr/>
              </a:pPr>
              <a:t>9/9/24</a:t>
            </a:fld>
            <a:endParaRPr lang="en-US" altLang="en-US"/>
          </a:p>
        </p:txBody>
      </p:sp>
      <p:sp>
        <p:nvSpPr>
          <p:cNvPr id="5" name="Rectangle 5">
            <a:extLst>
              <a:ext uri="{FF2B5EF4-FFF2-40B4-BE49-F238E27FC236}">
                <a16:creationId xmlns:a16="http://schemas.microsoft.com/office/drawing/2014/main" id="{8E381B27-181C-35B8-9381-856227F4EA6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8494B490-A9BD-354D-F0BE-94AC221D28D4}"/>
              </a:ext>
            </a:extLst>
          </p:cNvPr>
          <p:cNvSpPr>
            <a:spLocks noGrp="1" noChangeArrowheads="1"/>
          </p:cNvSpPr>
          <p:nvPr>
            <p:ph type="sldNum" sz="quarter" idx="12"/>
          </p:nvPr>
        </p:nvSpPr>
        <p:spPr>
          <a:ln/>
        </p:spPr>
        <p:txBody>
          <a:bodyPr/>
          <a:lstStyle>
            <a:lvl1pPr>
              <a:defRPr/>
            </a:lvl1pPr>
          </a:lstStyle>
          <a:p>
            <a:pPr>
              <a:defRPr/>
            </a:pPr>
            <a:fld id="{9D39DB62-62A2-9F4C-AA9E-C1F09C85A83C}" type="slidenum">
              <a:rPr lang="en-US" altLang="en-US"/>
              <a:pPr>
                <a:defRPr/>
              </a:pPr>
              <a:t>‹#›</a:t>
            </a:fld>
            <a:endParaRPr lang="en-US" altLang="en-US"/>
          </a:p>
        </p:txBody>
      </p:sp>
    </p:spTree>
    <p:extLst>
      <p:ext uri="{BB962C8B-B14F-4D97-AF65-F5344CB8AC3E}">
        <p14:creationId xmlns:p14="http://schemas.microsoft.com/office/powerpoint/2010/main" val="4168618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B0C8CB-D4D2-C3B6-A521-88A30CCBE9E1}"/>
              </a:ext>
            </a:extLst>
          </p:cNvPr>
          <p:cNvSpPr>
            <a:spLocks noGrp="1" noChangeArrowheads="1"/>
          </p:cNvSpPr>
          <p:nvPr>
            <p:ph type="dt" sz="half" idx="10"/>
          </p:nvPr>
        </p:nvSpPr>
        <p:spPr>
          <a:ln/>
        </p:spPr>
        <p:txBody>
          <a:bodyPr/>
          <a:lstStyle>
            <a:lvl1pPr>
              <a:defRPr/>
            </a:lvl1pPr>
          </a:lstStyle>
          <a:p>
            <a:pPr>
              <a:defRPr/>
            </a:pPr>
            <a:fld id="{1DFAF267-735E-504B-93DA-56DF92E276CB}" type="datetime1">
              <a:rPr lang="en-US" altLang="en-US"/>
              <a:pPr>
                <a:defRPr/>
              </a:pPr>
              <a:t>9/9/24</a:t>
            </a:fld>
            <a:endParaRPr lang="en-US" altLang="en-US"/>
          </a:p>
        </p:txBody>
      </p:sp>
      <p:sp>
        <p:nvSpPr>
          <p:cNvPr id="5" name="Rectangle 5">
            <a:extLst>
              <a:ext uri="{FF2B5EF4-FFF2-40B4-BE49-F238E27FC236}">
                <a16:creationId xmlns:a16="http://schemas.microsoft.com/office/drawing/2014/main" id="{2E14C9B3-0F51-5B7B-975F-14563AC726C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4751AA2D-04BF-4194-4165-638E9E6FF63E}"/>
              </a:ext>
            </a:extLst>
          </p:cNvPr>
          <p:cNvSpPr>
            <a:spLocks noGrp="1" noChangeArrowheads="1"/>
          </p:cNvSpPr>
          <p:nvPr>
            <p:ph type="sldNum" sz="quarter" idx="12"/>
          </p:nvPr>
        </p:nvSpPr>
        <p:spPr>
          <a:ln/>
        </p:spPr>
        <p:txBody>
          <a:bodyPr/>
          <a:lstStyle>
            <a:lvl1pPr>
              <a:defRPr/>
            </a:lvl1pPr>
          </a:lstStyle>
          <a:p>
            <a:pPr>
              <a:defRPr/>
            </a:pPr>
            <a:fld id="{2B4B71D1-5E06-1848-8052-8B26590809B3}" type="slidenum">
              <a:rPr lang="en-US" altLang="en-US"/>
              <a:pPr>
                <a:defRPr/>
              </a:pPr>
              <a:t>‹#›</a:t>
            </a:fld>
            <a:endParaRPr lang="en-US" altLang="en-US"/>
          </a:p>
        </p:txBody>
      </p:sp>
    </p:spTree>
    <p:extLst>
      <p:ext uri="{BB962C8B-B14F-4D97-AF65-F5344CB8AC3E}">
        <p14:creationId xmlns:p14="http://schemas.microsoft.com/office/powerpoint/2010/main" val="1332974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017C88-A6EF-D92C-1C10-BEAE65A93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A877BB-EB11-F8CF-6DE8-35A49F21099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38698FD-79AF-7D9F-193C-F61FA9F9360B}"/>
              </a:ext>
            </a:extLst>
          </p:cNvPr>
          <p:cNvSpPr>
            <a:spLocks noGrp="1" noChangeArrowheads="1"/>
          </p:cNvSpPr>
          <p:nvPr>
            <p:ph type="sldNum" sz="quarter" idx="12"/>
          </p:nvPr>
        </p:nvSpPr>
        <p:spPr>
          <a:ln/>
        </p:spPr>
        <p:txBody>
          <a:bodyPr/>
          <a:lstStyle>
            <a:lvl1pPr>
              <a:defRPr/>
            </a:lvl1pPr>
          </a:lstStyle>
          <a:p>
            <a:pPr>
              <a:defRPr/>
            </a:pPr>
            <a:fld id="{5FDB8E1E-9CEE-9E43-A6B6-C1550109DB2F}" type="slidenum">
              <a:rPr lang="en-US" altLang="en-US"/>
              <a:pPr>
                <a:defRPr/>
              </a:pPr>
              <a:t>‹#›</a:t>
            </a:fld>
            <a:endParaRPr lang="en-US" altLang="en-US"/>
          </a:p>
        </p:txBody>
      </p:sp>
    </p:spTree>
    <p:extLst>
      <p:ext uri="{BB962C8B-B14F-4D97-AF65-F5344CB8AC3E}">
        <p14:creationId xmlns:p14="http://schemas.microsoft.com/office/powerpoint/2010/main" val="269643416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28E6023-4DF6-DDC2-9501-2D49828CFD2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444C31C-9EE8-76C1-A685-AA2AE971CC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4D56DCEE-EFA2-806B-F101-0A7B385213AD}"/>
              </a:ext>
            </a:extLst>
          </p:cNvPr>
          <p:cNvSpPr>
            <a:spLocks noGrp="1" noChangeArrowheads="1"/>
          </p:cNvSpPr>
          <p:nvPr>
            <p:ph type="sldNum" sz="quarter" idx="12"/>
          </p:nvPr>
        </p:nvSpPr>
        <p:spPr>
          <a:ln/>
        </p:spPr>
        <p:txBody>
          <a:bodyPr/>
          <a:lstStyle>
            <a:lvl1pPr>
              <a:defRPr/>
            </a:lvl1pPr>
          </a:lstStyle>
          <a:p>
            <a:pPr>
              <a:defRPr/>
            </a:pPr>
            <a:fld id="{54553BD7-418F-2E46-BCC5-87E4839A5688}" type="slidenum">
              <a:rPr lang="en-US" altLang="en-US"/>
              <a:pPr>
                <a:defRPr/>
              </a:pPr>
              <a:t>‹#›</a:t>
            </a:fld>
            <a:endParaRPr lang="en-US" altLang="en-US"/>
          </a:p>
        </p:txBody>
      </p:sp>
    </p:spTree>
    <p:extLst>
      <p:ext uri="{BB962C8B-B14F-4D97-AF65-F5344CB8AC3E}">
        <p14:creationId xmlns:p14="http://schemas.microsoft.com/office/powerpoint/2010/main" val="345595493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77171C-F570-2A27-BD2A-DEE2F1B06B59}"/>
              </a:ext>
            </a:extLst>
          </p:cNvPr>
          <p:cNvSpPr>
            <a:spLocks noGrp="1" noChangeArrowheads="1"/>
          </p:cNvSpPr>
          <p:nvPr>
            <p:ph type="dt" sz="half" idx="10"/>
          </p:nvPr>
        </p:nvSpPr>
        <p:spPr>
          <a:ln/>
        </p:spPr>
        <p:txBody>
          <a:bodyPr/>
          <a:lstStyle>
            <a:lvl1pPr>
              <a:defRPr/>
            </a:lvl1pPr>
          </a:lstStyle>
          <a:p>
            <a:pPr>
              <a:defRPr/>
            </a:pPr>
            <a:fld id="{678A54FC-3F8E-2746-89A1-BBA76E0016B3}" type="datetime1">
              <a:rPr lang="en-US" altLang="en-US"/>
              <a:pPr>
                <a:defRPr/>
              </a:pPr>
              <a:t>9/9/24</a:t>
            </a:fld>
            <a:endParaRPr lang="en-US" altLang="en-US"/>
          </a:p>
        </p:txBody>
      </p:sp>
      <p:sp>
        <p:nvSpPr>
          <p:cNvPr id="5" name="Rectangle 5">
            <a:extLst>
              <a:ext uri="{FF2B5EF4-FFF2-40B4-BE49-F238E27FC236}">
                <a16:creationId xmlns:a16="http://schemas.microsoft.com/office/drawing/2014/main" id="{F8D08803-7186-0E7C-FECE-32737305680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ADF6CA0F-C1E2-9456-1AB4-E41408415BDB}"/>
              </a:ext>
            </a:extLst>
          </p:cNvPr>
          <p:cNvSpPr>
            <a:spLocks noGrp="1" noChangeArrowheads="1"/>
          </p:cNvSpPr>
          <p:nvPr>
            <p:ph type="sldNum" sz="quarter" idx="12"/>
          </p:nvPr>
        </p:nvSpPr>
        <p:spPr>
          <a:ln/>
        </p:spPr>
        <p:txBody>
          <a:bodyPr/>
          <a:lstStyle>
            <a:lvl1pPr>
              <a:defRPr/>
            </a:lvl1pPr>
          </a:lstStyle>
          <a:p>
            <a:pPr>
              <a:defRPr/>
            </a:pPr>
            <a:fld id="{1BF0E651-ACA9-4349-B779-0B43E496C87C}" type="slidenum">
              <a:rPr lang="en-US" altLang="en-US"/>
              <a:pPr>
                <a:defRPr/>
              </a:pPr>
              <a:t>‹#›</a:t>
            </a:fld>
            <a:endParaRPr lang="en-US" altLang="en-US"/>
          </a:p>
        </p:txBody>
      </p:sp>
    </p:spTree>
    <p:extLst>
      <p:ext uri="{BB962C8B-B14F-4D97-AF65-F5344CB8AC3E}">
        <p14:creationId xmlns:p14="http://schemas.microsoft.com/office/powerpoint/2010/main" val="411672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D718C6-1A43-EF21-D13C-36B836D3511C}"/>
              </a:ext>
            </a:extLst>
          </p:cNvPr>
          <p:cNvSpPr>
            <a:spLocks noGrp="1" noChangeArrowheads="1"/>
          </p:cNvSpPr>
          <p:nvPr>
            <p:ph type="dt" sz="half" idx="10"/>
          </p:nvPr>
        </p:nvSpPr>
        <p:spPr>
          <a:ln/>
        </p:spPr>
        <p:txBody>
          <a:bodyPr/>
          <a:lstStyle>
            <a:lvl1pPr>
              <a:defRPr/>
            </a:lvl1pPr>
          </a:lstStyle>
          <a:p>
            <a:pPr>
              <a:defRPr/>
            </a:pPr>
            <a:fld id="{88F81A1C-D9C2-4541-8BA1-9D980AC56F9C}" type="datetime1">
              <a:rPr lang="en-US" altLang="en-US"/>
              <a:pPr>
                <a:defRPr/>
              </a:pPr>
              <a:t>9/9/24</a:t>
            </a:fld>
            <a:endParaRPr lang="en-US" altLang="en-US"/>
          </a:p>
        </p:txBody>
      </p:sp>
      <p:sp>
        <p:nvSpPr>
          <p:cNvPr id="5" name="Rectangle 5">
            <a:extLst>
              <a:ext uri="{FF2B5EF4-FFF2-40B4-BE49-F238E27FC236}">
                <a16:creationId xmlns:a16="http://schemas.microsoft.com/office/drawing/2014/main" id="{7FFA2573-4CE2-2FC6-C6F8-DFDA923503E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10D179E4-06AB-D9EC-314B-8EF07092EA8C}"/>
              </a:ext>
            </a:extLst>
          </p:cNvPr>
          <p:cNvSpPr>
            <a:spLocks noGrp="1" noChangeArrowheads="1"/>
          </p:cNvSpPr>
          <p:nvPr>
            <p:ph type="sldNum" sz="quarter" idx="12"/>
          </p:nvPr>
        </p:nvSpPr>
        <p:spPr>
          <a:ln/>
        </p:spPr>
        <p:txBody>
          <a:bodyPr/>
          <a:lstStyle>
            <a:lvl1pPr>
              <a:defRPr/>
            </a:lvl1pPr>
          </a:lstStyle>
          <a:p>
            <a:pPr>
              <a:defRPr/>
            </a:pPr>
            <a:fld id="{675832EF-4400-504D-B021-75DFBFD18D39}" type="slidenum">
              <a:rPr lang="en-US" altLang="en-US"/>
              <a:pPr>
                <a:defRPr/>
              </a:pPr>
              <a:t>‹#›</a:t>
            </a:fld>
            <a:endParaRPr lang="en-US" altLang="en-US"/>
          </a:p>
        </p:txBody>
      </p:sp>
    </p:spTree>
    <p:extLst>
      <p:ext uri="{BB962C8B-B14F-4D97-AF65-F5344CB8AC3E}">
        <p14:creationId xmlns:p14="http://schemas.microsoft.com/office/powerpoint/2010/main" val="382873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B789000-A138-4506-8491-0618AF1C1FA1}"/>
              </a:ext>
            </a:extLst>
          </p:cNvPr>
          <p:cNvSpPr>
            <a:spLocks noGrp="1" noChangeArrowheads="1"/>
          </p:cNvSpPr>
          <p:nvPr>
            <p:ph type="dt" sz="half" idx="10"/>
          </p:nvPr>
        </p:nvSpPr>
        <p:spPr>
          <a:ln/>
        </p:spPr>
        <p:txBody>
          <a:bodyPr/>
          <a:lstStyle>
            <a:lvl1pPr>
              <a:defRPr/>
            </a:lvl1pPr>
          </a:lstStyle>
          <a:p>
            <a:pPr>
              <a:defRPr/>
            </a:pPr>
            <a:fld id="{C304D53D-A26B-824B-B3F9-AE571C242569}" type="datetime1">
              <a:rPr lang="en-US" altLang="en-US"/>
              <a:pPr>
                <a:defRPr/>
              </a:pPr>
              <a:t>9/9/24</a:t>
            </a:fld>
            <a:endParaRPr lang="en-US" altLang="en-US"/>
          </a:p>
        </p:txBody>
      </p:sp>
      <p:sp>
        <p:nvSpPr>
          <p:cNvPr id="5" name="Rectangle 5">
            <a:extLst>
              <a:ext uri="{FF2B5EF4-FFF2-40B4-BE49-F238E27FC236}">
                <a16:creationId xmlns:a16="http://schemas.microsoft.com/office/drawing/2014/main" id="{0B2115B0-12B1-0981-B725-A765F01B4C5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01EB293-8F61-EE74-10ED-08EEAB7EF33C}"/>
              </a:ext>
            </a:extLst>
          </p:cNvPr>
          <p:cNvSpPr>
            <a:spLocks noGrp="1" noChangeArrowheads="1"/>
          </p:cNvSpPr>
          <p:nvPr>
            <p:ph type="sldNum" sz="quarter" idx="12"/>
          </p:nvPr>
        </p:nvSpPr>
        <p:spPr>
          <a:ln/>
        </p:spPr>
        <p:txBody>
          <a:bodyPr/>
          <a:lstStyle>
            <a:lvl1pPr>
              <a:defRPr/>
            </a:lvl1pPr>
          </a:lstStyle>
          <a:p>
            <a:pPr>
              <a:defRPr/>
            </a:pPr>
            <a:fld id="{265BE7F1-1625-FD45-9057-0FFB2BC09107}" type="slidenum">
              <a:rPr lang="en-US" altLang="en-US"/>
              <a:pPr>
                <a:defRPr/>
              </a:pPr>
              <a:t>‹#›</a:t>
            </a:fld>
            <a:endParaRPr lang="en-US" altLang="en-US"/>
          </a:p>
        </p:txBody>
      </p:sp>
    </p:spTree>
    <p:extLst>
      <p:ext uri="{BB962C8B-B14F-4D97-AF65-F5344CB8AC3E}">
        <p14:creationId xmlns:p14="http://schemas.microsoft.com/office/powerpoint/2010/main" val="12736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0D6DCD-5DEC-AD7F-9D13-9151DD8D1201}"/>
              </a:ext>
            </a:extLst>
          </p:cNvPr>
          <p:cNvSpPr>
            <a:spLocks noGrp="1" noChangeArrowheads="1"/>
          </p:cNvSpPr>
          <p:nvPr>
            <p:ph type="dt" sz="half" idx="10"/>
          </p:nvPr>
        </p:nvSpPr>
        <p:spPr>
          <a:ln/>
        </p:spPr>
        <p:txBody>
          <a:bodyPr/>
          <a:lstStyle>
            <a:lvl1pPr>
              <a:defRPr/>
            </a:lvl1pPr>
          </a:lstStyle>
          <a:p>
            <a:pPr>
              <a:defRPr/>
            </a:pPr>
            <a:fld id="{BC624BCF-3340-624C-A09E-CAF35B08C2CC}" type="datetime1">
              <a:rPr lang="en-US" altLang="en-US"/>
              <a:pPr>
                <a:defRPr/>
              </a:pPr>
              <a:t>9/9/24</a:t>
            </a:fld>
            <a:endParaRPr lang="en-US" altLang="en-US"/>
          </a:p>
        </p:txBody>
      </p:sp>
      <p:sp>
        <p:nvSpPr>
          <p:cNvPr id="6" name="Rectangle 5">
            <a:extLst>
              <a:ext uri="{FF2B5EF4-FFF2-40B4-BE49-F238E27FC236}">
                <a16:creationId xmlns:a16="http://schemas.microsoft.com/office/drawing/2014/main" id="{7DD3B96F-3D98-C5CE-411A-83F0DF4F802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62CAAA44-E33B-C367-6749-488702F776E7}"/>
              </a:ext>
            </a:extLst>
          </p:cNvPr>
          <p:cNvSpPr>
            <a:spLocks noGrp="1" noChangeArrowheads="1"/>
          </p:cNvSpPr>
          <p:nvPr>
            <p:ph type="sldNum" sz="quarter" idx="12"/>
          </p:nvPr>
        </p:nvSpPr>
        <p:spPr>
          <a:ln/>
        </p:spPr>
        <p:txBody>
          <a:bodyPr/>
          <a:lstStyle>
            <a:lvl1pPr>
              <a:defRPr/>
            </a:lvl1pPr>
          </a:lstStyle>
          <a:p>
            <a:pPr>
              <a:defRPr/>
            </a:pPr>
            <a:fld id="{44C386F2-E0A4-9344-AF36-6295638B0F37}" type="slidenum">
              <a:rPr lang="en-US" altLang="en-US"/>
              <a:pPr>
                <a:defRPr/>
              </a:pPr>
              <a:t>‹#›</a:t>
            </a:fld>
            <a:endParaRPr lang="en-US" altLang="en-US"/>
          </a:p>
        </p:txBody>
      </p:sp>
    </p:spTree>
    <p:extLst>
      <p:ext uri="{BB962C8B-B14F-4D97-AF65-F5344CB8AC3E}">
        <p14:creationId xmlns:p14="http://schemas.microsoft.com/office/powerpoint/2010/main" val="2416450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CC8635-CE39-0C87-6857-BEBA978C7BA0}"/>
              </a:ext>
            </a:extLst>
          </p:cNvPr>
          <p:cNvSpPr>
            <a:spLocks noGrp="1" noChangeArrowheads="1"/>
          </p:cNvSpPr>
          <p:nvPr>
            <p:ph type="dt" sz="half" idx="10"/>
          </p:nvPr>
        </p:nvSpPr>
        <p:spPr>
          <a:ln/>
        </p:spPr>
        <p:txBody>
          <a:bodyPr/>
          <a:lstStyle>
            <a:lvl1pPr>
              <a:defRPr/>
            </a:lvl1pPr>
          </a:lstStyle>
          <a:p>
            <a:pPr>
              <a:defRPr/>
            </a:pPr>
            <a:fld id="{9D3A8CEE-2833-F848-912E-CA34A86C334B}" type="datetime1">
              <a:rPr lang="en-US" altLang="en-US"/>
              <a:pPr>
                <a:defRPr/>
              </a:pPr>
              <a:t>9/9/24</a:t>
            </a:fld>
            <a:endParaRPr lang="en-US" altLang="en-US"/>
          </a:p>
        </p:txBody>
      </p:sp>
      <p:sp>
        <p:nvSpPr>
          <p:cNvPr id="8" name="Rectangle 5">
            <a:extLst>
              <a:ext uri="{FF2B5EF4-FFF2-40B4-BE49-F238E27FC236}">
                <a16:creationId xmlns:a16="http://schemas.microsoft.com/office/drawing/2014/main" id="{69C0754C-6276-31E4-E6AA-8C0EA1666A8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33F9AF0E-C615-506E-B8DA-6CB087D6C5D7}"/>
              </a:ext>
            </a:extLst>
          </p:cNvPr>
          <p:cNvSpPr>
            <a:spLocks noGrp="1" noChangeArrowheads="1"/>
          </p:cNvSpPr>
          <p:nvPr>
            <p:ph type="sldNum" sz="quarter" idx="12"/>
          </p:nvPr>
        </p:nvSpPr>
        <p:spPr>
          <a:ln/>
        </p:spPr>
        <p:txBody>
          <a:bodyPr/>
          <a:lstStyle>
            <a:lvl1pPr>
              <a:defRPr/>
            </a:lvl1pPr>
          </a:lstStyle>
          <a:p>
            <a:pPr>
              <a:defRPr/>
            </a:pPr>
            <a:fld id="{D78B3B31-C188-0342-A399-2EFB63C5DA38}" type="slidenum">
              <a:rPr lang="en-US" altLang="en-US"/>
              <a:pPr>
                <a:defRPr/>
              </a:pPr>
              <a:t>‹#›</a:t>
            </a:fld>
            <a:endParaRPr lang="en-US" altLang="en-US"/>
          </a:p>
        </p:txBody>
      </p:sp>
    </p:spTree>
    <p:extLst>
      <p:ext uri="{BB962C8B-B14F-4D97-AF65-F5344CB8AC3E}">
        <p14:creationId xmlns:p14="http://schemas.microsoft.com/office/powerpoint/2010/main" val="316613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BD2A443-6D8C-32B5-F168-C921BC56CCFE}"/>
              </a:ext>
            </a:extLst>
          </p:cNvPr>
          <p:cNvSpPr>
            <a:spLocks noGrp="1" noChangeArrowheads="1"/>
          </p:cNvSpPr>
          <p:nvPr>
            <p:ph type="dt" sz="half" idx="10"/>
          </p:nvPr>
        </p:nvSpPr>
        <p:spPr>
          <a:ln/>
        </p:spPr>
        <p:txBody>
          <a:bodyPr/>
          <a:lstStyle>
            <a:lvl1pPr>
              <a:defRPr/>
            </a:lvl1pPr>
          </a:lstStyle>
          <a:p>
            <a:pPr>
              <a:defRPr/>
            </a:pPr>
            <a:fld id="{EB1BE70E-9F7E-7646-8CD6-B3549EFDFAF4}" type="datetime1">
              <a:rPr lang="en-US" altLang="en-US"/>
              <a:pPr>
                <a:defRPr/>
              </a:pPr>
              <a:t>9/9/24</a:t>
            </a:fld>
            <a:endParaRPr lang="en-US" altLang="en-US"/>
          </a:p>
        </p:txBody>
      </p:sp>
      <p:sp>
        <p:nvSpPr>
          <p:cNvPr id="4" name="Rectangle 5">
            <a:extLst>
              <a:ext uri="{FF2B5EF4-FFF2-40B4-BE49-F238E27FC236}">
                <a16:creationId xmlns:a16="http://schemas.microsoft.com/office/drawing/2014/main" id="{898E36A1-1A12-2923-EFAF-6115B5C9EA8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351DAE30-7E2F-09E5-45A3-6CB502643521}"/>
              </a:ext>
            </a:extLst>
          </p:cNvPr>
          <p:cNvSpPr>
            <a:spLocks noGrp="1" noChangeArrowheads="1"/>
          </p:cNvSpPr>
          <p:nvPr>
            <p:ph type="sldNum" sz="quarter" idx="12"/>
          </p:nvPr>
        </p:nvSpPr>
        <p:spPr>
          <a:ln/>
        </p:spPr>
        <p:txBody>
          <a:bodyPr/>
          <a:lstStyle>
            <a:lvl1pPr>
              <a:defRPr/>
            </a:lvl1pPr>
          </a:lstStyle>
          <a:p>
            <a:pPr>
              <a:defRPr/>
            </a:pPr>
            <a:fld id="{932C17E4-CB86-5541-BD90-BC38DE468F6F}" type="slidenum">
              <a:rPr lang="en-US" altLang="en-US"/>
              <a:pPr>
                <a:defRPr/>
              </a:pPr>
              <a:t>‹#›</a:t>
            </a:fld>
            <a:endParaRPr lang="en-US" altLang="en-US"/>
          </a:p>
        </p:txBody>
      </p:sp>
    </p:spTree>
    <p:extLst>
      <p:ext uri="{BB962C8B-B14F-4D97-AF65-F5344CB8AC3E}">
        <p14:creationId xmlns:p14="http://schemas.microsoft.com/office/powerpoint/2010/main" val="403138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1FA83C0-9C00-FEDB-8AE8-7C7ACBE0538F}"/>
              </a:ext>
            </a:extLst>
          </p:cNvPr>
          <p:cNvSpPr>
            <a:spLocks noGrp="1" noChangeArrowheads="1"/>
          </p:cNvSpPr>
          <p:nvPr>
            <p:ph type="dt" sz="half" idx="10"/>
          </p:nvPr>
        </p:nvSpPr>
        <p:spPr>
          <a:ln/>
        </p:spPr>
        <p:txBody>
          <a:bodyPr/>
          <a:lstStyle>
            <a:lvl1pPr>
              <a:defRPr/>
            </a:lvl1pPr>
          </a:lstStyle>
          <a:p>
            <a:pPr>
              <a:defRPr/>
            </a:pPr>
            <a:fld id="{BC55B338-F27B-8640-AC5B-C3DCB3FDBC6A}" type="datetime1">
              <a:rPr lang="en-US" altLang="en-US"/>
              <a:pPr>
                <a:defRPr/>
              </a:pPr>
              <a:t>9/9/24</a:t>
            </a:fld>
            <a:endParaRPr lang="en-US" altLang="en-US"/>
          </a:p>
        </p:txBody>
      </p:sp>
      <p:sp>
        <p:nvSpPr>
          <p:cNvPr id="3" name="Rectangle 5">
            <a:extLst>
              <a:ext uri="{FF2B5EF4-FFF2-40B4-BE49-F238E27FC236}">
                <a16:creationId xmlns:a16="http://schemas.microsoft.com/office/drawing/2014/main" id="{2915D4BA-5728-27DB-4500-0DBFCB9E2B8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665C23A4-CAC1-E53E-5617-ABDD6A7BC471}"/>
              </a:ext>
            </a:extLst>
          </p:cNvPr>
          <p:cNvSpPr>
            <a:spLocks noGrp="1" noChangeArrowheads="1"/>
          </p:cNvSpPr>
          <p:nvPr>
            <p:ph type="sldNum" sz="quarter" idx="12"/>
          </p:nvPr>
        </p:nvSpPr>
        <p:spPr>
          <a:ln/>
        </p:spPr>
        <p:txBody>
          <a:bodyPr/>
          <a:lstStyle>
            <a:lvl1pPr>
              <a:defRPr/>
            </a:lvl1pPr>
          </a:lstStyle>
          <a:p>
            <a:pPr>
              <a:defRPr/>
            </a:pPr>
            <a:fld id="{CE06BD2B-800D-AE49-AA26-63C17E606931}" type="slidenum">
              <a:rPr lang="en-US" altLang="en-US"/>
              <a:pPr>
                <a:defRPr/>
              </a:pPr>
              <a:t>‹#›</a:t>
            </a:fld>
            <a:endParaRPr lang="en-US" altLang="en-US"/>
          </a:p>
        </p:txBody>
      </p:sp>
    </p:spTree>
    <p:extLst>
      <p:ext uri="{BB962C8B-B14F-4D97-AF65-F5344CB8AC3E}">
        <p14:creationId xmlns:p14="http://schemas.microsoft.com/office/powerpoint/2010/main" val="22252005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C58F2F-CEAA-268F-9660-455D225E910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89FA989-36A5-3E58-4488-811B70AB8AD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BDB277C-9ABF-AA75-33B2-D885473ACC3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D1DF587-8EF7-ED55-D8F5-E574E9D37AF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D0402603-C580-2E05-268C-359DB77AECC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8B91A7C-5C02-DE43-9C81-9142BDCACC5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Lst>
  <p:transition/>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50EE3B3-2863-87FD-B074-6B0C05B185C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E0C83915-F6E9-1790-A5EC-0621EE29A9D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E7DA4E9-24CE-861E-E733-6942C6DD36F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A289EBC6-216C-0F4B-AD94-814685194475}" type="datetime1">
              <a:rPr lang="en-US" altLang="en-US"/>
              <a:pPr>
                <a:defRPr/>
              </a:pPr>
              <a:t>9/9/24</a:t>
            </a:fld>
            <a:endParaRPr lang="en-US" altLang="en-US"/>
          </a:p>
        </p:txBody>
      </p:sp>
      <p:sp>
        <p:nvSpPr>
          <p:cNvPr id="1029" name="Rectangle 5">
            <a:extLst>
              <a:ext uri="{FF2B5EF4-FFF2-40B4-BE49-F238E27FC236}">
                <a16:creationId xmlns:a16="http://schemas.microsoft.com/office/drawing/2014/main" id="{B1CEF45A-535A-EBD6-8AB7-88FE409FD7B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55BC3465-7889-EDC0-33B1-5F272742FA7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B389974C-56D2-AA44-9B13-7DC88BB5BDD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C01D5B1D-A092-2C0C-0B12-20D48B9EF00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7C51095B-1492-A283-B7FA-85544D5256C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A08EAB2-F88A-9F63-4C2C-EAE6C1F744F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4058034-3761-BD21-8E96-7AB50D2A764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CAD6FEF8-5B7E-1CC8-EB61-E47843E412E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4DB8CB0-A6F0-C84A-A770-4BA6BC9B78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78" r:id="rId1"/>
  </p:sldLayoutIdLst>
  <p:transition/>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87925F7-3CBD-5916-3AD8-DA7CF0766B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05E7C1F8-4E67-D4ED-CB67-9C96A0A3696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EABB414-E81B-43AC-3577-196618D906B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F6B1A2E5-D9B5-574F-AAC4-D16AD96DC141}" type="datetime1">
              <a:rPr lang="en-US" altLang="en-US"/>
              <a:pPr>
                <a:defRPr/>
              </a:pPr>
              <a:t>9/9/24</a:t>
            </a:fld>
            <a:endParaRPr lang="en-US" altLang="en-US"/>
          </a:p>
        </p:txBody>
      </p:sp>
      <p:sp>
        <p:nvSpPr>
          <p:cNvPr id="1029" name="Rectangle 5">
            <a:extLst>
              <a:ext uri="{FF2B5EF4-FFF2-40B4-BE49-F238E27FC236}">
                <a16:creationId xmlns:a16="http://schemas.microsoft.com/office/drawing/2014/main" id="{DE65EFC5-A41C-1A75-4B57-A4B2E754C1A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3B089BCB-4D99-63A4-D86D-10605B04024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ECE1A3D5-272B-DF47-9066-998D2A8BCE2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A108A42-2CF2-1EAD-141C-89552244F2C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A0A5B2ED-471D-D93F-9FD4-720217AA3A1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1C776FC-1E9E-07ED-440D-45D8ED121D0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3A9852B-9790-28E0-3B87-0AFE11718FC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CB2CAFA6-0163-66E8-FD18-247A96BB6F8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ACBB122-49EE-184F-899F-EE4D823DE48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Lst>
  <p:transition/>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image" Target="../media/image5.jpe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gif"/><Relationship Id="rId4" Type="http://schemas.openxmlformats.org/officeDocument/2006/relationships/notesSlide" Target="../notesSlides/notesSlide4.xml"/><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TextBox 1">
            <a:extLst>
              <a:ext uri="{FF2B5EF4-FFF2-40B4-BE49-F238E27FC236}">
                <a16:creationId xmlns:a16="http://schemas.microsoft.com/office/drawing/2014/main" id="{E3E3C999-2FFB-FC97-636C-9729DA0A1128}"/>
              </a:ext>
            </a:extLst>
          </p:cNvPr>
          <p:cNvSpPr txBox="1">
            <a:spLocks noChangeArrowheads="1"/>
          </p:cNvSpPr>
          <p:nvPr/>
        </p:nvSpPr>
        <p:spPr bwMode="auto">
          <a:xfrm>
            <a:off x="2259013" y="203200"/>
            <a:ext cx="4716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a:solidFill>
                  <a:srgbClr val="FFFFFF"/>
                </a:solidFill>
              </a:rPr>
              <a:t>Where is this?</a:t>
            </a:r>
          </a:p>
        </p:txBody>
      </p:sp>
      <p:pic>
        <p:nvPicPr>
          <p:cNvPr id="47107" name="Picture 2" descr="A picture containing indoor, sitting, dark, star&#10;&#10;Description automatically generated">
            <a:extLst>
              <a:ext uri="{FF2B5EF4-FFF2-40B4-BE49-F238E27FC236}">
                <a16:creationId xmlns:a16="http://schemas.microsoft.com/office/drawing/2014/main" id="{B379EC82-97AD-964F-CF03-376F39CDE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71600"/>
            <a:ext cx="491807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OrbEls02.gif">
            <a:extLst>
              <a:ext uri="{FF2B5EF4-FFF2-40B4-BE49-F238E27FC236}">
                <a16:creationId xmlns:a16="http://schemas.microsoft.com/office/drawing/2014/main" id="{11B169FA-8DBD-65F1-5041-739C820338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6">
            <a:extLst>
              <a:ext uri="{FF2B5EF4-FFF2-40B4-BE49-F238E27FC236}">
                <a16:creationId xmlns:a16="http://schemas.microsoft.com/office/drawing/2014/main" id="{5D97B5CF-19DF-6397-A12A-6BF5528FCDB2}"/>
              </a:ext>
            </a:extLst>
          </p:cNvPr>
          <p:cNvSpPr txBox="1">
            <a:spLocks noChangeArrowheads="1"/>
          </p:cNvSpPr>
          <p:nvPr/>
        </p:nvSpPr>
        <p:spPr bwMode="auto">
          <a:xfrm>
            <a:off x="5080000" y="1143000"/>
            <a:ext cx="274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rgbClr val="000000"/>
                </a:solidFill>
              </a:rPr>
              <a:t>Asteroid</a:t>
            </a:r>
          </a:p>
          <a:p>
            <a:pPr algn="ctr" eaLnBrk="1" hangingPunct="1">
              <a:spcBef>
                <a:spcPct val="0"/>
              </a:spcBef>
              <a:buFontTx/>
              <a:buNone/>
            </a:pPr>
            <a:r>
              <a:rPr lang="en-US" altLang="en-US">
                <a:solidFill>
                  <a:srgbClr val="000000"/>
                </a:solidFill>
              </a:rPr>
              <a:t>orbital</a:t>
            </a:r>
            <a:br>
              <a:rPr lang="en-US" altLang="en-US">
                <a:solidFill>
                  <a:srgbClr val="000000"/>
                </a:solidFill>
              </a:rPr>
            </a:br>
            <a:r>
              <a:rPr lang="en-US" altLang="en-US">
                <a:solidFill>
                  <a:srgbClr val="000000"/>
                </a:solidFill>
              </a:rPr>
              <a:t>eccentricities</a:t>
            </a:r>
            <a:endParaRPr lang="en-US" altLang="en-US" sz="4400">
              <a:solidFill>
                <a:srgbClr val="000000"/>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OrbEls03.gif">
            <a:extLst>
              <a:ext uri="{FF2B5EF4-FFF2-40B4-BE49-F238E27FC236}">
                <a16:creationId xmlns:a16="http://schemas.microsoft.com/office/drawing/2014/main" id="{F5243126-F43D-C205-4D2F-C1259F3A59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6">
            <a:extLst>
              <a:ext uri="{FF2B5EF4-FFF2-40B4-BE49-F238E27FC236}">
                <a16:creationId xmlns:a16="http://schemas.microsoft.com/office/drawing/2014/main" id="{7CE756D1-64E8-6DB9-AC5D-D551027FCD10}"/>
              </a:ext>
            </a:extLst>
          </p:cNvPr>
          <p:cNvSpPr txBox="1">
            <a:spLocks noChangeArrowheads="1"/>
          </p:cNvSpPr>
          <p:nvPr/>
        </p:nvSpPr>
        <p:spPr bwMode="auto">
          <a:xfrm>
            <a:off x="5080000" y="1219200"/>
            <a:ext cx="274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rgbClr val="000000"/>
                </a:solidFill>
              </a:rPr>
              <a:t>Asteroid</a:t>
            </a:r>
          </a:p>
          <a:p>
            <a:pPr algn="ctr" eaLnBrk="1" hangingPunct="1">
              <a:spcBef>
                <a:spcPct val="0"/>
              </a:spcBef>
              <a:buFontTx/>
              <a:buNone/>
            </a:pPr>
            <a:r>
              <a:rPr lang="en-US" altLang="en-US">
                <a:solidFill>
                  <a:srgbClr val="000000"/>
                </a:solidFill>
              </a:rPr>
              <a:t>orbital</a:t>
            </a:r>
            <a:br>
              <a:rPr lang="en-US" altLang="en-US">
                <a:solidFill>
                  <a:srgbClr val="000000"/>
                </a:solidFill>
              </a:rPr>
            </a:br>
            <a:r>
              <a:rPr lang="en-US" altLang="en-US">
                <a:solidFill>
                  <a:srgbClr val="000000"/>
                </a:solidFill>
              </a:rPr>
              <a:t>inclinations</a:t>
            </a:r>
            <a:endParaRPr lang="en-US" altLang="en-US" sz="4400">
              <a:solidFill>
                <a:srgbClr val="000000"/>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OrbEls51.gif">
            <a:extLst>
              <a:ext uri="{FF2B5EF4-FFF2-40B4-BE49-F238E27FC236}">
                <a16:creationId xmlns:a16="http://schemas.microsoft.com/office/drawing/2014/main" id="{BE69CD18-4F60-5A54-36EB-6F817E3A3F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Footer Placeholder 2">
            <a:extLst>
              <a:ext uri="{FF2B5EF4-FFF2-40B4-BE49-F238E27FC236}">
                <a16:creationId xmlns:a16="http://schemas.microsoft.com/office/drawing/2014/main" id="{92AD3879-935E-8D64-BAD5-0B31D1BF8E4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solidFill>
                  <a:srgbClr val="000000"/>
                </a:solidFill>
              </a:rPr>
              <a:t>Planetary Sciences</a:t>
            </a:r>
          </a:p>
        </p:txBody>
      </p:sp>
      <p:pic>
        <p:nvPicPr>
          <p:cNvPr id="71682" name="Picture 2" descr="jpl">
            <a:extLst>
              <a:ext uri="{FF2B5EF4-FFF2-40B4-BE49-F238E27FC236}">
                <a16:creationId xmlns:a16="http://schemas.microsoft.com/office/drawing/2014/main" id="{0D9C95F2-09DE-8A31-3C68-D55E52435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Footer Placeholder 2">
            <a:extLst>
              <a:ext uri="{FF2B5EF4-FFF2-40B4-BE49-F238E27FC236}">
                <a16:creationId xmlns:a16="http://schemas.microsoft.com/office/drawing/2014/main" id="{EB0EDA1C-2C0A-71BC-556D-222EB2F12C9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solidFill>
                  <a:srgbClr val="000000"/>
                </a:solidFill>
              </a:rPr>
              <a:t>Planetary Sciences</a:t>
            </a:r>
          </a:p>
        </p:txBody>
      </p:sp>
      <p:sp>
        <p:nvSpPr>
          <p:cNvPr id="73731" name="Slide Number Placeholder 3">
            <a:extLst>
              <a:ext uri="{FF2B5EF4-FFF2-40B4-BE49-F238E27FC236}">
                <a16:creationId xmlns:a16="http://schemas.microsoft.com/office/drawing/2014/main" id="{2107CEC7-C2AD-7113-3DFA-ECA9CE9790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2DC752F8-3C3A-974E-AF88-63B9EE7841D1}" type="slidenum">
              <a:rPr lang="en-US" altLang="en-US" sz="1400" smtClean="0">
                <a:solidFill>
                  <a:srgbClr val="000000"/>
                </a:solidFill>
              </a:rPr>
              <a:pPr>
                <a:spcBef>
                  <a:spcPct val="0"/>
                </a:spcBef>
                <a:buFontTx/>
                <a:buNone/>
              </a:pPr>
              <a:t>14</a:t>
            </a:fld>
            <a:endParaRPr lang="en-US" altLang="en-US" sz="1400">
              <a:solidFill>
                <a:srgbClr val="000000"/>
              </a:solidFill>
            </a:endParaRPr>
          </a:p>
        </p:txBody>
      </p:sp>
      <p:pic>
        <p:nvPicPr>
          <p:cNvPr id="73732" name="Picture 2" descr="jpl">
            <a:extLst>
              <a:ext uri="{FF2B5EF4-FFF2-40B4-BE49-F238E27FC236}">
                <a16:creationId xmlns:a16="http://schemas.microsoft.com/office/drawing/2014/main" id="{C2F9CA52-1AFF-89AE-1EAB-B8053D742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0488"/>
            <a:ext cx="8047038" cy="66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Footer Placeholder 2">
            <a:extLst>
              <a:ext uri="{FF2B5EF4-FFF2-40B4-BE49-F238E27FC236}">
                <a16:creationId xmlns:a16="http://schemas.microsoft.com/office/drawing/2014/main" id="{C2C5E075-BA5C-E1C2-E86E-ED56ED8AA65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75778" name="Slide Number Placeholder 3">
            <a:extLst>
              <a:ext uri="{FF2B5EF4-FFF2-40B4-BE49-F238E27FC236}">
                <a16:creationId xmlns:a16="http://schemas.microsoft.com/office/drawing/2014/main" id="{E377D072-5996-9B5C-A974-0EFA089E0F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62B94A55-73D7-3143-816E-D2695745C1FA}" type="slidenum">
              <a:rPr lang="en-US" altLang="en-US" sz="1400" smtClean="0"/>
              <a:pPr>
                <a:spcBef>
                  <a:spcPct val="0"/>
                </a:spcBef>
                <a:buFontTx/>
                <a:buNone/>
              </a:pPr>
              <a:t>15</a:t>
            </a:fld>
            <a:endParaRPr lang="en-US" altLang="en-US" sz="1400"/>
          </a:p>
        </p:txBody>
      </p:sp>
      <p:sp>
        <p:nvSpPr>
          <p:cNvPr id="37891" name="Text Box 3">
            <a:extLst>
              <a:ext uri="{FF2B5EF4-FFF2-40B4-BE49-F238E27FC236}">
                <a16:creationId xmlns:a16="http://schemas.microsoft.com/office/drawing/2014/main" id="{CCEC7998-9283-3A13-7121-69B3B9190A1A}"/>
              </a:ext>
            </a:extLst>
          </p:cNvPr>
          <p:cNvSpPr txBox="1">
            <a:spLocks noChangeArrowheads="1"/>
          </p:cNvSpPr>
          <p:nvPr/>
        </p:nvSpPr>
        <p:spPr bwMode="auto">
          <a:xfrm>
            <a:off x="76200" y="1371600"/>
            <a:ext cx="272732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a:t>         ASTEROIDS</a:t>
            </a:r>
          </a:p>
          <a:p>
            <a:pPr eaLnBrk="1" hangingPunct="1">
              <a:spcBef>
                <a:spcPct val="0"/>
              </a:spcBef>
              <a:buFontTx/>
              <a:buNone/>
            </a:pPr>
            <a:endParaRPr lang="en-US" altLang="en-US" sz="1600" b="1"/>
          </a:p>
          <a:p>
            <a:pPr eaLnBrk="1" hangingPunct="1">
              <a:spcBef>
                <a:spcPct val="0"/>
              </a:spcBef>
              <a:buFontTx/>
              <a:buNone/>
            </a:pPr>
            <a:r>
              <a:rPr lang="en-US" altLang="en-US" sz="1600" b="1"/>
              <a:t>green dots: “</a:t>
            </a:r>
            <a:r>
              <a:rPr lang="en-US" altLang="ja-JP" sz="1600" b="1"/>
              <a:t>normal” m.p.</a:t>
            </a:r>
          </a:p>
          <a:p>
            <a:pPr eaLnBrk="1" hangingPunct="1">
              <a:spcBef>
                <a:spcPct val="0"/>
              </a:spcBef>
              <a:buFontTx/>
              <a:buNone/>
            </a:pPr>
            <a:endParaRPr lang="en-US" altLang="en-US" sz="1600" b="1"/>
          </a:p>
          <a:p>
            <a:pPr eaLnBrk="1" hangingPunct="1">
              <a:spcBef>
                <a:spcPct val="0"/>
              </a:spcBef>
              <a:buFontTx/>
              <a:buNone/>
            </a:pPr>
            <a:r>
              <a:rPr lang="en-US" altLang="en-US" sz="1600" b="1"/>
              <a:t>red dots: &lt; 1.3 AU periastron</a:t>
            </a:r>
          </a:p>
          <a:p>
            <a:pPr eaLnBrk="1" hangingPunct="1">
              <a:spcBef>
                <a:spcPct val="0"/>
              </a:spcBef>
              <a:buFontTx/>
              <a:buNone/>
            </a:pPr>
            <a:endParaRPr lang="en-US" altLang="en-US" sz="1600" b="1"/>
          </a:p>
          <a:p>
            <a:pPr eaLnBrk="1" hangingPunct="1">
              <a:spcBef>
                <a:spcPct val="0"/>
              </a:spcBef>
              <a:buFontTx/>
              <a:buNone/>
            </a:pPr>
            <a:r>
              <a:rPr lang="en-US" altLang="en-US" sz="1600" b="1"/>
              <a:t>filled:  &gt; 1 opposition obs.</a:t>
            </a:r>
          </a:p>
          <a:p>
            <a:pPr eaLnBrk="1" hangingPunct="1">
              <a:spcBef>
                <a:spcPct val="0"/>
              </a:spcBef>
              <a:buFontTx/>
              <a:buNone/>
            </a:pPr>
            <a:endParaRPr lang="en-US" altLang="en-US" sz="1600" b="1"/>
          </a:p>
          <a:p>
            <a:pPr eaLnBrk="1" hangingPunct="1">
              <a:spcBef>
                <a:spcPct val="0"/>
              </a:spcBef>
              <a:buFontTx/>
              <a:buNone/>
            </a:pPr>
            <a:r>
              <a:rPr lang="en-US" altLang="en-US" sz="1600" b="1"/>
              <a:t>blue dots: Jupiter Trojans</a:t>
            </a:r>
          </a:p>
          <a:p>
            <a:pPr eaLnBrk="1" hangingPunct="1">
              <a:spcBef>
                <a:spcPct val="0"/>
              </a:spcBef>
              <a:buFontTx/>
              <a:buNone/>
            </a:pPr>
            <a:endParaRPr lang="en-US" altLang="en-US" sz="1600" b="1"/>
          </a:p>
          <a:p>
            <a:pPr eaLnBrk="1" hangingPunct="1">
              <a:spcBef>
                <a:spcPct val="0"/>
              </a:spcBef>
              <a:buFontTx/>
              <a:buNone/>
            </a:pPr>
            <a:endParaRPr lang="en-US" altLang="en-US" sz="1600" b="1"/>
          </a:p>
          <a:p>
            <a:pPr eaLnBrk="1" hangingPunct="1">
              <a:spcBef>
                <a:spcPct val="0"/>
              </a:spcBef>
              <a:buFontTx/>
              <a:buNone/>
            </a:pPr>
            <a:r>
              <a:rPr lang="en-US" altLang="en-US" sz="1600" b="1"/>
              <a:t>             COMETS</a:t>
            </a:r>
          </a:p>
          <a:p>
            <a:pPr eaLnBrk="1" hangingPunct="1">
              <a:spcBef>
                <a:spcPct val="0"/>
              </a:spcBef>
              <a:buFontTx/>
              <a:buNone/>
            </a:pPr>
            <a:endParaRPr lang="en-US" altLang="en-US" sz="1600" b="1"/>
          </a:p>
          <a:p>
            <a:pPr eaLnBrk="1" hangingPunct="1">
              <a:spcBef>
                <a:spcPct val="0"/>
              </a:spcBef>
              <a:buFontTx/>
              <a:buNone/>
            </a:pPr>
            <a:r>
              <a:rPr lang="en-US" altLang="en-US" sz="1600" b="1"/>
              <a:t>solid blue sqr: numbered</a:t>
            </a:r>
          </a:p>
          <a:p>
            <a:pPr eaLnBrk="1" hangingPunct="1">
              <a:spcBef>
                <a:spcPct val="0"/>
              </a:spcBef>
              <a:buFontTx/>
              <a:buNone/>
            </a:pPr>
            <a:endParaRPr lang="en-US" altLang="en-US" sz="1600" b="1"/>
          </a:p>
          <a:p>
            <a:pPr eaLnBrk="1" hangingPunct="1">
              <a:spcBef>
                <a:spcPct val="0"/>
              </a:spcBef>
              <a:buFontTx/>
              <a:buNone/>
            </a:pPr>
            <a:r>
              <a:rPr lang="en-US" altLang="en-US" sz="1600" b="1"/>
              <a:t>open blue sqr: others</a:t>
            </a:r>
          </a:p>
        </p:txBody>
      </p:sp>
      <p:pic>
        <p:nvPicPr>
          <p:cNvPr id="75780" name="Picture 4" descr="Inner">
            <a:extLst>
              <a:ext uri="{FF2B5EF4-FFF2-40B4-BE49-F238E27FC236}">
                <a16:creationId xmlns:a16="http://schemas.microsoft.com/office/drawing/2014/main" id="{BC755D72-BE6A-2EB3-43A3-38C147DA6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4">
            <a:extLst>
              <a:ext uri="{FF2B5EF4-FFF2-40B4-BE49-F238E27FC236}">
                <a16:creationId xmlns:a16="http://schemas.microsoft.com/office/drawing/2014/main" id="{8157758A-591D-1E72-1F3F-4C4718DA063D}"/>
              </a:ext>
            </a:extLst>
          </p:cNvPr>
          <p:cNvSpPr txBox="1">
            <a:spLocks noChangeArrowheads="1"/>
          </p:cNvSpPr>
          <p:nvPr/>
        </p:nvSpPr>
        <p:spPr bwMode="auto">
          <a:xfrm>
            <a:off x="76200" y="762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chemeClr val="tx2"/>
                </a:solidFill>
              </a:rPr>
              <a:t>Inner S.S.</a:t>
            </a:r>
          </a:p>
          <a:p>
            <a:pPr algn="ctr" eaLnBrk="1" hangingPunct="1">
              <a:spcBef>
                <a:spcPct val="0"/>
              </a:spcBef>
              <a:buFontTx/>
              <a:buNone/>
            </a:pPr>
            <a:r>
              <a:rPr lang="en-US" altLang="en-US">
                <a:solidFill>
                  <a:schemeClr val="tx2"/>
                </a:solidFill>
              </a:rPr>
              <a:t>2009</a:t>
            </a:r>
            <a:endParaRPr lang="en-US" altLang="en-US" sz="4400">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20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7891">
                                            <p:txEl>
                                              <p:pRg st="2" end="2"/>
                                            </p:txEl>
                                          </p:spTgt>
                                        </p:tgtEl>
                                        <p:attrNameLst>
                                          <p:attrName>style.visibility</p:attrName>
                                        </p:attrNameLst>
                                      </p:cBhvr>
                                      <p:to>
                                        <p:strVal val="visible"/>
                                      </p:to>
                                    </p:set>
                                    <p:animEffect transition="in" filter="fade">
                                      <p:cBhvr>
                                        <p:cTn id="12" dur="2000"/>
                                        <p:tgtEl>
                                          <p:spTgt spid="378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7891">
                                            <p:txEl>
                                              <p:pRg st="4" end="4"/>
                                            </p:txEl>
                                          </p:spTgt>
                                        </p:tgtEl>
                                        <p:attrNameLst>
                                          <p:attrName>style.visibility</p:attrName>
                                        </p:attrNameLst>
                                      </p:cBhvr>
                                      <p:to>
                                        <p:strVal val="visible"/>
                                      </p:to>
                                    </p:set>
                                    <p:animEffect transition="in" filter="fade">
                                      <p:cBhvr>
                                        <p:cTn id="17" dur="2000"/>
                                        <p:tgtEl>
                                          <p:spTgt spid="3789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7891">
                                            <p:txEl>
                                              <p:pRg st="6" end="6"/>
                                            </p:txEl>
                                          </p:spTgt>
                                        </p:tgtEl>
                                        <p:attrNameLst>
                                          <p:attrName>style.visibility</p:attrName>
                                        </p:attrNameLst>
                                      </p:cBhvr>
                                      <p:to>
                                        <p:strVal val="visible"/>
                                      </p:to>
                                    </p:set>
                                    <p:animEffect transition="in" filter="fade">
                                      <p:cBhvr>
                                        <p:cTn id="22" dur="2000"/>
                                        <p:tgtEl>
                                          <p:spTgt spid="3789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7891">
                                            <p:txEl>
                                              <p:pRg st="8" end="8"/>
                                            </p:txEl>
                                          </p:spTgt>
                                        </p:tgtEl>
                                        <p:attrNameLst>
                                          <p:attrName>style.visibility</p:attrName>
                                        </p:attrNameLst>
                                      </p:cBhvr>
                                      <p:to>
                                        <p:strVal val="visible"/>
                                      </p:to>
                                    </p:set>
                                    <p:animEffect transition="in" filter="fade">
                                      <p:cBhvr>
                                        <p:cTn id="27" dur="2000"/>
                                        <p:tgtEl>
                                          <p:spTgt spid="37891">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7891">
                                            <p:txEl>
                                              <p:pRg st="11" end="11"/>
                                            </p:txEl>
                                          </p:spTgt>
                                        </p:tgtEl>
                                        <p:attrNameLst>
                                          <p:attrName>style.visibility</p:attrName>
                                        </p:attrNameLst>
                                      </p:cBhvr>
                                      <p:to>
                                        <p:strVal val="visible"/>
                                      </p:to>
                                    </p:set>
                                    <p:animEffect transition="in" filter="fade">
                                      <p:cBhvr>
                                        <p:cTn id="32" dur="2000"/>
                                        <p:tgtEl>
                                          <p:spTgt spid="37891">
                                            <p:txEl>
                                              <p:pRg st="11" end="1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7891">
                                            <p:txEl>
                                              <p:pRg st="13" end="13"/>
                                            </p:txEl>
                                          </p:spTgt>
                                        </p:tgtEl>
                                        <p:attrNameLst>
                                          <p:attrName>style.visibility</p:attrName>
                                        </p:attrNameLst>
                                      </p:cBhvr>
                                      <p:to>
                                        <p:strVal val="visible"/>
                                      </p:to>
                                    </p:set>
                                    <p:animEffect transition="in" filter="fade">
                                      <p:cBhvr>
                                        <p:cTn id="37" dur="2000"/>
                                        <p:tgtEl>
                                          <p:spTgt spid="37891">
                                            <p:txEl>
                                              <p:pRg st="13" end="1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7891">
                                            <p:txEl>
                                              <p:pRg st="15" end="15"/>
                                            </p:txEl>
                                          </p:spTgt>
                                        </p:tgtEl>
                                        <p:attrNameLst>
                                          <p:attrName>style.visibility</p:attrName>
                                        </p:attrNameLst>
                                      </p:cBhvr>
                                      <p:to>
                                        <p:strVal val="visible"/>
                                      </p:to>
                                    </p:set>
                                    <p:animEffect transition="in" filter="fade">
                                      <p:cBhvr>
                                        <p:cTn id="42" dur="2000"/>
                                        <p:tgtEl>
                                          <p:spTgt spid="3789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Footer Placeholder 2">
            <a:extLst>
              <a:ext uri="{FF2B5EF4-FFF2-40B4-BE49-F238E27FC236}">
                <a16:creationId xmlns:a16="http://schemas.microsoft.com/office/drawing/2014/main" id="{A8423079-CACC-D0F6-C02D-ACBBC846AB4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77826" name="Slide Number Placeholder 3">
            <a:extLst>
              <a:ext uri="{FF2B5EF4-FFF2-40B4-BE49-F238E27FC236}">
                <a16:creationId xmlns:a16="http://schemas.microsoft.com/office/drawing/2014/main" id="{590C1BE2-D47D-A873-E2B1-22878FCA23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2CC8783C-D479-ED43-AE3B-0A573094900F}" type="slidenum">
              <a:rPr lang="en-US" altLang="en-US" sz="1400" smtClean="0"/>
              <a:pPr>
                <a:spcBef>
                  <a:spcPct val="0"/>
                </a:spcBef>
                <a:buFontTx/>
                <a:buNone/>
              </a:pPr>
              <a:t>16</a:t>
            </a:fld>
            <a:endParaRPr lang="en-US" altLang="en-US" sz="1400"/>
          </a:p>
        </p:txBody>
      </p:sp>
      <p:sp>
        <p:nvSpPr>
          <p:cNvPr id="77827" name="Text Box 3">
            <a:extLst>
              <a:ext uri="{FF2B5EF4-FFF2-40B4-BE49-F238E27FC236}">
                <a16:creationId xmlns:a16="http://schemas.microsoft.com/office/drawing/2014/main" id="{C371A07B-26B2-FC75-127E-723E3B9D7FDD}"/>
              </a:ext>
            </a:extLst>
          </p:cNvPr>
          <p:cNvSpPr txBox="1">
            <a:spLocks noChangeArrowheads="1"/>
          </p:cNvSpPr>
          <p:nvPr/>
        </p:nvSpPr>
        <p:spPr bwMode="auto">
          <a:xfrm>
            <a:off x="76200" y="1371600"/>
            <a:ext cx="272732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a:t>         ASTEROIDS</a:t>
            </a:r>
          </a:p>
          <a:p>
            <a:pPr eaLnBrk="1" hangingPunct="1">
              <a:spcBef>
                <a:spcPct val="0"/>
              </a:spcBef>
              <a:buFontTx/>
              <a:buNone/>
            </a:pPr>
            <a:endParaRPr lang="en-US" altLang="en-US" sz="1600" b="1"/>
          </a:p>
          <a:p>
            <a:pPr eaLnBrk="1" hangingPunct="1">
              <a:spcBef>
                <a:spcPct val="0"/>
              </a:spcBef>
              <a:buFontTx/>
              <a:buNone/>
            </a:pPr>
            <a:r>
              <a:rPr lang="en-US" altLang="en-US" sz="1600" b="1"/>
              <a:t>green dots: “</a:t>
            </a:r>
            <a:r>
              <a:rPr lang="en-US" altLang="ja-JP" sz="1600" b="1"/>
              <a:t>normal” m.p.</a:t>
            </a:r>
          </a:p>
          <a:p>
            <a:pPr eaLnBrk="1" hangingPunct="1">
              <a:spcBef>
                <a:spcPct val="0"/>
              </a:spcBef>
              <a:buFontTx/>
              <a:buNone/>
            </a:pPr>
            <a:endParaRPr lang="en-US" altLang="en-US" sz="1600" b="1"/>
          </a:p>
          <a:p>
            <a:pPr eaLnBrk="1" hangingPunct="1">
              <a:spcBef>
                <a:spcPct val="0"/>
              </a:spcBef>
              <a:buFontTx/>
              <a:buNone/>
            </a:pPr>
            <a:r>
              <a:rPr lang="en-US" altLang="en-US" sz="1600" b="1"/>
              <a:t>red dots: &lt; 1.3 AU periastron</a:t>
            </a:r>
          </a:p>
          <a:p>
            <a:pPr eaLnBrk="1" hangingPunct="1">
              <a:spcBef>
                <a:spcPct val="0"/>
              </a:spcBef>
              <a:buFontTx/>
              <a:buNone/>
            </a:pPr>
            <a:endParaRPr lang="en-US" altLang="en-US" sz="1600" b="1"/>
          </a:p>
          <a:p>
            <a:pPr eaLnBrk="1" hangingPunct="1">
              <a:spcBef>
                <a:spcPct val="0"/>
              </a:spcBef>
              <a:buFontTx/>
              <a:buNone/>
            </a:pPr>
            <a:r>
              <a:rPr lang="en-US" altLang="en-US" sz="1600" b="1"/>
              <a:t>filled:  &gt; 1 opposition obs.</a:t>
            </a:r>
          </a:p>
          <a:p>
            <a:pPr eaLnBrk="1" hangingPunct="1">
              <a:spcBef>
                <a:spcPct val="0"/>
              </a:spcBef>
              <a:buFontTx/>
              <a:buNone/>
            </a:pPr>
            <a:endParaRPr lang="en-US" altLang="en-US" sz="1600" b="1"/>
          </a:p>
          <a:p>
            <a:pPr eaLnBrk="1" hangingPunct="1">
              <a:spcBef>
                <a:spcPct val="0"/>
              </a:spcBef>
              <a:buFontTx/>
              <a:buNone/>
            </a:pPr>
            <a:r>
              <a:rPr lang="en-US" altLang="en-US" sz="1600" b="1"/>
              <a:t>blue dots: Jupiter Trojans</a:t>
            </a:r>
          </a:p>
          <a:p>
            <a:pPr eaLnBrk="1" hangingPunct="1">
              <a:spcBef>
                <a:spcPct val="0"/>
              </a:spcBef>
              <a:buFontTx/>
              <a:buNone/>
            </a:pPr>
            <a:endParaRPr lang="en-US" altLang="en-US" sz="1600" b="1"/>
          </a:p>
          <a:p>
            <a:pPr eaLnBrk="1" hangingPunct="1">
              <a:spcBef>
                <a:spcPct val="0"/>
              </a:spcBef>
              <a:buFontTx/>
              <a:buNone/>
            </a:pPr>
            <a:endParaRPr lang="en-US" altLang="en-US" sz="1600" b="1"/>
          </a:p>
          <a:p>
            <a:pPr eaLnBrk="1" hangingPunct="1">
              <a:spcBef>
                <a:spcPct val="0"/>
              </a:spcBef>
              <a:buFontTx/>
              <a:buNone/>
            </a:pPr>
            <a:r>
              <a:rPr lang="en-US" altLang="en-US" sz="1600" b="1"/>
              <a:t>             COMETS</a:t>
            </a:r>
          </a:p>
          <a:p>
            <a:pPr eaLnBrk="1" hangingPunct="1">
              <a:spcBef>
                <a:spcPct val="0"/>
              </a:spcBef>
              <a:buFontTx/>
              <a:buNone/>
            </a:pPr>
            <a:endParaRPr lang="en-US" altLang="en-US" sz="1600" b="1"/>
          </a:p>
          <a:p>
            <a:pPr eaLnBrk="1" hangingPunct="1">
              <a:spcBef>
                <a:spcPct val="0"/>
              </a:spcBef>
              <a:buFontTx/>
              <a:buNone/>
            </a:pPr>
            <a:r>
              <a:rPr lang="en-US" altLang="en-US" sz="1600" b="1"/>
              <a:t>solid blue sqr: numbered</a:t>
            </a:r>
          </a:p>
          <a:p>
            <a:pPr eaLnBrk="1" hangingPunct="1">
              <a:spcBef>
                <a:spcPct val="0"/>
              </a:spcBef>
              <a:buFontTx/>
              <a:buNone/>
            </a:pPr>
            <a:endParaRPr lang="en-US" altLang="en-US" sz="1600" b="1"/>
          </a:p>
          <a:p>
            <a:pPr eaLnBrk="1" hangingPunct="1">
              <a:spcBef>
                <a:spcPct val="0"/>
              </a:spcBef>
              <a:buFontTx/>
              <a:buNone/>
            </a:pPr>
            <a:r>
              <a:rPr lang="en-US" altLang="en-US" sz="1600" b="1"/>
              <a:t>open blue sqr: others</a:t>
            </a:r>
          </a:p>
        </p:txBody>
      </p:sp>
      <p:sp>
        <p:nvSpPr>
          <p:cNvPr id="77828" name="Rectangle 4">
            <a:extLst>
              <a:ext uri="{FF2B5EF4-FFF2-40B4-BE49-F238E27FC236}">
                <a16:creationId xmlns:a16="http://schemas.microsoft.com/office/drawing/2014/main" id="{90164255-5201-2466-06A8-C3F11FF05ABD}"/>
              </a:ext>
            </a:extLst>
          </p:cNvPr>
          <p:cNvSpPr txBox="1">
            <a:spLocks noChangeArrowheads="1"/>
          </p:cNvSpPr>
          <p:nvPr/>
        </p:nvSpPr>
        <p:spPr bwMode="auto">
          <a:xfrm>
            <a:off x="76200" y="762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chemeClr val="tx2"/>
                </a:solidFill>
              </a:rPr>
              <a:t>Inner S.S.</a:t>
            </a:r>
          </a:p>
          <a:p>
            <a:pPr algn="ctr" eaLnBrk="1" hangingPunct="1">
              <a:spcBef>
                <a:spcPct val="0"/>
              </a:spcBef>
              <a:buFontTx/>
              <a:buNone/>
            </a:pPr>
            <a:r>
              <a:rPr lang="en-US" altLang="en-US">
                <a:solidFill>
                  <a:schemeClr val="tx2"/>
                </a:solidFill>
              </a:rPr>
              <a:t>2012</a:t>
            </a:r>
            <a:endParaRPr lang="en-US" altLang="en-US" sz="4400">
              <a:solidFill>
                <a:schemeClr val="tx2"/>
              </a:solidFill>
            </a:endParaRPr>
          </a:p>
        </p:txBody>
      </p:sp>
      <p:pic>
        <p:nvPicPr>
          <p:cNvPr id="77829" name="Picture 6" descr="Inner.gif">
            <a:extLst>
              <a:ext uri="{FF2B5EF4-FFF2-40B4-BE49-F238E27FC236}">
                <a16:creationId xmlns:a16="http://schemas.microsoft.com/office/drawing/2014/main" id="{7523E4DD-862B-C13A-B4EF-10FB4E52E0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Footer Placeholder 2">
            <a:extLst>
              <a:ext uri="{FF2B5EF4-FFF2-40B4-BE49-F238E27FC236}">
                <a16:creationId xmlns:a16="http://schemas.microsoft.com/office/drawing/2014/main" id="{DF91BED9-0409-FE7E-1D81-28503A8ABFF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79874" name="Slide Number Placeholder 3">
            <a:extLst>
              <a:ext uri="{FF2B5EF4-FFF2-40B4-BE49-F238E27FC236}">
                <a16:creationId xmlns:a16="http://schemas.microsoft.com/office/drawing/2014/main" id="{25A5470D-D628-D59F-491B-8F16D82FE0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396EBE6F-9EF9-1B4E-A624-533D63EC4B5E}" type="slidenum">
              <a:rPr lang="en-US" altLang="en-US" sz="1400" smtClean="0"/>
              <a:pPr>
                <a:spcBef>
                  <a:spcPct val="0"/>
                </a:spcBef>
                <a:buFontTx/>
                <a:buNone/>
              </a:pPr>
              <a:t>17</a:t>
            </a:fld>
            <a:endParaRPr lang="en-US" altLang="en-US" sz="1400"/>
          </a:p>
        </p:txBody>
      </p:sp>
      <p:sp>
        <p:nvSpPr>
          <p:cNvPr id="79875" name="Text Box 3">
            <a:extLst>
              <a:ext uri="{FF2B5EF4-FFF2-40B4-BE49-F238E27FC236}">
                <a16:creationId xmlns:a16="http://schemas.microsoft.com/office/drawing/2014/main" id="{89F83BAE-2B04-FE73-B824-F9A5943163CD}"/>
              </a:ext>
            </a:extLst>
          </p:cNvPr>
          <p:cNvSpPr txBox="1">
            <a:spLocks noChangeArrowheads="1"/>
          </p:cNvSpPr>
          <p:nvPr/>
        </p:nvSpPr>
        <p:spPr bwMode="auto">
          <a:xfrm>
            <a:off x="76200" y="1371600"/>
            <a:ext cx="272732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a:t>         ASTEROIDS</a:t>
            </a:r>
          </a:p>
          <a:p>
            <a:pPr eaLnBrk="1" hangingPunct="1">
              <a:spcBef>
                <a:spcPct val="0"/>
              </a:spcBef>
              <a:buFontTx/>
              <a:buNone/>
            </a:pPr>
            <a:endParaRPr lang="en-US" altLang="en-US" sz="1600" b="1"/>
          </a:p>
          <a:p>
            <a:pPr eaLnBrk="1" hangingPunct="1">
              <a:spcBef>
                <a:spcPct val="0"/>
              </a:spcBef>
              <a:buFontTx/>
              <a:buNone/>
            </a:pPr>
            <a:r>
              <a:rPr lang="en-US" altLang="en-US" sz="1600" b="1"/>
              <a:t>green dots: “</a:t>
            </a:r>
            <a:r>
              <a:rPr lang="en-US" altLang="ja-JP" sz="1600" b="1"/>
              <a:t>normal” m.p.</a:t>
            </a:r>
          </a:p>
          <a:p>
            <a:pPr eaLnBrk="1" hangingPunct="1">
              <a:spcBef>
                <a:spcPct val="0"/>
              </a:spcBef>
              <a:buFontTx/>
              <a:buNone/>
            </a:pPr>
            <a:endParaRPr lang="en-US" altLang="en-US" sz="1600" b="1"/>
          </a:p>
          <a:p>
            <a:pPr eaLnBrk="1" hangingPunct="1">
              <a:spcBef>
                <a:spcPct val="0"/>
              </a:spcBef>
              <a:buFontTx/>
              <a:buNone/>
            </a:pPr>
            <a:r>
              <a:rPr lang="en-US" altLang="en-US" sz="1600" b="1"/>
              <a:t>red dots: &lt; 1.3 AU periastron</a:t>
            </a:r>
          </a:p>
          <a:p>
            <a:pPr eaLnBrk="1" hangingPunct="1">
              <a:spcBef>
                <a:spcPct val="0"/>
              </a:spcBef>
              <a:buFontTx/>
              <a:buNone/>
            </a:pPr>
            <a:endParaRPr lang="en-US" altLang="en-US" sz="1600" b="1"/>
          </a:p>
          <a:p>
            <a:pPr eaLnBrk="1" hangingPunct="1">
              <a:spcBef>
                <a:spcPct val="0"/>
              </a:spcBef>
              <a:buFontTx/>
              <a:buNone/>
            </a:pPr>
            <a:r>
              <a:rPr lang="en-US" altLang="en-US" sz="1600" b="1"/>
              <a:t>filled:  &gt; 1 opposition obs.</a:t>
            </a:r>
          </a:p>
          <a:p>
            <a:pPr eaLnBrk="1" hangingPunct="1">
              <a:spcBef>
                <a:spcPct val="0"/>
              </a:spcBef>
              <a:buFontTx/>
              <a:buNone/>
            </a:pPr>
            <a:endParaRPr lang="en-US" altLang="en-US" sz="1600" b="1"/>
          </a:p>
          <a:p>
            <a:pPr eaLnBrk="1" hangingPunct="1">
              <a:spcBef>
                <a:spcPct val="0"/>
              </a:spcBef>
              <a:buFontTx/>
              <a:buNone/>
            </a:pPr>
            <a:r>
              <a:rPr lang="en-US" altLang="en-US" sz="1600" b="1"/>
              <a:t>blue dots: Jupiter Trojans</a:t>
            </a:r>
          </a:p>
          <a:p>
            <a:pPr eaLnBrk="1" hangingPunct="1">
              <a:spcBef>
                <a:spcPct val="0"/>
              </a:spcBef>
              <a:buFontTx/>
              <a:buNone/>
            </a:pPr>
            <a:endParaRPr lang="en-US" altLang="en-US" sz="1600" b="1"/>
          </a:p>
          <a:p>
            <a:pPr eaLnBrk="1" hangingPunct="1">
              <a:spcBef>
                <a:spcPct val="0"/>
              </a:spcBef>
              <a:buFontTx/>
              <a:buNone/>
            </a:pPr>
            <a:endParaRPr lang="en-US" altLang="en-US" sz="1600" b="1"/>
          </a:p>
          <a:p>
            <a:pPr eaLnBrk="1" hangingPunct="1">
              <a:spcBef>
                <a:spcPct val="0"/>
              </a:spcBef>
              <a:buFontTx/>
              <a:buNone/>
            </a:pPr>
            <a:r>
              <a:rPr lang="en-US" altLang="en-US" sz="1600" b="1"/>
              <a:t>             COMETS</a:t>
            </a:r>
          </a:p>
          <a:p>
            <a:pPr eaLnBrk="1" hangingPunct="1">
              <a:spcBef>
                <a:spcPct val="0"/>
              </a:spcBef>
              <a:buFontTx/>
              <a:buNone/>
            </a:pPr>
            <a:endParaRPr lang="en-US" altLang="en-US" sz="1600" b="1"/>
          </a:p>
          <a:p>
            <a:pPr eaLnBrk="1" hangingPunct="1">
              <a:spcBef>
                <a:spcPct val="0"/>
              </a:spcBef>
              <a:buFontTx/>
              <a:buNone/>
            </a:pPr>
            <a:r>
              <a:rPr lang="en-US" altLang="en-US" sz="1600" b="1"/>
              <a:t>solid blue sqr: numbered</a:t>
            </a:r>
          </a:p>
          <a:p>
            <a:pPr eaLnBrk="1" hangingPunct="1">
              <a:spcBef>
                <a:spcPct val="0"/>
              </a:spcBef>
              <a:buFontTx/>
              <a:buNone/>
            </a:pPr>
            <a:endParaRPr lang="en-US" altLang="en-US" sz="1600" b="1"/>
          </a:p>
          <a:p>
            <a:pPr eaLnBrk="1" hangingPunct="1">
              <a:spcBef>
                <a:spcPct val="0"/>
              </a:spcBef>
              <a:buFontTx/>
              <a:buNone/>
            </a:pPr>
            <a:r>
              <a:rPr lang="en-US" altLang="en-US" sz="1600" b="1"/>
              <a:t>open blue sqr: others</a:t>
            </a:r>
          </a:p>
        </p:txBody>
      </p:sp>
      <p:sp>
        <p:nvSpPr>
          <p:cNvPr id="79876" name="Rectangle 4">
            <a:extLst>
              <a:ext uri="{FF2B5EF4-FFF2-40B4-BE49-F238E27FC236}">
                <a16:creationId xmlns:a16="http://schemas.microsoft.com/office/drawing/2014/main" id="{B2315D11-DAFE-2D4B-EFCB-1C6DD31E1303}"/>
              </a:ext>
            </a:extLst>
          </p:cNvPr>
          <p:cNvSpPr txBox="1">
            <a:spLocks noChangeArrowheads="1"/>
          </p:cNvSpPr>
          <p:nvPr/>
        </p:nvSpPr>
        <p:spPr bwMode="auto">
          <a:xfrm>
            <a:off x="76200" y="762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chemeClr val="tx2"/>
                </a:solidFill>
              </a:rPr>
              <a:t>Inner S.S.</a:t>
            </a:r>
          </a:p>
          <a:p>
            <a:pPr algn="ctr" eaLnBrk="1" hangingPunct="1">
              <a:spcBef>
                <a:spcPct val="0"/>
              </a:spcBef>
              <a:buFontTx/>
              <a:buNone/>
            </a:pPr>
            <a:r>
              <a:rPr lang="en-US" altLang="en-US">
                <a:solidFill>
                  <a:schemeClr val="tx2"/>
                </a:solidFill>
              </a:rPr>
              <a:t>2015</a:t>
            </a:r>
            <a:endParaRPr lang="en-US" altLang="en-US" sz="4400">
              <a:solidFill>
                <a:schemeClr val="tx2"/>
              </a:solidFill>
            </a:endParaRPr>
          </a:p>
        </p:txBody>
      </p:sp>
      <p:pic>
        <p:nvPicPr>
          <p:cNvPr id="79877" name="Picture 1" descr="Inner.gif">
            <a:extLst>
              <a:ext uri="{FF2B5EF4-FFF2-40B4-BE49-F238E27FC236}">
                <a16:creationId xmlns:a16="http://schemas.microsoft.com/office/drawing/2014/main" id="{5B3C94CC-A412-F8D3-B0F5-5FA0C802B4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Footer Placeholder 2">
            <a:extLst>
              <a:ext uri="{FF2B5EF4-FFF2-40B4-BE49-F238E27FC236}">
                <a16:creationId xmlns:a16="http://schemas.microsoft.com/office/drawing/2014/main" id="{7C3AEE4F-9368-03D4-7F4C-743E2E06F7A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83970" name="Slide Number Placeholder 3">
            <a:extLst>
              <a:ext uri="{FF2B5EF4-FFF2-40B4-BE49-F238E27FC236}">
                <a16:creationId xmlns:a16="http://schemas.microsoft.com/office/drawing/2014/main" id="{7346108C-852C-B1CF-0591-F6A06CBABF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F7C909DF-A5EA-1342-BC26-0E3F06FCC130}" type="slidenum">
              <a:rPr lang="en-US" altLang="en-US" sz="1400" smtClean="0"/>
              <a:pPr>
                <a:spcBef>
                  <a:spcPct val="0"/>
                </a:spcBef>
                <a:buFontTx/>
                <a:buNone/>
              </a:pPr>
              <a:t>18</a:t>
            </a:fld>
            <a:endParaRPr lang="en-US" altLang="en-US" sz="1400"/>
          </a:p>
        </p:txBody>
      </p:sp>
      <p:sp>
        <p:nvSpPr>
          <p:cNvPr id="83971" name="Text Box 3">
            <a:extLst>
              <a:ext uri="{FF2B5EF4-FFF2-40B4-BE49-F238E27FC236}">
                <a16:creationId xmlns:a16="http://schemas.microsoft.com/office/drawing/2014/main" id="{8C35E4A4-52FE-23E2-0A5E-2723CCB18D14}"/>
              </a:ext>
            </a:extLst>
          </p:cNvPr>
          <p:cNvSpPr txBox="1">
            <a:spLocks noChangeArrowheads="1"/>
          </p:cNvSpPr>
          <p:nvPr/>
        </p:nvSpPr>
        <p:spPr bwMode="auto">
          <a:xfrm>
            <a:off x="76200" y="1371600"/>
            <a:ext cx="272732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a:t>         ASTEROIDS</a:t>
            </a:r>
          </a:p>
          <a:p>
            <a:pPr eaLnBrk="1" hangingPunct="1">
              <a:spcBef>
                <a:spcPct val="0"/>
              </a:spcBef>
              <a:buFontTx/>
              <a:buNone/>
            </a:pPr>
            <a:endParaRPr lang="en-US" altLang="en-US" sz="1600" b="1"/>
          </a:p>
          <a:p>
            <a:pPr eaLnBrk="1" hangingPunct="1">
              <a:spcBef>
                <a:spcPct val="0"/>
              </a:spcBef>
              <a:buFontTx/>
              <a:buNone/>
            </a:pPr>
            <a:r>
              <a:rPr lang="en-US" altLang="en-US" sz="1600" b="1"/>
              <a:t>green dots: “</a:t>
            </a:r>
            <a:r>
              <a:rPr lang="en-US" altLang="ja-JP" sz="1600" b="1"/>
              <a:t>normal” m.p.</a:t>
            </a:r>
          </a:p>
          <a:p>
            <a:pPr eaLnBrk="1" hangingPunct="1">
              <a:spcBef>
                <a:spcPct val="0"/>
              </a:spcBef>
              <a:buFontTx/>
              <a:buNone/>
            </a:pPr>
            <a:endParaRPr lang="en-US" altLang="en-US" sz="1600" b="1"/>
          </a:p>
          <a:p>
            <a:pPr eaLnBrk="1" hangingPunct="1">
              <a:spcBef>
                <a:spcPct val="0"/>
              </a:spcBef>
              <a:buFontTx/>
              <a:buNone/>
            </a:pPr>
            <a:r>
              <a:rPr lang="en-US" altLang="en-US" sz="1600" b="1"/>
              <a:t>red dots: &lt; 1.3 AU periastron</a:t>
            </a:r>
          </a:p>
          <a:p>
            <a:pPr eaLnBrk="1" hangingPunct="1">
              <a:spcBef>
                <a:spcPct val="0"/>
              </a:spcBef>
              <a:buFontTx/>
              <a:buNone/>
            </a:pPr>
            <a:endParaRPr lang="en-US" altLang="en-US" sz="1600" b="1"/>
          </a:p>
          <a:p>
            <a:pPr eaLnBrk="1" hangingPunct="1">
              <a:spcBef>
                <a:spcPct val="0"/>
              </a:spcBef>
              <a:buFontTx/>
              <a:buNone/>
            </a:pPr>
            <a:r>
              <a:rPr lang="en-US" altLang="en-US" sz="1600" b="1"/>
              <a:t>filled:  &gt; 1 opposition obs.</a:t>
            </a:r>
          </a:p>
          <a:p>
            <a:pPr eaLnBrk="1" hangingPunct="1">
              <a:spcBef>
                <a:spcPct val="0"/>
              </a:spcBef>
              <a:buFontTx/>
              <a:buNone/>
            </a:pPr>
            <a:endParaRPr lang="en-US" altLang="en-US" sz="1600" b="1"/>
          </a:p>
          <a:p>
            <a:pPr eaLnBrk="1" hangingPunct="1">
              <a:spcBef>
                <a:spcPct val="0"/>
              </a:spcBef>
              <a:buFontTx/>
              <a:buNone/>
            </a:pPr>
            <a:r>
              <a:rPr lang="en-US" altLang="en-US" sz="1600" b="1"/>
              <a:t>blue dots: Jupiter Trojans</a:t>
            </a:r>
          </a:p>
          <a:p>
            <a:pPr eaLnBrk="1" hangingPunct="1">
              <a:spcBef>
                <a:spcPct val="0"/>
              </a:spcBef>
              <a:buFontTx/>
              <a:buNone/>
            </a:pPr>
            <a:endParaRPr lang="en-US" altLang="en-US" sz="1600" b="1"/>
          </a:p>
          <a:p>
            <a:pPr eaLnBrk="1" hangingPunct="1">
              <a:spcBef>
                <a:spcPct val="0"/>
              </a:spcBef>
              <a:buFontTx/>
              <a:buNone/>
            </a:pPr>
            <a:endParaRPr lang="en-US" altLang="en-US" sz="1600" b="1"/>
          </a:p>
          <a:p>
            <a:pPr eaLnBrk="1" hangingPunct="1">
              <a:spcBef>
                <a:spcPct val="0"/>
              </a:spcBef>
              <a:buFontTx/>
              <a:buNone/>
            </a:pPr>
            <a:r>
              <a:rPr lang="en-US" altLang="en-US" sz="1600" b="1"/>
              <a:t>             COMETS</a:t>
            </a:r>
          </a:p>
          <a:p>
            <a:pPr eaLnBrk="1" hangingPunct="1">
              <a:spcBef>
                <a:spcPct val="0"/>
              </a:spcBef>
              <a:buFontTx/>
              <a:buNone/>
            </a:pPr>
            <a:endParaRPr lang="en-US" altLang="en-US" sz="1600" b="1"/>
          </a:p>
          <a:p>
            <a:pPr eaLnBrk="1" hangingPunct="1">
              <a:spcBef>
                <a:spcPct val="0"/>
              </a:spcBef>
              <a:buFontTx/>
              <a:buNone/>
            </a:pPr>
            <a:r>
              <a:rPr lang="en-US" altLang="en-US" sz="1600" b="1"/>
              <a:t>solid blue sqr: numbered</a:t>
            </a:r>
          </a:p>
          <a:p>
            <a:pPr eaLnBrk="1" hangingPunct="1">
              <a:spcBef>
                <a:spcPct val="0"/>
              </a:spcBef>
              <a:buFontTx/>
              <a:buNone/>
            </a:pPr>
            <a:endParaRPr lang="en-US" altLang="en-US" sz="1600" b="1"/>
          </a:p>
          <a:p>
            <a:pPr eaLnBrk="1" hangingPunct="1">
              <a:spcBef>
                <a:spcPct val="0"/>
              </a:spcBef>
              <a:buFontTx/>
              <a:buNone/>
            </a:pPr>
            <a:r>
              <a:rPr lang="en-US" altLang="en-US" sz="1600" b="1"/>
              <a:t>open blue sqr: others</a:t>
            </a:r>
          </a:p>
        </p:txBody>
      </p:sp>
      <p:sp>
        <p:nvSpPr>
          <p:cNvPr id="83972" name="Rectangle 4">
            <a:extLst>
              <a:ext uri="{FF2B5EF4-FFF2-40B4-BE49-F238E27FC236}">
                <a16:creationId xmlns:a16="http://schemas.microsoft.com/office/drawing/2014/main" id="{DACB61E6-5B22-4BBB-4EE6-457277938963}"/>
              </a:ext>
            </a:extLst>
          </p:cNvPr>
          <p:cNvSpPr txBox="1">
            <a:spLocks noChangeArrowheads="1"/>
          </p:cNvSpPr>
          <p:nvPr/>
        </p:nvSpPr>
        <p:spPr bwMode="auto">
          <a:xfrm>
            <a:off x="76200" y="762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chemeClr val="tx2"/>
                </a:solidFill>
              </a:rPr>
              <a:t>Inner S.S.</a:t>
            </a:r>
          </a:p>
          <a:p>
            <a:pPr algn="ctr" eaLnBrk="1" hangingPunct="1">
              <a:spcBef>
                <a:spcPct val="0"/>
              </a:spcBef>
              <a:buFontTx/>
              <a:buNone/>
            </a:pPr>
            <a:r>
              <a:rPr lang="en-US" altLang="en-US">
                <a:solidFill>
                  <a:schemeClr val="tx2"/>
                </a:solidFill>
              </a:rPr>
              <a:t>2019</a:t>
            </a:r>
            <a:endParaRPr lang="en-US" altLang="en-US" sz="4400">
              <a:solidFill>
                <a:schemeClr val="tx2"/>
              </a:solidFill>
            </a:endParaRPr>
          </a:p>
        </p:txBody>
      </p:sp>
      <p:pic>
        <p:nvPicPr>
          <p:cNvPr id="83973" name="Picture 2" descr="A star in the dark&#10;&#10;Description automatically generated">
            <a:extLst>
              <a:ext uri="{FF2B5EF4-FFF2-40B4-BE49-F238E27FC236}">
                <a16:creationId xmlns:a16="http://schemas.microsoft.com/office/drawing/2014/main" id="{377AB2C7-DA9A-E43B-A3BC-62293EA27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Footer Placeholder 2">
            <a:extLst>
              <a:ext uri="{FF2B5EF4-FFF2-40B4-BE49-F238E27FC236}">
                <a16:creationId xmlns:a16="http://schemas.microsoft.com/office/drawing/2014/main" id="{470B8C36-CABD-C2F6-6AC0-C532739F8E0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86018" name="Slide Number Placeholder 3">
            <a:extLst>
              <a:ext uri="{FF2B5EF4-FFF2-40B4-BE49-F238E27FC236}">
                <a16:creationId xmlns:a16="http://schemas.microsoft.com/office/drawing/2014/main" id="{C3A00983-911C-FEF6-9144-5845DAC07C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1A70C04E-6B76-2647-A01C-AEC331732CEE}" type="slidenum">
              <a:rPr lang="en-US" altLang="en-US" sz="1400" smtClean="0"/>
              <a:pPr>
                <a:spcBef>
                  <a:spcPct val="0"/>
                </a:spcBef>
                <a:buFontTx/>
                <a:buNone/>
              </a:pPr>
              <a:t>19</a:t>
            </a:fld>
            <a:endParaRPr lang="en-US" altLang="en-US" sz="1400"/>
          </a:p>
        </p:txBody>
      </p:sp>
      <p:sp>
        <p:nvSpPr>
          <p:cNvPr id="86019" name="Text Box 2">
            <a:extLst>
              <a:ext uri="{FF2B5EF4-FFF2-40B4-BE49-F238E27FC236}">
                <a16:creationId xmlns:a16="http://schemas.microsoft.com/office/drawing/2014/main" id="{E1E26293-806F-67E4-D22F-F1B5EC85E5F5}"/>
              </a:ext>
            </a:extLst>
          </p:cNvPr>
          <p:cNvSpPr txBox="1">
            <a:spLocks noChangeArrowheads="1"/>
          </p:cNvSpPr>
          <p:nvPr/>
        </p:nvSpPr>
        <p:spPr bwMode="auto">
          <a:xfrm>
            <a:off x="76200" y="1371600"/>
            <a:ext cx="272732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a:t>         ASTEROIDS</a:t>
            </a:r>
          </a:p>
          <a:p>
            <a:pPr eaLnBrk="1" hangingPunct="1">
              <a:spcBef>
                <a:spcPct val="0"/>
              </a:spcBef>
              <a:buFontTx/>
              <a:buNone/>
            </a:pPr>
            <a:endParaRPr lang="en-US" altLang="en-US" sz="1600" b="1"/>
          </a:p>
          <a:p>
            <a:pPr eaLnBrk="1" hangingPunct="1">
              <a:spcBef>
                <a:spcPct val="0"/>
              </a:spcBef>
              <a:buFontTx/>
              <a:buNone/>
            </a:pPr>
            <a:r>
              <a:rPr lang="en-US" altLang="en-US" sz="1600" b="1"/>
              <a:t>green dots: </a:t>
            </a:r>
            <a:r>
              <a:rPr lang="ja-JP" altLang="en-US" sz="1600" b="1"/>
              <a:t>“</a:t>
            </a:r>
            <a:r>
              <a:rPr lang="en-US" altLang="ja-JP" sz="1600" b="1"/>
              <a:t>normal</a:t>
            </a:r>
            <a:r>
              <a:rPr lang="ja-JP" altLang="en-US" sz="1600" b="1"/>
              <a:t>”</a:t>
            </a:r>
            <a:r>
              <a:rPr lang="en-US" altLang="ja-JP" sz="1600" b="1"/>
              <a:t> m.p.</a:t>
            </a:r>
          </a:p>
          <a:p>
            <a:pPr eaLnBrk="1" hangingPunct="1">
              <a:spcBef>
                <a:spcPct val="0"/>
              </a:spcBef>
              <a:buFontTx/>
              <a:buNone/>
            </a:pPr>
            <a:endParaRPr lang="en-US" altLang="en-US" sz="1600" b="1"/>
          </a:p>
          <a:p>
            <a:pPr eaLnBrk="1" hangingPunct="1">
              <a:spcBef>
                <a:spcPct val="0"/>
              </a:spcBef>
              <a:buFontTx/>
              <a:buNone/>
            </a:pPr>
            <a:r>
              <a:rPr lang="en-US" altLang="en-US" sz="1600" b="1"/>
              <a:t>red dots: &lt; 1.3 AU periastron</a:t>
            </a:r>
          </a:p>
          <a:p>
            <a:pPr eaLnBrk="1" hangingPunct="1">
              <a:spcBef>
                <a:spcPct val="0"/>
              </a:spcBef>
              <a:buFontTx/>
              <a:buNone/>
            </a:pPr>
            <a:endParaRPr lang="en-US" altLang="en-US" sz="1600" b="1"/>
          </a:p>
          <a:p>
            <a:pPr eaLnBrk="1" hangingPunct="1">
              <a:spcBef>
                <a:spcPct val="0"/>
              </a:spcBef>
              <a:buFontTx/>
              <a:buNone/>
            </a:pPr>
            <a:r>
              <a:rPr lang="en-US" altLang="en-US" sz="1600" b="1"/>
              <a:t>filled:  &gt; 1 opposition obs.</a:t>
            </a:r>
          </a:p>
          <a:p>
            <a:pPr eaLnBrk="1" hangingPunct="1">
              <a:spcBef>
                <a:spcPct val="0"/>
              </a:spcBef>
              <a:buFontTx/>
              <a:buNone/>
            </a:pPr>
            <a:endParaRPr lang="en-US" altLang="en-US" sz="1600" b="1"/>
          </a:p>
          <a:p>
            <a:pPr eaLnBrk="1" hangingPunct="1">
              <a:spcBef>
                <a:spcPct val="0"/>
              </a:spcBef>
              <a:buFontTx/>
              <a:buNone/>
            </a:pPr>
            <a:r>
              <a:rPr lang="en-US" altLang="en-US" sz="1600" b="1"/>
              <a:t>blue dots: Jupiter Trojans</a:t>
            </a:r>
          </a:p>
          <a:p>
            <a:pPr eaLnBrk="1" hangingPunct="1">
              <a:spcBef>
                <a:spcPct val="0"/>
              </a:spcBef>
              <a:buFontTx/>
              <a:buNone/>
            </a:pPr>
            <a:endParaRPr lang="en-US" altLang="en-US" sz="1600" b="1"/>
          </a:p>
          <a:p>
            <a:pPr eaLnBrk="1" hangingPunct="1">
              <a:spcBef>
                <a:spcPct val="0"/>
              </a:spcBef>
              <a:buFontTx/>
              <a:buNone/>
            </a:pPr>
            <a:endParaRPr lang="en-US" altLang="en-US" sz="1600" b="1"/>
          </a:p>
          <a:p>
            <a:pPr eaLnBrk="1" hangingPunct="1">
              <a:spcBef>
                <a:spcPct val="0"/>
              </a:spcBef>
              <a:buFontTx/>
              <a:buNone/>
            </a:pPr>
            <a:r>
              <a:rPr lang="en-US" altLang="en-US" sz="1600" b="1"/>
              <a:t>             COMETS</a:t>
            </a:r>
          </a:p>
          <a:p>
            <a:pPr eaLnBrk="1" hangingPunct="1">
              <a:spcBef>
                <a:spcPct val="0"/>
              </a:spcBef>
              <a:buFontTx/>
              <a:buNone/>
            </a:pPr>
            <a:endParaRPr lang="en-US" altLang="en-US" sz="1600" b="1"/>
          </a:p>
          <a:p>
            <a:pPr eaLnBrk="1" hangingPunct="1">
              <a:spcBef>
                <a:spcPct val="0"/>
              </a:spcBef>
              <a:buFontTx/>
              <a:buNone/>
            </a:pPr>
            <a:r>
              <a:rPr lang="en-US" altLang="en-US" sz="1600" b="1"/>
              <a:t>solid blue sqr: numbered</a:t>
            </a:r>
          </a:p>
          <a:p>
            <a:pPr eaLnBrk="1" hangingPunct="1">
              <a:spcBef>
                <a:spcPct val="0"/>
              </a:spcBef>
              <a:buFontTx/>
              <a:buNone/>
            </a:pPr>
            <a:endParaRPr lang="en-US" altLang="en-US" sz="1600" b="1"/>
          </a:p>
          <a:p>
            <a:pPr eaLnBrk="1" hangingPunct="1">
              <a:spcBef>
                <a:spcPct val="0"/>
              </a:spcBef>
              <a:buFontTx/>
              <a:buNone/>
            </a:pPr>
            <a:r>
              <a:rPr lang="en-US" altLang="en-US" sz="1600" b="1"/>
              <a:t>open blue sqr: others</a:t>
            </a:r>
          </a:p>
        </p:txBody>
      </p:sp>
      <p:pic>
        <p:nvPicPr>
          <p:cNvPr id="86020" name="Picture 4" descr="Inner2">
            <a:extLst>
              <a:ext uri="{FF2B5EF4-FFF2-40B4-BE49-F238E27FC236}">
                <a16:creationId xmlns:a16="http://schemas.microsoft.com/office/drawing/2014/main" id="{AA54F0A1-4487-6A4D-5F5A-A644DA439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488"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4">
            <a:extLst>
              <a:ext uri="{FF2B5EF4-FFF2-40B4-BE49-F238E27FC236}">
                <a16:creationId xmlns:a16="http://schemas.microsoft.com/office/drawing/2014/main" id="{B855FEEF-7578-669A-4EAF-2444284533C4}"/>
              </a:ext>
            </a:extLst>
          </p:cNvPr>
          <p:cNvSpPr txBox="1">
            <a:spLocks noChangeArrowheads="1"/>
          </p:cNvSpPr>
          <p:nvPr/>
        </p:nvSpPr>
        <p:spPr bwMode="auto">
          <a:xfrm>
            <a:off x="76200" y="762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chemeClr val="tx2"/>
                </a:solidFill>
              </a:rPr>
              <a:t>Zoom-in</a:t>
            </a:r>
          </a:p>
          <a:p>
            <a:pPr algn="ctr" eaLnBrk="1" hangingPunct="1">
              <a:spcBef>
                <a:spcPct val="0"/>
              </a:spcBef>
              <a:buFontTx/>
              <a:buNone/>
            </a:pPr>
            <a:r>
              <a:rPr lang="en-US" altLang="en-US">
                <a:solidFill>
                  <a:schemeClr val="tx2"/>
                </a:solidFill>
              </a:rPr>
              <a:t>2009</a:t>
            </a:r>
            <a:endParaRPr lang="en-US" altLang="en-US" sz="4400">
              <a:solidFill>
                <a:schemeClr val="tx2"/>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026">
            <a:extLst>
              <a:ext uri="{FF2B5EF4-FFF2-40B4-BE49-F238E27FC236}">
                <a16:creationId xmlns:a16="http://schemas.microsoft.com/office/drawing/2014/main" id="{516BC384-855A-BDB4-B4FD-346FFA7F8927}"/>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Homework</a:t>
            </a:r>
          </a:p>
        </p:txBody>
      </p:sp>
      <p:sp>
        <p:nvSpPr>
          <p:cNvPr id="88067" name="Rectangle 1027">
            <a:extLst>
              <a:ext uri="{FF2B5EF4-FFF2-40B4-BE49-F238E27FC236}">
                <a16:creationId xmlns:a16="http://schemas.microsoft.com/office/drawing/2014/main" id="{D882809D-632A-AE5E-2893-5E78E2661785}"/>
              </a:ext>
            </a:extLst>
          </p:cNvPr>
          <p:cNvSpPr>
            <a:spLocks noChangeArrowheads="1"/>
          </p:cNvSpPr>
          <p:nvPr/>
        </p:nvSpPr>
        <p:spPr bwMode="auto">
          <a:xfrm>
            <a:off x="381000" y="914400"/>
            <a:ext cx="838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0000"/>
              </a:lnSpc>
              <a:buFontTx/>
              <a:buNone/>
            </a:pPr>
            <a:endParaRPr lang="en-US" altLang="en-US" sz="2000" dirty="0">
              <a:solidFill>
                <a:srgbClr val="3333CC"/>
              </a:solidFill>
            </a:endParaRPr>
          </a:p>
          <a:p>
            <a:pPr algn="ctr" eaLnBrk="1" hangingPunct="1">
              <a:lnSpc>
                <a:spcPct val="90000"/>
              </a:lnSpc>
              <a:buFontTx/>
              <a:buNone/>
            </a:pPr>
            <a:r>
              <a:rPr lang="en-US" altLang="en-US" sz="2800" b="1" dirty="0">
                <a:solidFill>
                  <a:srgbClr val="FF0000"/>
                </a:solidFill>
              </a:rPr>
              <a:t>TODAY, 05 SEP</a:t>
            </a:r>
            <a:endParaRPr lang="en-US" altLang="en-US" sz="2000" b="1" dirty="0">
              <a:solidFill>
                <a:srgbClr val="3333CC"/>
              </a:solidFill>
            </a:endParaRPr>
          </a:p>
          <a:p>
            <a:pPr algn="ctr" eaLnBrk="1" hangingPunct="1">
              <a:lnSpc>
                <a:spcPct val="90000"/>
              </a:lnSpc>
              <a:buFontTx/>
              <a:buNone/>
            </a:pPr>
            <a:r>
              <a:rPr lang="en-US" altLang="en-US" sz="2800" dirty="0">
                <a:solidFill>
                  <a:srgbClr val="3333CC"/>
                </a:solidFill>
              </a:rPr>
              <a:t>.pdf of </a:t>
            </a:r>
            <a:r>
              <a:rPr lang="en-US" altLang="en-US" sz="2800" i="1" dirty="0">
                <a:solidFill>
                  <a:srgbClr val="3333CC"/>
                </a:solidFill>
              </a:rPr>
              <a:t>Icarus or Planetary Science Journal </a:t>
            </a:r>
            <a:r>
              <a:rPr lang="en-US" altLang="en-US" sz="2800" dirty="0">
                <a:solidFill>
                  <a:srgbClr val="3333CC"/>
                </a:solidFill>
              </a:rPr>
              <a:t>article</a:t>
            </a:r>
          </a:p>
          <a:p>
            <a:pPr algn="ctr" eaLnBrk="1" hangingPunct="1">
              <a:lnSpc>
                <a:spcPct val="90000"/>
              </a:lnSpc>
              <a:buFontTx/>
              <a:buNone/>
            </a:pPr>
            <a:endParaRPr lang="en-US" altLang="en-US" sz="2000" dirty="0">
              <a:solidFill>
                <a:srgbClr val="3333CC"/>
              </a:solidFill>
            </a:endParaRPr>
          </a:p>
          <a:p>
            <a:pPr algn="ctr" eaLnBrk="1" hangingPunct="1">
              <a:lnSpc>
                <a:spcPct val="90000"/>
              </a:lnSpc>
              <a:buFontTx/>
              <a:buNone/>
            </a:pPr>
            <a:endParaRPr lang="en-US" altLang="en-US" sz="2800" b="1" dirty="0">
              <a:solidFill>
                <a:srgbClr val="FF0000"/>
              </a:solidFill>
            </a:endParaRPr>
          </a:p>
          <a:p>
            <a:pPr algn="ctr" eaLnBrk="1" hangingPunct="1">
              <a:lnSpc>
                <a:spcPct val="90000"/>
              </a:lnSpc>
              <a:buFontTx/>
              <a:buNone/>
            </a:pPr>
            <a:r>
              <a:rPr lang="en-US" altLang="en-US" sz="2800" b="1" dirty="0">
                <a:solidFill>
                  <a:srgbClr val="FF0000"/>
                </a:solidFill>
              </a:rPr>
              <a:t>TUESDAY, 10 SEP --- HAND IN PRINTED</a:t>
            </a:r>
          </a:p>
          <a:p>
            <a:pPr algn="ctr" eaLnBrk="1" hangingPunct="1">
              <a:lnSpc>
                <a:spcPct val="90000"/>
              </a:lnSpc>
              <a:buFontTx/>
              <a:buNone/>
            </a:pPr>
            <a:r>
              <a:rPr lang="en-US" altLang="en-US" sz="2800" dirty="0">
                <a:solidFill>
                  <a:srgbClr val="3333CC"/>
                </a:solidFill>
              </a:rPr>
              <a:t>write 3 sentences each on 2 topics</a:t>
            </a:r>
          </a:p>
          <a:p>
            <a:pPr algn="ctr" eaLnBrk="1" hangingPunct="1">
              <a:lnSpc>
                <a:spcPct val="90000"/>
              </a:lnSpc>
              <a:buFontTx/>
              <a:buNone/>
            </a:pPr>
            <a:r>
              <a:rPr lang="en-US" altLang="en-US" sz="2800" dirty="0">
                <a:solidFill>
                  <a:srgbClr val="3333CC"/>
                </a:solidFill>
              </a:rPr>
              <a:t>you might want to explore for your project</a:t>
            </a:r>
          </a:p>
          <a:p>
            <a:pPr algn="ctr" eaLnBrk="1" hangingPunct="1">
              <a:lnSpc>
                <a:spcPct val="90000"/>
              </a:lnSpc>
              <a:buFontTx/>
              <a:buNone/>
            </a:pPr>
            <a:endParaRPr lang="en-US" altLang="en-US" sz="2000" dirty="0">
              <a:solidFill>
                <a:srgbClr val="3333CC"/>
              </a:solidFill>
            </a:endParaRPr>
          </a:p>
          <a:p>
            <a:pPr algn="ctr" eaLnBrk="1" hangingPunct="1">
              <a:lnSpc>
                <a:spcPct val="90000"/>
              </a:lnSpc>
              <a:buFontTx/>
              <a:buNone/>
            </a:pPr>
            <a:endParaRPr lang="en-US" altLang="en-US" sz="2000" dirty="0">
              <a:solidFill>
                <a:srgbClr val="3333CC"/>
              </a:solidFill>
            </a:endParaRPr>
          </a:p>
          <a:p>
            <a:pPr algn="ctr" eaLnBrk="1" hangingPunct="1">
              <a:lnSpc>
                <a:spcPct val="90000"/>
              </a:lnSpc>
              <a:buFontTx/>
              <a:buNone/>
            </a:pPr>
            <a:r>
              <a:rPr lang="en-US" altLang="en-US" sz="2800" b="1" dirty="0">
                <a:solidFill>
                  <a:srgbClr val="FF0000"/>
                </a:solidFill>
              </a:rPr>
              <a:t>TUESDAY, 10 SEP --- SPACESHIP NAME  </a:t>
            </a:r>
          </a:p>
          <a:p>
            <a:pPr algn="ctr" eaLnBrk="1" hangingPunct="1">
              <a:lnSpc>
                <a:spcPct val="90000"/>
              </a:lnSpc>
              <a:buFontTx/>
              <a:buNone/>
            </a:pPr>
            <a:r>
              <a:rPr lang="en-US" altLang="en-US" sz="2800" dirty="0">
                <a:solidFill>
                  <a:srgbClr val="00B050"/>
                </a:solidFill>
              </a:rPr>
              <a:t>SSE!</a:t>
            </a:r>
            <a:endParaRPr lang="en-US" altLang="en-US" sz="2800"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7">
                                            <p:txEl>
                                              <p:pRg st="1" end="1"/>
                                            </p:txEl>
                                          </p:spTgt>
                                        </p:tgtEl>
                                        <p:attrNameLst>
                                          <p:attrName>style.visibility</p:attrName>
                                        </p:attrNameLst>
                                      </p:cBhvr>
                                      <p:to>
                                        <p:strVal val="visible"/>
                                      </p:to>
                                    </p:set>
                                    <p:animEffect transition="in" filter="fade">
                                      <p:cBhvr>
                                        <p:cTn id="7" dur="2000"/>
                                        <p:tgtEl>
                                          <p:spTgt spid="8806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067">
                                            <p:txEl>
                                              <p:pRg st="2" end="2"/>
                                            </p:txEl>
                                          </p:spTgt>
                                        </p:tgtEl>
                                        <p:attrNameLst>
                                          <p:attrName>style.visibility</p:attrName>
                                        </p:attrNameLst>
                                      </p:cBhvr>
                                      <p:to>
                                        <p:strVal val="visible"/>
                                      </p:to>
                                    </p:set>
                                    <p:animEffect transition="in" filter="fade">
                                      <p:cBhvr>
                                        <p:cTn id="10" dur="2000"/>
                                        <p:tgtEl>
                                          <p:spTgt spid="8806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8067">
                                            <p:txEl>
                                              <p:pRg st="5" end="5"/>
                                            </p:txEl>
                                          </p:spTgt>
                                        </p:tgtEl>
                                        <p:attrNameLst>
                                          <p:attrName>style.visibility</p:attrName>
                                        </p:attrNameLst>
                                      </p:cBhvr>
                                      <p:to>
                                        <p:strVal val="visible"/>
                                      </p:to>
                                    </p:set>
                                    <p:animEffect transition="in" filter="fade">
                                      <p:cBhvr>
                                        <p:cTn id="15" dur="2000"/>
                                        <p:tgtEl>
                                          <p:spTgt spid="88067">
                                            <p:txEl>
                                              <p:pRg st="5" end="5"/>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8067">
                                            <p:txEl>
                                              <p:pRg st="6" end="6"/>
                                            </p:txEl>
                                          </p:spTgt>
                                        </p:tgtEl>
                                        <p:attrNameLst>
                                          <p:attrName>style.visibility</p:attrName>
                                        </p:attrNameLst>
                                      </p:cBhvr>
                                      <p:to>
                                        <p:strVal val="visible"/>
                                      </p:to>
                                    </p:set>
                                    <p:animEffect transition="in" filter="fade">
                                      <p:cBhvr>
                                        <p:cTn id="18" dur="2000"/>
                                        <p:tgtEl>
                                          <p:spTgt spid="88067">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8067">
                                            <p:txEl>
                                              <p:pRg st="7" end="7"/>
                                            </p:txEl>
                                          </p:spTgt>
                                        </p:tgtEl>
                                        <p:attrNameLst>
                                          <p:attrName>style.visibility</p:attrName>
                                        </p:attrNameLst>
                                      </p:cBhvr>
                                      <p:to>
                                        <p:strVal val="visible"/>
                                      </p:to>
                                    </p:set>
                                    <p:animEffect transition="in" filter="fade">
                                      <p:cBhvr>
                                        <p:cTn id="21" dur="2000"/>
                                        <p:tgtEl>
                                          <p:spTgt spid="88067">
                                            <p:txEl>
                                              <p:pRg st="7" end="7"/>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8067">
                                            <p:txEl>
                                              <p:pRg st="10" end="10"/>
                                            </p:txEl>
                                          </p:spTgt>
                                        </p:tgtEl>
                                        <p:attrNameLst>
                                          <p:attrName>style.visibility</p:attrName>
                                        </p:attrNameLst>
                                      </p:cBhvr>
                                      <p:to>
                                        <p:strVal val="visible"/>
                                      </p:to>
                                    </p:set>
                                    <p:animEffect transition="in" filter="fade">
                                      <p:cBhvr>
                                        <p:cTn id="26" dur="2000"/>
                                        <p:tgtEl>
                                          <p:spTgt spid="88067">
                                            <p:txEl>
                                              <p:pRg st="10" end="1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8067">
                                            <p:txEl>
                                              <p:pRg st="11" end="11"/>
                                            </p:txEl>
                                          </p:spTgt>
                                        </p:tgtEl>
                                        <p:attrNameLst>
                                          <p:attrName>style.visibility</p:attrName>
                                        </p:attrNameLst>
                                      </p:cBhvr>
                                      <p:to>
                                        <p:strVal val="visible"/>
                                      </p:to>
                                    </p:set>
                                    <p:animEffect transition="in" filter="fade">
                                      <p:cBhvr>
                                        <p:cTn id="29" dur="2000"/>
                                        <p:tgtEl>
                                          <p:spTgt spid="880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Footer Placeholder 2">
            <a:extLst>
              <a:ext uri="{FF2B5EF4-FFF2-40B4-BE49-F238E27FC236}">
                <a16:creationId xmlns:a16="http://schemas.microsoft.com/office/drawing/2014/main" id="{F8F6C4E0-9984-7F71-8D30-DE55424729E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88066" name="Slide Number Placeholder 3">
            <a:extLst>
              <a:ext uri="{FF2B5EF4-FFF2-40B4-BE49-F238E27FC236}">
                <a16:creationId xmlns:a16="http://schemas.microsoft.com/office/drawing/2014/main" id="{3576DED8-995A-D21D-2053-1142C79A50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78BD84BE-7933-7044-8768-03EC563F065C}" type="slidenum">
              <a:rPr lang="en-US" altLang="en-US" sz="1400" smtClean="0"/>
              <a:pPr>
                <a:spcBef>
                  <a:spcPct val="0"/>
                </a:spcBef>
                <a:buFontTx/>
                <a:buNone/>
              </a:pPr>
              <a:t>20</a:t>
            </a:fld>
            <a:endParaRPr lang="en-US" altLang="en-US" sz="1400"/>
          </a:p>
        </p:txBody>
      </p:sp>
      <p:sp>
        <p:nvSpPr>
          <p:cNvPr id="88067" name="Text Box 2">
            <a:extLst>
              <a:ext uri="{FF2B5EF4-FFF2-40B4-BE49-F238E27FC236}">
                <a16:creationId xmlns:a16="http://schemas.microsoft.com/office/drawing/2014/main" id="{2C9D91A1-6D96-ED18-75CA-87D8CFB70988}"/>
              </a:ext>
            </a:extLst>
          </p:cNvPr>
          <p:cNvSpPr txBox="1">
            <a:spLocks noChangeArrowheads="1"/>
          </p:cNvSpPr>
          <p:nvPr/>
        </p:nvSpPr>
        <p:spPr bwMode="auto">
          <a:xfrm>
            <a:off x="76200" y="1371600"/>
            <a:ext cx="272732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a:t>         ASTEROIDS</a:t>
            </a:r>
          </a:p>
          <a:p>
            <a:pPr eaLnBrk="1" hangingPunct="1">
              <a:spcBef>
                <a:spcPct val="0"/>
              </a:spcBef>
              <a:buFontTx/>
              <a:buNone/>
            </a:pPr>
            <a:endParaRPr lang="en-US" altLang="en-US" sz="1600" b="1"/>
          </a:p>
          <a:p>
            <a:pPr eaLnBrk="1" hangingPunct="1">
              <a:spcBef>
                <a:spcPct val="0"/>
              </a:spcBef>
              <a:buFontTx/>
              <a:buNone/>
            </a:pPr>
            <a:r>
              <a:rPr lang="en-US" altLang="en-US" sz="1600" b="1"/>
              <a:t>green dots: </a:t>
            </a:r>
            <a:r>
              <a:rPr lang="ja-JP" altLang="en-US" sz="1600" b="1"/>
              <a:t>“</a:t>
            </a:r>
            <a:r>
              <a:rPr lang="en-US" altLang="ja-JP" sz="1600" b="1"/>
              <a:t>normal</a:t>
            </a:r>
            <a:r>
              <a:rPr lang="ja-JP" altLang="en-US" sz="1600" b="1"/>
              <a:t>”</a:t>
            </a:r>
            <a:r>
              <a:rPr lang="en-US" altLang="ja-JP" sz="1600" b="1"/>
              <a:t> m.p.</a:t>
            </a:r>
          </a:p>
          <a:p>
            <a:pPr eaLnBrk="1" hangingPunct="1">
              <a:spcBef>
                <a:spcPct val="0"/>
              </a:spcBef>
              <a:buFontTx/>
              <a:buNone/>
            </a:pPr>
            <a:endParaRPr lang="en-US" altLang="en-US" sz="1600" b="1"/>
          </a:p>
          <a:p>
            <a:pPr eaLnBrk="1" hangingPunct="1">
              <a:spcBef>
                <a:spcPct val="0"/>
              </a:spcBef>
              <a:buFontTx/>
              <a:buNone/>
            </a:pPr>
            <a:r>
              <a:rPr lang="en-US" altLang="en-US" sz="1600" b="1"/>
              <a:t>red dots: &lt; 1.3 AU periastron</a:t>
            </a:r>
          </a:p>
          <a:p>
            <a:pPr eaLnBrk="1" hangingPunct="1">
              <a:spcBef>
                <a:spcPct val="0"/>
              </a:spcBef>
              <a:buFontTx/>
              <a:buNone/>
            </a:pPr>
            <a:endParaRPr lang="en-US" altLang="en-US" sz="1600" b="1"/>
          </a:p>
          <a:p>
            <a:pPr eaLnBrk="1" hangingPunct="1">
              <a:spcBef>
                <a:spcPct val="0"/>
              </a:spcBef>
              <a:buFontTx/>
              <a:buNone/>
            </a:pPr>
            <a:r>
              <a:rPr lang="en-US" altLang="en-US" sz="1600" b="1"/>
              <a:t>filled:  &gt; 1 opposition obs.</a:t>
            </a:r>
          </a:p>
          <a:p>
            <a:pPr eaLnBrk="1" hangingPunct="1">
              <a:spcBef>
                <a:spcPct val="0"/>
              </a:spcBef>
              <a:buFontTx/>
              <a:buNone/>
            </a:pPr>
            <a:endParaRPr lang="en-US" altLang="en-US" sz="1600" b="1"/>
          </a:p>
          <a:p>
            <a:pPr eaLnBrk="1" hangingPunct="1">
              <a:spcBef>
                <a:spcPct val="0"/>
              </a:spcBef>
              <a:buFontTx/>
              <a:buNone/>
            </a:pPr>
            <a:r>
              <a:rPr lang="en-US" altLang="en-US" sz="1600" b="1"/>
              <a:t>blue dots: Jupiter Trojans</a:t>
            </a:r>
          </a:p>
          <a:p>
            <a:pPr eaLnBrk="1" hangingPunct="1">
              <a:spcBef>
                <a:spcPct val="0"/>
              </a:spcBef>
              <a:buFontTx/>
              <a:buNone/>
            </a:pPr>
            <a:endParaRPr lang="en-US" altLang="en-US" sz="1600" b="1"/>
          </a:p>
          <a:p>
            <a:pPr eaLnBrk="1" hangingPunct="1">
              <a:spcBef>
                <a:spcPct val="0"/>
              </a:spcBef>
              <a:buFontTx/>
              <a:buNone/>
            </a:pPr>
            <a:endParaRPr lang="en-US" altLang="en-US" sz="1600" b="1"/>
          </a:p>
          <a:p>
            <a:pPr eaLnBrk="1" hangingPunct="1">
              <a:spcBef>
                <a:spcPct val="0"/>
              </a:spcBef>
              <a:buFontTx/>
              <a:buNone/>
            </a:pPr>
            <a:r>
              <a:rPr lang="en-US" altLang="en-US" sz="1600" b="1"/>
              <a:t>             COMETS</a:t>
            </a:r>
          </a:p>
          <a:p>
            <a:pPr eaLnBrk="1" hangingPunct="1">
              <a:spcBef>
                <a:spcPct val="0"/>
              </a:spcBef>
              <a:buFontTx/>
              <a:buNone/>
            </a:pPr>
            <a:endParaRPr lang="en-US" altLang="en-US" sz="1600" b="1"/>
          </a:p>
          <a:p>
            <a:pPr eaLnBrk="1" hangingPunct="1">
              <a:spcBef>
                <a:spcPct val="0"/>
              </a:spcBef>
              <a:buFontTx/>
              <a:buNone/>
            </a:pPr>
            <a:r>
              <a:rPr lang="en-US" altLang="en-US" sz="1600" b="1"/>
              <a:t>solid blue sqr: numbered</a:t>
            </a:r>
          </a:p>
          <a:p>
            <a:pPr eaLnBrk="1" hangingPunct="1">
              <a:spcBef>
                <a:spcPct val="0"/>
              </a:spcBef>
              <a:buFontTx/>
              <a:buNone/>
            </a:pPr>
            <a:endParaRPr lang="en-US" altLang="en-US" sz="1600" b="1"/>
          </a:p>
          <a:p>
            <a:pPr eaLnBrk="1" hangingPunct="1">
              <a:spcBef>
                <a:spcPct val="0"/>
              </a:spcBef>
              <a:buFontTx/>
              <a:buNone/>
            </a:pPr>
            <a:r>
              <a:rPr lang="en-US" altLang="en-US" sz="1600" b="1"/>
              <a:t>open blue sqr: others</a:t>
            </a:r>
          </a:p>
        </p:txBody>
      </p:sp>
      <p:sp>
        <p:nvSpPr>
          <p:cNvPr id="88068" name="Rectangle 4">
            <a:extLst>
              <a:ext uri="{FF2B5EF4-FFF2-40B4-BE49-F238E27FC236}">
                <a16:creationId xmlns:a16="http://schemas.microsoft.com/office/drawing/2014/main" id="{AFA68665-8A39-C227-CDC5-C97CB1B843FF}"/>
              </a:ext>
            </a:extLst>
          </p:cNvPr>
          <p:cNvSpPr txBox="1">
            <a:spLocks noChangeArrowheads="1"/>
          </p:cNvSpPr>
          <p:nvPr/>
        </p:nvSpPr>
        <p:spPr bwMode="auto">
          <a:xfrm>
            <a:off x="76200" y="762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chemeClr val="tx2"/>
                </a:solidFill>
              </a:rPr>
              <a:t>Zoom-in</a:t>
            </a:r>
          </a:p>
          <a:p>
            <a:pPr algn="ctr" eaLnBrk="1" hangingPunct="1">
              <a:spcBef>
                <a:spcPct val="0"/>
              </a:spcBef>
              <a:buFontTx/>
              <a:buNone/>
            </a:pPr>
            <a:r>
              <a:rPr lang="en-US" altLang="en-US">
                <a:solidFill>
                  <a:schemeClr val="tx2"/>
                </a:solidFill>
              </a:rPr>
              <a:t>2012</a:t>
            </a:r>
            <a:endParaRPr lang="en-US" altLang="en-US" sz="4400">
              <a:solidFill>
                <a:schemeClr val="tx2"/>
              </a:solidFill>
            </a:endParaRPr>
          </a:p>
        </p:txBody>
      </p:sp>
      <p:pic>
        <p:nvPicPr>
          <p:cNvPr id="88069" name="Picture 6" descr="Inner2.gif">
            <a:extLst>
              <a:ext uri="{FF2B5EF4-FFF2-40B4-BE49-F238E27FC236}">
                <a16:creationId xmlns:a16="http://schemas.microsoft.com/office/drawing/2014/main" id="{F8A4E800-57D2-1BBD-DAAE-2DE149DFB6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7488"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Footer Placeholder 2">
            <a:extLst>
              <a:ext uri="{FF2B5EF4-FFF2-40B4-BE49-F238E27FC236}">
                <a16:creationId xmlns:a16="http://schemas.microsoft.com/office/drawing/2014/main" id="{6B28524F-2130-AA60-45B1-76E86409E7A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90114" name="Slide Number Placeholder 3">
            <a:extLst>
              <a:ext uri="{FF2B5EF4-FFF2-40B4-BE49-F238E27FC236}">
                <a16:creationId xmlns:a16="http://schemas.microsoft.com/office/drawing/2014/main" id="{A3390768-897F-1B9C-273D-E076BB8F29F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44B51BA0-86CA-4345-ACB1-11AEBE0C6982}" type="slidenum">
              <a:rPr lang="en-US" altLang="en-US" sz="1400" smtClean="0"/>
              <a:pPr>
                <a:spcBef>
                  <a:spcPct val="0"/>
                </a:spcBef>
                <a:buFontTx/>
                <a:buNone/>
              </a:pPr>
              <a:t>21</a:t>
            </a:fld>
            <a:endParaRPr lang="en-US" altLang="en-US" sz="1400"/>
          </a:p>
        </p:txBody>
      </p:sp>
      <p:sp>
        <p:nvSpPr>
          <p:cNvPr id="90115" name="Text Box 2">
            <a:extLst>
              <a:ext uri="{FF2B5EF4-FFF2-40B4-BE49-F238E27FC236}">
                <a16:creationId xmlns:a16="http://schemas.microsoft.com/office/drawing/2014/main" id="{DE8519F9-C30D-D033-8E47-986C0B228289}"/>
              </a:ext>
            </a:extLst>
          </p:cNvPr>
          <p:cNvSpPr txBox="1">
            <a:spLocks noChangeArrowheads="1"/>
          </p:cNvSpPr>
          <p:nvPr/>
        </p:nvSpPr>
        <p:spPr bwMode="auto">
          <a:xfrm>
            <a:off x="76200" y="1371600"/>
            <a:ext cx="272732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a:t>         ASTEROIDS</a:t>
            </a:r>
          </a:p>
          <a:p>
            <a:pPr eaLnBrk="1" hangingPunct="1">
              <a:spcBef>
                <a:spcPct val="0"/>
              </a:spcBef>
              <a:buFontTx/>
              <a:buNone/>
            </a:pPr>
            <a:endParaRPr lang="en-US" altLang="en-US" sz="1600" b="1"/>
          </a:p>
          <a:p>
            <a:pPr eaLnBrk="1" hangingPunct="1">
              <a:spcBef>
                <a:spcPct val="0"/>
              </a:spcBef>
              <a:buFontTx/>
              <a:buNone/>
            </a:pPr>
            <a:r>
              <a:rPr lang="en-US" altLang="en-US" sz="1600" b="1"/>
              <a:t>green dots: </a:t>
            </a:r>
            <a:r>
              <a:rPr lang="ja-JP" altLang="en-US" sz="1600" b="1"/>
              <a:t>“</a:t>
            </a:r>
            <a:r>
              <a:rPr lang="en-US" altLang="ja-JP" sz="1600" b="1"/>
              <a:t>normal</a:t>
            </a:r>
            <a:r>
              <a:rPr lang="ja-JP" altLang="en-US" sz="1600" b="1"/>
              <a:t>”</a:t>
            </a:r>
            <a:r>
              <a:rPr lang="en-US" altLang="ja-JP" sz="1600" b="1"/>
              <a:t> m.p.</a:t>
            </a:r>
          </a:p>
          <a:p>
            <a:pPr eaLnBrk="1" hangingPunct="1">
              <a:spcBef>
                <a:spcPct val="0"/>
              </a:spcBef>
              <a:buFontTx/>
              <a:buNone/>
            </a:pPr>
            <a:endParaRPr lang="en-US" altLang="en-US" sz="1600" b="1"/>
          </a:p>
          <a:p>
            <a:pPr eaLnBrk="1" hangingPunct="1">
              <a:spcBef>
                <a:spcPct val="0"/>
              </a:spcBef>
              <a:buFontTx/>
              <a:buNone/>
            </a:pPr>
            <a:r>
              <a:rPr lang="en-US" altLang="en-US" sz="1600" b="1"/>
              <a:t>red dots: &lt; 1.3 AU periastron</a:t>
            </a:r>
          </a:p>
          <a:p>
            <a:pPr eaLnBrk="1" hangingPunct="1">
              <a:spcBef>
                <a:spcPct val="0"/>
              </a:spcBef>
              <a:buFontTx/>
              <a:buNone/>
            </a:pPr>
            <a:endParaRPr lang="en-US" altLang="en-US" sz="1600" b="1"/>
          </a:p>
          <a:p>
            <a:pPr eaLnBrk="1" hangingPunct="1">
              <a:spcBef>
                <a:spcPct val="0"/>
              </a:spcBef>
              <a:buFontTx/>
              <a:buNone/>
            </a:pPr>
            <a:r>
              <a:rPr lang="en-US" altLang="en-US" sz="1600" b="1"/>
              <a:t>filled:  &gt; 1 opposition obs.</a:t>
            </a:r>
          </a:p>
          <a:p>
            <a:pPr eaLnBrk="1" hangingPunct="1">
              <a:spcBef>
                <a:spcPct val="0"/>
              </a:spcBef>
              <a:buFontTx/>
              <a:buNone/>
            </a:pPr>
            <a:endParaRPr lang="en-US" altLang="en-US" sz="1600" b="1"/>
          </a:p>
          <a:p>
            <a:pPr eaLnBrk="1" hangingPunct="1">
              <a:spcBef>
                <a:spcPct val="0"/>
              </a:spcBef>
              <a:buFontTx/>
              <a:buNone/>
            </a:pPr>
            <a:r>
              <a:rPr lang="en-US" altLang="en-US" sz="1600" b="1"/>
              <a:t>blue dots: Jupiter Trojans</a:t>
            </a:r>
          </a:p>
          <a:p>
            <a:pPr eaLnBrk="1" hangingPunct="1">
              <a:spcBef>
                <a:spcPct val="0"/>
              </a:spcBef>
              <a:buFontTx/>
              <a:buNone/>
            </a:pPr>
            <a:endParaRPr lang="en-US" altLang="en-US" sz="1600" b="1"/>
          </a:p>
          <a:p>
            <a:pPr eaLnBrk="1" hangingPunct="1">
              <a:spcBef>
                <a:spcPct val="0"/>
              </a:spcBef>
              <a:buFontTx/>
              <a:buNone/>
            </a:pPr>
            <a:endParaRPr lang="en-US" altLang="en-US" sz="1600" b="1"/>
          </a:p>
          <a:p>
            <a:pPr eaLnBrk="1" hangingPunct="1">
              <a:spcBef>
                <a:spcPct val="0"/>
              </a:spcBef>
              <a:buFontTx/>
              <a:buNone/>
            </a:pPr>
            <a:r>
              <a:rPr lang="en-US" altLang="en-US" sz="1600" b="1"/>
              <a:t>             COMETS</a:t>
            </a:r>
          </a:p>
          <a:p>
            <a:pPr eaLnBrk="1" hangingPunct="1">
              <a:spcBef>
                <a:spcPct val="0"/>
              </a:spcBef>
              <a:buFontTx/>
              <a:buNone/>
            </a:pPr>
            <a:endParaRPr lang="en-US" altLang="en-US" sz="1600" b="1"/>
          </a:p>
          <a:p>
            <a:pPr eaLnBrk="1" hangingPunct="1">
              <a:spcBef>
                <a:spcPct val="0"/>
              </a:spcBef>
              <a:buFontTx/>
              <a:buNone/>
            </a:pPr>
            <a:r>
              <a:rPr lang="en-US" altLang="en-US" sz="1600" b="1"/>
              <a:t>solid blue sqr: numbered</a:t>
            </a:r>
          </a:p>
          <a:p>
            <a:pPr eaLnBrk="1" hangingPunct="1">
              <a:spcBef>
                <a:spcPct val="0"/>
              </a:spcBef>
              <a:buFontTx/>
              <a:buNone/>
            </a:pPr>
            <a:endParaRPr lang="en-US" altLang="en-US" sz="1600" b="1"/>
          </a:p>
          <a:p>
            <a:pPr eaLnBrk="1" hangingPunct="1">
              <a:spcBef>
                <a:spcPct val="0"/>
              </a:spcBef>
              <a:buFontTx/>
              <a:buNone/>
            </a:pPr>
            <a:r>
              <a:rPr lang="en-US" altLang="en-US" sz="1600" b="1"/>
              <a:t>open blue sqr: others</a:t>
            </a:r>
          </a:p>
        </p:txBody>
      </p:sp>
      <p:sp>
        <p:nvSpPr>
          <p:cNvPr id="90116" name="Rectangle 4">
            <a:extLst>
              <a:ext uri="{FF2B5EF4-FFF2-40B4-BE49-F238E27FC236}">
                <a16:creationId xmlns:a16="http://schemas.microsoft.com/office/drawing/2014/main" id="{ED449786-5079-C905-0ED0-03FEBEE818C5}"/>
              </a:ext>
            </a:extLst>
          </p:cNvPr>
          <p:cNvSpPr txBox="1">
            <a:spLocks noChangeArrowheads="1"/>
          </p:cNvSpPr>
          <p:nvPr/>
        </p:nvSpPr>
        <p:spPr bwMode="auto">
          <a:xfrm>
            <a:off x="76200" y="762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chemeClr val="tx2"/>
                </a:solidFill>
              </a:rPr>
              <a:t>Zoom-in</a:t>
            </a:r>
          </a:p>
          <a:p>
            <a:pPr algn="ctr" eaLnBrk="1" hangingPunct="1">
              <a:spcBef>
                <a:spcPct val="0"/>
              </a:spcBef>
              <a:buFontTx/>
              <a:buNone/>
            </a:pPr>
            <a:r>
              <a:rPr lang="en-US" altLang="en-US">
                <a:solidFill>
                  <a:schemeClr val="tx2"/>
                </a:solidFill>
              </a:rPr>
              <a:t>2015</a:t>
            </a:r>
            <a:endParaRPr lang="en-US" altLang="en-US" sz="4400">
              <a:solidFill>
                <a:schemeClr val="tx2"/>
              </a:solidFill>
            </a:endParaRPr>
          </a:p>
        </p:txBody>
      </p:sp>
      <p:pic>
        <p:nvPicPr>
          <p:cNvPr id="90117" name="Picture 1" descr="Inner2.gif">
            <a:extLst>
              <a:ext uri="{FF2B5EF4-FFF2-40B4-BE49-F238E27FC236}">
                <a16:creationId xmlns:a16="http://schemas.microsoft.com/office/drawing/2014/main" id="{59592B83-BCC4-CC8F-B41C-2D55294DFB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7488" y="384175"/>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Footer Placeholder 2">
            <a:extLst>
              <a:ext uri="{FF2B5EF4-FFF2-40B4-BE49-F238E27FC236}">
                <a16:creationId xmlns:a16="http://schemas.microsoft.com/office/drawing/2014/main" id="{3FF638FF-1699-5799-C606-075CC3C76FD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94210" name="Slide Number Placeholder 3">
            <a:extLst>
              <a:ext uri="{FF2B5EF4-FFF2-40B4-BE49-F238E27FC236}">
                <a16:creationId xmlns:a16="http://schemas.microsoft.com/office/drawing/2014/main" id="{830BC9FA-886A-9625-A116-20BBF1B4C7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56C38C79-FD11-104F-B92E-4AAA04478BE3}" type="slidenum">
              <a:rPr lang="en-US" altLang="en-US" sz="1400" smtClean="0"/>
              <a:pPr>
                <a:spcBef>
                  <a:spcPct val="0"/>
                </a:spcBef>
                <a:buFontTx/>
                <a:buNone/>
              </a:pPr>
              <a:t>22</a:t>
            </a:fld>
            <a:endParaRPr lang="en-US" altLang="en-US" sz="1400"/>
          </a:p>
        </p:txBody>
      </p:sp>
      <p:sp>
        <p:nvSpPr>
          <p:cNvPr id="94211" name="Text Box 2">
            <a:extLst>
              <a:ext uri="{FF2B5EF4-FFF2-40B4-BE49-F238E27FC236}">
                <a16:creationId xmlns:a16="http://schemas.microsoft.com/office/drawing/2014/main" id="{38C9B7E8-F37F-6CFB-B948-61650140D670}"/>
              </a:ext>
            </a:extLst>
          </p:cNvPr>
          <p:cNvSpPr txBox="1">
            <a:spLocks noChangeArrowheads="1"/>
          </p:cNvSpPr>
          <p:nvPr/>
        </p:nvSpPr>
        <p:spPr bwMode="auto">
          <a:xfrm>
            <a:off x="76200" y="1371600"/>
            <a:ext cx="272732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a:t>         ASTEROIDS</a:t>
            </a:r>
          </a:p>
          <a:p>
            <a:pPr eaLnBrk="1" hangingPunct="1">
              <a:spcBef>
                <a:spcPct val="0"/>
              </a:spcBef>
              <a:buFontTx/>
              <a:buNone/>
            </a:pPr>
            <a:endParaRPr lang="en-US" altLang="en-US" sz="1600" b="1"/>
          </a:p>
          <a:p>
            <a:pPr eaLnBrk="1" hangingPunct="1">
              <a:spcBef>
                <a:spcPct val="0"/>
              </a:spcBef>
              <a:buFontTx/>
              <a:buNone/>
            </a:pPr>
            <a:r>
              <a:rPr lang="en-US" altLang="en-US" sz="1600" b="1"/>
              <a:t>green dots: </a:t>
            </a:r>
            <a:r>
              <a:rPr lang="ja-JP" altLang="en-US" sz="1600" b="1"/>
              <a:t>“</a:t>
            </a:r>
            <a:r>
              <a:rPr lang="en-US" altLang="ja-JP" sz="1600" b="1"/>
              <a:t>normal</a:t>
            </a:r>
            <a:r>
              <a:rPr lang="ja-JP" altLang="en-US" sz="1600" b="1"/>
              <a:t>”</a:t>
            </a:r>
            <a:r>
              <a:rPr lang="en-US" altLang="ja-JP" sz="1600" b="1"/>
              <a:t> m.p.</a:t>
            </a:r>
          </a:p>
          <a:p>
            <a:pPr eaLnBrk="1" hangingPunct="1">
              <a:spcBef>
                <a:spcPct val="0"/>
              </a:spcBef>
              <a:buFontTx/>
              <a:buNone/>
            </a:pPr>
            <a:endParaRPr lang="en-US" altLang="en-US" sz="1600" b="1"/>
          </a:p>
          <a:p>
            <a:pPr eaLnBrk="1" hangingPunct="1">
              <a:spcBef>
                <a:spcPct val="0"/>
              </a:spcBef>
              <a:buFontTx/>
              <a:buNone/>
            </a:pPr>
            <a:r>
              <a:rPr lang="en-US" altLang="en-US" sz="1600" b="1"/>
              <a:t>red dots: &lt; 1.3 AU periastron</a:t>
            </a:r>
          </a:p>
          <a:p>
            <a:pPr eaLnBrk="1" hangingPunct="1">
              <a:spcBef>
                <a:spcPct val="0"/>
              </a:spcBef>
              <a:buFontTx/>
              <a:buNone/>
            </a:pPr>
            <a:endParaRPr lang="en-US" altLang="en-US" sz="1600" b="1"/>
          </a:p>
          <a:p>
            <a:pPr eaLnBrk="1" hangingPunct="1">
              <a:spcBef>
                <a:spcPct val="0"/>
              </a:spcBef>
              <a:buFontTx/>
              <a:buNone/>
            </a:pPr>
            <a:r>
              <a:rPr lang="en-US" altLang="en-US" sz="1600" b="1"/>
              <a:t>filled:  &gt; 1 opposition obs.</a:t>
            </a:r>
          </a:p>
          <a:p>
            <a:pPr eaLnBrk="1" hangingPunct="1">
              <a:spcBef>
                <a:spcPct val="0"/>
              </a:spcBef>
              <a:buFontTx/>
              <a:buNone/>
            </a:pPr>
            <a:endParaRPr lang="en-US" altLang="en-US" sz="1600" b="1"/>
          </a:p>
          <a:p>
            <a:pPr eaLnBrk="1" hangingPunct="1">
              <a:spcBef>
                <a:spcPct val="0"/>
              </a:spcBef>
              <a:buFontTx/>
              <a:buNone/>
            </a:pPr>
            <a:r>
              <a:rPr lang="en-US" altLang="en-US" sz="1600" b="1"/>
              <a:t>blue dots: Jupiter Trojans</a:t>
            </a:r>
          </a:p>
          <a:p>
            <a:pPr eaLnBrk="1" hangingPunct="1">
              <a:spcBef>
                <a:spcPct val="0"/>
              </a:spcBef>
              <a:buFontTx/>
              <a:buNone/>
            </a:pPr>
            <a:endParaRPr lang="en-US" altLang="en-US" sz="1600" b="1"/>
          </a:p>
          <a:p>
            <a:pPr eaLnBrk="1" hangingPunct="1">
              <a:spcBef>
                <a:spcPct val="0"/>
              </a:spcBef>
              <a:buFontTx/>
              <a:buNone/>
            </a:pPr>
            <a:endParaRPr lang="en-US" altLang="en-US" sz="1600" b="1"/>
          </a:p>
          <a:p>
            <a:pPr eaLnBrk="1" hangingPunct="1">
              <a:spcBef>
                <a:spcPct val="0"/>
              </a:spcBef>
              <a:buFontTx/>
              <a:buNone/>
            </a:pPr>
            <a:r>
              <a:rPr lang="en-US" altLang="en-US" sz="1600" b="1"/>
              <a:t>             COMETS</a:t>
            </a:r>
          </a:p>
          <a:p>
            <a:pPr eaLnBrk="1" hangingPunct="1">
              <a:spcBef>
                <a:spcPct val="0"/>
              </a:spcBef>
              <a:buFontTx/>
              <a:buNone/>
            </a:pPr>
            <a:endParaRPr lang="en-US" altLang="en-US" sz="1600" b="1"/>
          </a:p>
          <a:p>
            <a:pPr eaLnBrk="1" hangingPunct="1">
              <a:spcBef>
                <a:spcPct val="0"/>
              </a:spcBef>
              <a:buFontTx/>
              <a:buNone/>
            </a:pPr>
            <a:r>
              <a:rPr lang="en-US" altLang="en-US" sz="1600" b="1"/>
              <a:t>solid blue sqr: numbered</a:t>
            </a:r>
          </a:p>
          <a:p>
            <a:pPr eaLnBrk="1" hangingPunct="1">
              <a:spcBef>
                <a:spcPct val="0"/>
              </a:spcBef>
              <a:buFontTx/>
              <a:buNone/>
            </a:pPr>
            <a:endParaRPr lang="en-US" altLang="en-US" sz="1600" b="1"/>
          </a:p>
          <a:p>
            <a:pPr eaLnBrk="1" hangingPunct="1">
              <a:spcBef>
                <a:spcPct val="0"/>
              </a:spcBef>
              <a:buFontTx/>
              <a:buNone/>
            </a:pPr>
            <a:r>
              <a:rPr lang="en-US" altLang="en-US" sz="1600" b="1"/>
              <a:t>open blue sqr: others</a:t>
            </a:r>
          </a:p>
        </p:txBody>
      </p:sp>
      <p:sp>
        <p:nvSpPr>
          <p:cNvPr id="94212" name="Rectangle 4">
            <a:extLst>
              <a:ext uri="{FF2B5EF4-FFF2-40B4-BE49-F238E27FC236}">
                <a16:creationId xmlns:a16="http://schemas.microsoft.com/office/drawing/2014/main" id="{BF428B3F-21D9-6E20-E4D7-64C86F0F573E}"/>
              </a:ext>
            </a:extLst>
          </p:cNvPr>
          <p:cNvSpPr txBox="1">
            <a:spLocks noChangeArrowheads="1"/>
          </p:cNvSpPr>
          <p:nvPr/>
        </p:nvSpPr>
        <p:spPr bwMode="auto">
          <a:xfrm>
            <a:off x="76200" y="762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chemeClr val="tx2"/>
                </a:solidFill>
              </a:rPr>
              <a:t>Zoom-in</a:t>
            </a:r>
          </a:p>
          <a:p>
            <a:pPr algn="ctr" eaLnBrk="1" hangingPunct="1">
              <a:spcBef>
                <a:spcPct val="0"/>
              </a:spcBef>
              <a:buFontTx/>
              <a:buNone/>
            </a:pPr>
            <a:r>
              <a:rPr lang="en-US" altLang="en-US">
                <a:solidFill>
                  <a:schemeClr val="tx2"/>
                </a:solidFill>
              </a:rPr>
              <a:t>2019</a:t>
            </a:r>
            <a:endParaRPr lang="en-US" altLang="en-US" sz="4400">
              <a:solidFill>
                <a:schemeClr val="tx2"/>
              </a:solidFill>
            </a:endParaRPr>
          </a:p>
        </p:txBody>
      </p:sp>
      <p:pic>
        <p:nvPicPr>
          <p:cNvPr id="94213" name="Picture 2" descr="A picture containing sunflower, star, flower&#10;&#10;Description automatically generated">
            <a:extLst>
              <a:ext uri="{FF2B5EF4-FFF2-40B4-BE49-F238E27FC236}">
                <a16:creationId xmlns:a16="http://schemas.microsoft.com/office/drawing/2014/main" id="{57B935D9-5BB7-EBD8-728B-A49075AA5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Footer Placeholder 2">
            <a:extLst>
              <a:ext uri="{FF2B5EF4-FFF2-40B4-BE49-F238E27FC236}">
                <a16:creationId xmlns:a16="http://schemas.microsoft.com/office/drawing/2014/main" id="{BA362D39-C560-E6DD-5F00-EA124CAE605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96258" name="Slide Number Placeholder 3">
            <a:extLst>
              <a:ext uri="{FF2B5EF4-FFF2-40B4-BE49-F238E27FC236}">
                <a16:creationId xmlns:a16="http://schemas.microsoft.com/office/drawing/2014/main" id="{D3647D3A-3F96-B1C9-C8E1-E8B2624040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E8DCDFDC-91C8-1845-AE54-B0CA55821AA5}" type="slidenum">
              <a:rPr lang="en-US" altLang="en-US" sz="1400" smtClean="0"/>
              <a:pPr>
                <a:spcBef>
                  <a:spcPct val="0"/>
                </a:spcBef>
                <a:buFontTx/>
                <a:buNone/>
              </a:pPr>
              <a:t>23</a:t>
            </a:fld>
            <a:endParaRPr lang="en-US" altLang="en-US" sz="1400"/>
          </a:p>
        </p:txBody>
      </p:sp>
      <p:pic>
        <p:nvPicPr>
          <p:cNvPr id="96259" name="Picture 2" descr="mpc">
            <a:extLst>
              <a:ext uri="{FF2B5EF4-FFF2-40B4-BE49-F238E27FC236}">
                <a16:creationId xmlns:a16="http://schemas.microsoft.com/office/drawing/2014/main" id="{159806D0-3D2F-5F89-BF26-E32FBA7C9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76238"/>
            <a:ext cx="6176963" cy="617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a:extLst>
              <a:ext uri="{FF2B5EF4-FFF2-40B4-BE49-F238E27FC236}">
                <a16:creationId xmlns:a16="http://schemas.microsoft.com/office/drawing/2014/main" id="{E023FA2F-F6DD-A048-13C2-BECBFCD9FDCA}"/>
              </a:ext>
            </a:extLst>
          </p:cNvPr>
          <p:cNvSpPr txBox="1">
            <a:spLocks noChangeArrowheads="1"/>
          </p:cNvSpPr>
          <p:nvPr/>
        </p:nvSpPr>
        <p:spPr bwMode="auto">
          <a:xfrm>
            <a:off x="152400" y="1282700"/>
            <a:ext cx="237866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dirty="0"/>
              <a:t>                TNOs</a:t>
            </a:r>
          </a:p>
          <a:p>
            <a:pPr eaLnBrk="1" hangingPunct="1">
              <a:spcBef>
                <a:spcPct val="0"/>
              </a:spcBef>
              <a:buFontTx/>
              <a:buNone/>
            </a:pPr>
            <a:endParaRPr lang="en-US" altLang="en-US" sz="1600" b="1" dirty="0"/>
          </a:p>
          <a:p>
            <a:pPr eaLnBrk="1" hangingPunct="1">
              <a:spcBef>
                <a:spcPct val="0"/>
              </a:spcBef>
              <a:buFontTx/>
              <a:buNone/>
            </a:pPr>
            <a:r>
              <a:rPr lang="en-US" altLang="en-US" sz="1600" b="1" dirty="0"/>
              <a:t>red: classical KBOs</a:t>
            </a:r>
          </a:p>
          <a:p>
            <a:pPr eaLnBrk="1" hangingPunct="1">
              <a:spcBef>
                <a:spcPct val="0"/>
              </a:spcBef>
              <a:buFontTx/>
              <a:buNone/>
            </a:pPr>
            <a:endParaRPr lang="en-US" altLang="en-US" sz="1600" b="1" dirty="0"/>
          </a:p>
          <a:p>
            <a:pPr eaLnBrk="1" hangingPunct="1">
              <a:spcBef>
                <a:spcPct val="0"/>
              </a:spcBef>
              <a:buFontTx/>
              <a:buNone/>
            </a:pPr>
            <a:r>
              <a:rPr lang="en-US" altLang="en-US" sz="1600" b="1" dirty="0"/>
              <a:t>white: </a:t>
            </a:r>
            <a:r>
              <a:rPr lang="en-US" altLang="en-US" sz="1600" b="1" dirty="0" err="1"/>
              <a:t>Plutinos</a:t>
            </a: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magenta: scattered disk</a:t>
            </a:r>
          </a:p>
          <a:p>
            <a:pPr eaLnBrk="1" hangingPunct="1">
              <a:spcBef>
                <a:spcPct val="0"/>
              </a:spcBef>
              <a:buFontTx/>
              <a:buNone/>
            </a:pPr>
            <a:endParaRPr lang="en-US" altLang="en-US" sz="1600" b="1" dirty="0"/>
          </a:p>
          <a:p>
            <a:pPr eaLnBrk="1" hangingPunct="1">
              <a:spcBef>
                <a:spcPct val="0"/>
              </a:spcBef>
              <a:buFontTx/>
              <a:buNone/>
            </a:pPr>
            <a:r>
              <a:rPr lang="en-US" altLang="en-US" sz="1600" b="1" dirty="0"/>
              <a:t>             OTHERS</a:t>
            </a:r>
          </a:p>
          <a:p>
            <a:pPr eaLnBrk="1" hangingPunct="1">
              <a:spcBef>
                <a:spcPct val="0"/>
              </a:spcBef>
              <a:buFontTx/>
              <a:buNone/>
            </a:pPr>
            <a:endParaRPr lang="en-US" altLang="en-US" sz="1600" b="1" dirty="0"/>
          </a:p>
          <a:p>
            <a:pPr eaLnBrk="1" hangingPunct="1">
              <a:spcBef>
                <a:spcPct val="0"/>
              </a:spcBef>
              <a:buFontTx/>
              <a:buNone/>
            </a:pPr>
            <a:r>
              <a:rPr lang="en-US" altLang="en-US" sz="1600" b="1" dirty="0"/>
              <a:t>orange tri: Centaurs</a:t>
            </a:r>
          </a:p>
          <a:p>
            <a:pPr eaLnBrk="1" hangingPunct="1">
              <a:spcBef>
                <a:spcPct val="0"/>
              </a:spcBef>
              <a:buFontTx/>
              <a:buNone/>
            </a:pPr>
            <a:endParaRPr lang="en-US" altLang="en-US" sz="1600" b="1" dirty="0"/>
          </a:p>
          <a:p>
            <a:pPr eaLnBrk="1" hangingPunct="1">
              <a:spcBef>
                <a:spcPct val="0"/>
              </a:spcBef>
              <a:buFontTx/>
              <a:buNone/>
            </a:pPr>
            <a:r>
              <a:rPr lang="en-US" altLang="en-US" sz="1600" b="1" dirty="0"/>
              <a:t>cyan tri: “</a:t>
            </a:r>
            <a:r>
              <a:rPr lang="en-US" altLang="ja-JP" sz="1600" b="1" dirty="0"/>
              <a:t>unusual”</a:t>
            </a:r>
          </a:p>
          <a:p>
            <a:pPr eaLnBrk="1" hangingPunct="1">
              <a:spcBef>
                <a:spcPct val="0"/>
              </a:spcBef>
              <a:buFontTx/>
              <a:buNone/>
            </a:pP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             COMETS</a:t>
            </a:r>
          </a:p>
          <a:p>
            <a:pPr eaLnBrk="1" hangingPunct="1">
              <a:spcBef>
                <a:spcPct val="0"/>
              </a:spcBef>
              <a:buFontTx/>
              <a:buNone/>
            </a:pPr>
            <a:endParaRPr lang="en-US" altLang="en-US" sz="1600" b="1" dirty="0"/>
          </a:p>
          <a:p>
            <a:pPr eaLnBrk="1" hangingPunct="1">
              <a:spcBef>
                <a:spcPct val="0"/>
              </a:spcBef>
              <a:buFontTx/>
              <a:buNone/>
            </a:pPr>
            <a:r>
              <a:rPr lang="en-US" altLang="en-US" sz="1600" b="1" dirty="0"/>
              <a:t>solid blue </a:t>
            </a:r>
            <a:r>
              <a:rPr lang="en-US" altLang="en-US" sz="1600" b="1" dirty="0" err="1"/>
              <a:t>sqr</a:t>
            </a:r>
            <a:r>
              <a:rPr lang="en-US" altLang="en-US" sz="1600" b="1" dirty="0"/>
              <a:t>: numbered</a:t>
            </a:r>
          </a:p>
          <a:p>
            <a:pPr eaLnBrk="1" hangingPunct="1">
              <a:spcBef>
                <a:spcPct val="0"/>
              </a:spcBef>
              <a:buFontTx/>
              <a:buNone/>
            </a:pPr>
            <a:endParaRPr lang="en-US" altLang="en-US" sz="1600" b="1" dirty="0"/>
          </a:p>
          <a:p>
            <a:pPr eaLnBrk="1" hangingPunct="1">
              <a:spcBef>
                <a:spcPct val="0"/>
              </a:spcBef>
              <a:buFontTx/>
              <a:buNone/>
            </a:pPr>
            <a:r>
              <a:rPr lang="en-US" altLang="en-US" sz="1600" b="1" dirty="0"/>
              <a:t>open blue </a:t>
            </a:r>
            <a:r>
              <a:rPr lang="en-US" altLang="en-US" sz="1600" b="1" dirty="0" err="1"/>
              <a:t>sqr</a:t>
            </a:r>
            <a:r>
              <a:rPr lang="en-US" altLang="en-US" sz="1600" b="1" dirty="0"/>
              <a:t>: others</a:t>
            </a:r>
          </a:p>
        </p:txBody>
      </p:sp>
      <p:sp>
        <p:nvSpPr>
          <p:cNvPr id="96261" name="Rectangle 4">
            <a:extLst>
              <a:ext uri="{FF2B5EF4-FFF2-40B4-BE49-F238E27FC236}">
                <a16:creationId xmlns:a16="http://schemas.microsoft.com/office/drawing/2014/main" id="{8D876888-5B43-77A9-17BC-07BBE71ACBBA}"/>
              </a:ext>
            </a:extLst>
          </p:cNvPr>
          <p:cNvSpPr>
            <a:spLocks noGrp="1" noChangeArrowheads="1"/>
          </p:cNvSpPr>
          <p:nvPr>
            <p:ph type="title" idx="4294967295"/>
          </p:nvPr>
        </p:nvSpPr>
        <p:spPr>
          <a:xfrm>
            <a:off x="76200" y="76200"/>
            <a:ext cx="2590800" cy="914400"/>
          </a:xfrm>
        </p:spPr>
        <p:txBody>
          <a:bodyPr/>
          <a:lstStyle/>
          <a:p>
            <a:pPr eaLnBrk="1" hangingPunct="1"/>
            <a:r>
              <a:rPr lang="en-US" altLang="en-US" sz="3200">
                <a:ea typeface="ＭＳ Ｐゴシック" panose="020B0600070205080204" pitchFamily="34" charset="-128"/>
              </a:rPr>
              <a:t>Outer S.S. 2003</a:t>
            </a:r>
            <a:endParaRPr lang="en-US" altLang="en-US">
              <a:ea typeface="ＭＳ Ｐゴシック" panose="020B060007020508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fade">
                                      <p:cBhvr>
                                        <p:cTn id="7" dur="2000"/>
                                        <p:tgtEl>
                                          <p:spTgt spid="1167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6739">
                                            <p:txEl>
                                              <p:pRg st="2" end="2"/>
                                            </p:txEl>
                                          </p:spTgt>
                                        </p:tgtEl>
                                        <p:attrNameLst>
                                          <p:attrName>style.visibility</p:attrName>
                                        </p:attrNameLst>
                                      </p:cBhvr>
                                      <p:to>
                                        <p:strVal val="visible"/>
                                      </p:to>
                                    </p:set>
                                    <p:animEffect transition="in" filter="fade">
                                      <p:cBhvr>
                                        <p:cTn id="12" dur="2000"/>
                                        <p:tgtEl>
                                          <p:spTgt spid="1167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6739">
                                            <p:txEl>
                                              <p:pRg st="4" end="4"/>
                                            </p:txEl>
                                          </p:spTgt>
                                        </p:tgtEl>
                                        <p:attrNameLst>
                                          <p:attrName>style.visibility</p:attrName>
                                        </p:attrNameLst>
                                      </p:cBhvr>
                                      <p:to>
                                        <p:strVal val="visible"/>
                                      </p:to>
                                    </p:set>
                                    <p:animEffect transition="in" filter="fade">
                                      <p:cBhvr>
                                        <p:cTn id="17" dur="2000"/>
                                        <p:tgtEl>
                                          <p:spTgt spid="11673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6739">
                                            <p:txEl>
                                              <p:pRg st="6" end="6"/>
                                            </p:txEl>
                                          </p:spTgt>
                                        </p:tgtEl>
                                        <p:attrNameLst>
                                          <p:attrName>style.visibility</p:attrName>
                                        </p:attrNameLst>
                                      </p:cBhvr>
                                      <p:to>
                                        <p:strVal val="visible"/>
                                      </p:to>
                                    </p:set>
                                    <p:animEffect transition="in" filter="fade">
                                      <p:cBhvr>
                                        <p:cTn id="22" dur="2000"/>
                                        <p:tgtEl>
                                          <p:spTgt spid="11673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6739">
                                            <p:txEl>
                                              <p:pRg st="8" end="8"/>
                                            </p:txEl>
                                          </p:spTgt>
                                        </p:tgtEl>
                                        <p:attrNameLst>
                                          <p:attrName>style.visibility</p:attrName>
                                        </p:attrNameLst>
                                      </p:cBhvr>
                                      <p:to>
                                        <p:strVal val="visible"/>
                                      </p:to>
                                    </p:set>
                                    <p:animEffect transition="in" filter="fade">
                                      <p:cBhvr>
                                        <p:cTn id="27" dur="2000"/>
                                        <p:tgtEl>
                                          <p:spTgt spid="116739">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6739">
                                            <p:txEl>
                                              <p:pRg st="10" end="10"/>
                                            </p:txEl>
                                          </p:spTgt>
                                        </p:tgtEl>
                                        <p:attrNameLst>
                                          <p:attrName>style.visibility</p:attrName>
                                        </p:attrNameLst>
                                      </p:cBhvr>
                                      <p:to>
                                        <p:strVal val="visible"/>
                                      </p:to>
                                    </p:set>
                                    <p:animEffect transition="in" filter="fade">
                                      <p:cBhvr>
                                        <p:cTn id="32" dur="2000"/>
                                        <p:tgtEl>
                                          <p:spTgt spid="116739">
                                            <p:txEl>
                                              <p:pRg st="10" end="1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6739">
                                            <p:txEl>
                                              <p:pRg st="12" end="12"/>
                                            </p:txEl>
                                          </p:spTgt>
                                        </p:tgtEl>
                                        <p:attrNameLst>
                                          <p:attrName>style.visibility</p:attrName>
                                        </p:attrNameLst>
                                      </p:cBhvr>
                                      <p:to>
                                        <p:strVal val="visible"/>
                                      </p:to>
                                    </p:set>
                                    <p:animEffect transition="in" filter="fade">
                                      <p:cBhvr>
                                        <p:cTn id="37" dur="2000"/>
                                        <p:tgtEl>
                                          <p:spTgt spid="116739">
                                            <p:txEl>
                                              <p:pRg st="12" end="1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6739">
                                            <p:txEl>
                                              <p:pRg st="15" end="15"/>
                                            </p:txEl>
                                          </p:spTgt>
                                        </p:tgtEl>
                                        <p:attrNameLst>
                                          <p:attrName>style.visibility</p:attrName>
                                        </p:attrNameLst>
                                      </p:cBhvr>
                                      <p:to>
                                        <p:strVal val="visible"/>
                                      </p:to>
                                    </p:set>
                                    <p:animEffect transition="in" filter="fade">
                                      <p:cBhvr>
                                        <p:cTn id="42" dur="2000"/>
                                        <p:tgtEl>
                                          <p:spTgt spid="116739">
                                            <p:txEl>
                                              <p:pRg st="15" end="15"/>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6739">
                                            <p:txEl>
                                              <p:pRg st="17" end="17"/>
                                            </p:txEl>
                                          </p:spTgt>
                                        </p:tgtEl>
                                        <p:attrNameLst>
                                          <p:attrName>style.visibility</p:attrName>
                                        </p:attrNameLst>
                                      </p:cBhvr>
                                      <p:to>
                                        <p:strVal val="visible"/>
                                      </p:to>
                                    </p:set>
                                    <p:animEffect transition="in" filter="fade">
                                      <p:cBhvr>
                                        <p:cTn id="45" dur="2000"/>
                                        <p:tgtEl>
                                          <p:spTgt spid="116739">
                                            <p:txEl>
                                              <p:pRg st="17" end="17"/>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6739">
                                            <p:txEl>
                                              <p:pRg st="19" end="19"/>
                                            </p:txEl>
                                          </p:spTgt>
                                        </p:tgtEl>
                                        <p:attrNameLst>
                                          <p:attrName>style.visibility</p:attrName>
                                        </p:attrNameLst>
                                      </p:cBhvr>
                                      <p:to>
                                        <p:strVal val="visible"/>
                                      </p:to>
                                    </p:set>
                                    <p:animEffect transition="in" filter="fade">
                                      <p:cBhvr>
                                        <p:cTn id="48" dur="2000"/>
                                        <p:tgtEl>
                                          <p:spTgt spid="116739">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Footer Placeholder 2">
            <a:extLst>
              <a:ext uri="{FF2B5EF4-FFF2-40B4-BE49-F238E27FC236}">
                <a16:creationId xmlns:a16="http://schemas.microsoft.com/office/drawing/2014/main" id="{6B4C5A5F-F47E-9E68-7F36-B6BD966C0C69}"/>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98306" name="Slide Number Placeholder 3">
            <a:extLst>
              <a:ext uri="{FF2B5EF4-FFF2-40B4-BE49-F238E27FC236}">
                <a16:creationId xmlns:a16="http://schemas.microsoft.com/office/drawing/2014/main" id="{4805AAF2-6224-3541-C36E-7228BBA8DD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9E92D796-26EE-DA43-844A-6DFB2E8DC9C2}" type="slidenum">
              <a:rPr lang="en-US" altLang="en-US" sz="1400" smtClean="0"/>
              <a:pPr>
                <a:spcBef>
                  <a:spcPct val="0"/>
                </a:spcBef>
                <a:buFontTx/>
                <a:buNone/>
              </a:pPr>
              <a:t>24</a:t>
            </a:fld>
            <a:endParaRPr lang="en-US" altLang="en-US" sz="1400"/>
          </a:p>
        </p:txBody>
      </p:sp>
      <p:sp>
        <p:nvSpPr>
          <p:cNvPr id="98307" name="Rectangle 4">
            <a:extLst>
              <a:ext uri="{FF2B5EF4-FFF2-40B4-BE49-F238E27FC236}">
                <a16:creationId xmlns:a16="http://schemas.microsoft.com/office/drawing/2014/main" id="{663C47AA-96A8-F8E1-2EF8-B4DD18404488}"/>
              </a:ext>
            </a:extLst>
          </p:cNvPr>
          <p:cNvSpPr>
            <a:spLocks noGrp="1" noChangeArrowheads="1"/>
          </p:cNvSpPr>
          <p:nvPr>
            <p:ph type="title" idx="4294967295"/>
          </p:nvPr>
        </p:nvSpPr>
        <p:spPr>
          <a:xfrm>
            <a:off x="76200" y="76200"/>
            <a:ext cx="2590800" cy="914400"/>
          </a:xfrm>
        </p:spPr>
        <p:txBody>
          <a:bodyPr/>
          <a:lstStyle/>
          <a:p>
            <a:pPr eaLnBrk="1" hangingPunct="1"/>
            <a:r>
              <a:rPr lang="en-US" altLang="en-US" sz="3200">
                <a:ea typeface="ＭＳ Ｐゴシック" panose="020B0600070205080204" pitchFamily="34" charset="-128"/>
              </a:rPr>
              <a:t>Outer S.S. 2009</a:t>
            </a:r>
            <a:endParaRPr lang="en-US" altLang="en-US">
              <a:ea typeface="ＭＳ Ｐゴシック" panose="020B0600070205080204" pitchFamily="34" charset="-128"/>
            </a:endParaRPr>
          </a:p>
        </p:txBody>
      </p:sp>
      <p:pic>
        <p:nvPicPr>
          <p:cNvPr id="98308" name="Picture 5" descr="Outer">
            <a:extLst>
              <a:ext uri="{FF2B5EF4-FFF2-40B4-BE49-F238E27FC236}">
                <a16:creationId xmlns:a16="http://schemas.microsoft.com/office/drawing/2014/main" id="{6E269CE9-045F-CCAB-480A-9CD92204F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0E574D31-E349-94D7-3C6C-20474151DE4E}"/>
              </a:ext>
            </a:extLst>
          </p:cNvPr>
          <p:cNvSpPr txBox="1">
            <a:spLocks noChangeArrowheads="1"/>
          </p:cNvSpPr>
          <p:nvPr/>
        </p:nvSpPr>
        <p:spPr bwMode="auto">
          <a:xfrm>
            <a:off x="152400" y="1282700"/>
            <a:ext cx="237866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dirty="0"/>
              <a:t>                TNOs</a:t>
            </a:r>
          </a:p>
          <a:p>
            <a:pPr eaLnBrk="1" hangingPunct="1">
              <a:spcBef>
                <a:spcPct val="0"/>
              </a:spcBef>
              <a:buFontTx/>
              <a:buNone/>
            </a:pPr>
            <a:endParaRPr lang="en-US" altLang="en-US" sz="1600" b="1" dirty="0"/>
          </a:p>
          <a:p>
            <a:pPr eaLnBrk="1" hangingPunct="1">
              <a:spcBef>
                <a:spcPct val="0"/>
              </a:spcBef>
              <a:buFontTx/>
              <a:buNone/>
            </a:pPr>
            <a:r>
              <a:rPr lang="en-US" altLang="en-US" sz="1600" b="1" dirty="0"/>
              <a:t>red: classical KBOs</a:t>
            </a:r>
          </a:p>
          <a:p>
            <a:pPr eaLnBrk="1" hangingPunct="1">
              <a:spcBef>
                <a:spcPct val="0"/>
              </a:spcBef>
              <a:buFontTx/>
              <a:buNone/>
            </a:pPr>
            <a:endParaRPr lang="en-US" altLang="en-US" sz="1600" b="1" dirty="0"/>
          </a:p>
          <a:p>
            <a:pPr eaLnBrk="1" hangingPunct="1">
              <a:spcBef>
                <a:spcPct val="0"/>
              </a:spcBef>
              <a:buFontTx/>
              <a:buNone/>
            </a:pPr>
            <a:r>
              <a:rPr lang="en-US" altLang="en-US" sz="1600" b="1" dirty="0"/>
              <a:t>white: </a:t>
            </a:r>
            <a:r>
              <a:rPr lang="en-US" altLang="en-US" sz="1600" b="1" dirty="0" err="1"/>
              <a:t>Plutinos</a:t>
            </a: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magenta: scattered disk</a:t>
            </a:r>
          </a:p>
          <a:p>
            <a:pPr eaLnBrk="1" hangingPunct="1">
              <a:spcBef>
                <a:spcPct val="0"/>
              </a:spcBef>
              <a:buFontTx/>
              <a:buNone/>
            </a:pPr>
            <a:endParaRPr lang="en-US" altLang="en-US" sz="1600" b="1" dirty="0"/>
          </a:p>
          <a:p>
            <a:pPr eaLnBrk="1" hangingPunct="1">
              <a:spcBef>
                <a:spcPct val="0"/>
              </a:spcBef>
              <a:buFontTx/>
              <a:buNone/>
            </a:pPr>
            <a:r>
              <a:rPr lang="en-US" altLang="en-US" sz="1600" b="1" dirty="0"/>
              <a:t>             OTHERS</a:t>
            </a:r>
          </a:p>
          <a:p>
            <a:pPr eaLnBrk="1" hangingPunct="1">
              <a:spcBef>
                <a:spcPct val="0"/>
              </a:spcBef>
              <a:buFontTx/>
              <a:buNone/>
            </a:pPr>
            <a:endParaRPr lang="en-US" altLang="en-US" sz="1600" b="1" dirty="0"/>
          </a:p>
          <a:p>
            <a:pPr eaLnBrk="1" hangingPunct="1">
              <a:spcBef>
                <a:spcPct val="0"/>
              </a:spcBef>
              <a:buFontTx/>
              <a:buNone/>
            </a:pPr>
            <a:r>
              <a:rPr lang="en-US" altLang="en-US" sz="1600" b="1" dirty="0"/>
              <a:t>orange tri: Centaurs</a:t>
            </a:r>
          </a:p>
          <a:p>
            <a:pPr eaLnBrk="1" hangingPunct="1">
              <a:spcBef>
                <a:spcPct val="0"/>
              </a:spcBef>
              <a:buFontTx/>
              <a:buNone/>
            </a:pPr>
            <a:endParaRPr lang="en-US" altLang="en-US" sz="1600" b="1" dirty="0"/>
          </a:p>
          <a:p>
            <a:pPr eaLnBrk="1" hangingPunct="1">
              <a:spcBef>
                <a:spcPct val="0"/>
              </a:spcBef>
              <a:buFontTx/>
              <a:buNone/>
            </a:pPr>
            <a:r>
              <a:rPr lang="en-US" altLang="en-US" sz="1600" b="1" dirty="0"/>
              <a:t>cyan tri: “</a:t>
            </a:r>
            <a:r>
              <a:rPr lang="en-US" altLang="ja-JP" sz="1600" b="1" dirty="0"/>
              <a:t>unusual”</a:t>
            </a:r>
          </a:p>
          <a:p>
            <a:pPr eaLnBrk="1" hangingPunct="1">
              <a:spcBef>
                <a:spcPct val="0"/>
              </a:spcBef>
              <a:buFontTx/>
              <a:buNone/>
            </a:pP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             COMETS</a:t>
            </a:r>
          </a:p>
          <a:p>
            <a:pPr eaLnBrk="1" hangingPunct="1">
              <a:spcBef>
                <a:spcPct val="0"/>
              </a:spcBef>
              <a:buFontTx/>
              <a:buNone/>
            </a:pPr>
            <a:endParaRPr lang="en-US" altLang="en-US" sz="1600" b="1" dirty="0"/>
          </a:p>
          <a:p>
            <a:pPr eaLnBrk="1" hangingPunct="1">
              <a:spcBef>
                <a:spcPct val="0"/>
              </a:spcBef>
              <a:buFontTx/>
              <a:buNone/>
            </a:pPr>
            <a:r>
              <a:rPr lang="en-US" altLang="en-US" sz="1600" b="1" dirty="0"/>
              <a:t>solid blue </a:t>
            </a:r>
            <a:r>
              <a:rPr lang="en-US" altLang="en-US" sz="1600" b="1" dirty="0" err="1"/>
              <a:t>sqr</a:t>
            </a:r>
            <a:r>
              <a:rPr lang="en-US" altLang="en-US" sz="1600" b="1" dirty="0"/>
              <a:t>: numbered</a:t>
            </a:r>
          </a:p>
          <a:p>
            <a:pPr eaLnBrk="1" hangingPunct="1">
              <a:spcBef>
                <a:spcPct val="0"/>
              </a:spcBef>
              <a:buFontTx/>
              <a:buNone/>
            </a:pPr>
            <a:endParaRPr lang="en-US" altLang="en-US" sz="1600" b="1" dirty="0"/>
          </a:p>
          <a:p>
            <a:pPr eaLnBrk="1" hangingPunct="1">
              <a:spcBef>
                <a:spcPct val="0"/>
              </a:spcBef>
              <a:buFontTx/>
              <a:buNone/>
            </a:pPr>
            <a:r>
              <a:rPr lang="en-US" altLang="en-US" sz="1600" b="1" dirty="0"/>
              <a:t>open blue </a:t>
            </a:r>
            <a:r>
              <a:rPr lang="en-US" altLang="en-US" sz="1600" b="1" dirty="0" err="1"/>
              <a:t>sqr</a:t>
            </a:r>
            <a:r>
              <a:rPr lang="en-US" altLang="en-US" sz="1600" b="1" dirty="0"/>
              <a:t>: others</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ooter Placeholder 2">
            <a:extLst>
              <a:ext uri="{FF2B5EF4-FFF2-40B4-BE49-F238E27FC236}">
                <a16:creationId xmlns:a16="http://schemas.microsoft.com/office/drawing/2014/main" id="{EC88EC72-E16A-C59D-221E-6805BD27C4D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00354" name="Slide Number Placeholder 3">
            <a:extLst>
              <a:ext uri="{FF2B5EF4-FFF2-40B4-BE49-F238E27FC236}">
                <a16:creationId xmlns:a16="http://schemas.microsoft.com/office/drawing/2014/main" id="{3CCB538C-489E-0820-D1FA-1A0D965ED5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0CC6949E-8F9A-A648-BF52-AC6D40778332}" type="slidenum">
              <a:rPr lang="en-US" altLang="en-US" sz="1400" smtClean="0"/>
              <a:pPr>
                <a:spcBef>
                  <a:spcPct val="0"/>
                </a:spcBef>
                <a:buFontTx/>
                <a:buNone/>
              </a:pPr>
              <a:t>25</a:t>
            </a:fld>
            <a:endParaRPr lang="en-US" altLang="en-US" sz="1400"/>
          </a:p>
        </p:txBody>
      </p:sp>
      <p:sp>
        <p:nvSpPr>
          <p:cNvPr id="100355" name="Rectangle 4">
            <a:extLst>
              <a:ext uri="{FF2B5EF4-FFF2-40B4-BE49-F238E27FC236}">
                <a16:creationId xmlns:a16="http://schemas.microsoft.com/office/drawing/2014/main" id="{8F23429C-7A55-51F7-CDB8-D94D93FEE238}"/>
              </a:ext>
            </a:extLst>
          </p:cNvPr>
          <p:cNvSpPr>
            <a:spLocks noGrp="1" noChangeArrowheads="1"/>
          </p:cNvSpPr>
          <p:nvPr>
            <p:ph type="title" idx="4294967295"/>
          </p:nvPr>
        </p:nvSpPr>
        <p:spPr>
          <a:xfrm>
            <a:off x="76200" y="76200"/>
            <a:ext cx="2590800" cy="914400"/>
          </a:xfrm>
        </p:spPr>
        <p:txBody>
          <a:bodyPr/>
          <a:lstStyle/>
          <a:p>
            <a:pPr eaLnBrk="1" hangingPunct="1"/>
            <a:r>
              <a:rPr lang="en-US" altLang="en-US" sz="3200">
                <a:ea typeface="ＭＳ Ｐゴシック" panose="020B0600070205080204" pitchFamily="34" charset="-128"/>
              </a:rPr>
              <a:t>Outer S.S. 2012</a:t>
            </a:r>
            <a:endParaRPr lang="en-US" altLang="en-US">
              <a:ea typeface="ＭＳ Ｐゴシック" panose="020B0600070205080204" pitchFamily="34" charset="-128"/>
            </a:endParaRPr>
          </a:p>
        </p:txBody>
      </p:sp>
      <p:pic>
        <p:nvPicPr>
          <p:cNvPr id="100357" name="Picture 6" descr="outer.gif">
            <a:extLst>
              <a:ext uri="{FF2B5EF4-FFF2-40B4-BE49-F238E27FC236}">
                <a16:creationId xmlns:a16="http://schemas.microsoft.com/office/drawing/2014/main" id="{235DAFB7-3D75-D62D-9C18-6812650A56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3FBC7529-D1BB-8374-EFAF-6F0A4C57A998}"/>
              </a:ext>
            </a:extLst>
          </p:cNvPr>
          <p:cNvSpPr txBox="1">
            <a:spLocks noChangeArrowheads="1"/>
          </p:cNvSpPr>
          <p:nvPr/>
        </p:nvSpPr>
        <p:spPr bwMode="auto">
          <a:xfrm>
            <a:off x="152400" y="1282700"/>
            <a:ext cx="237866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dirty="0"/>
              <a:t>                TNOs</a:t>
            </a:r>
          </a:p>
          <a:p>
            <a:pPr eaLnBrk="1" hangingPunct="1">
              <a:spcBef>
                <a:spcPct val="0"/>
              </a:spcBef>
              <a:buFontTx/>
              <a:buNone/>
            </a:pPr>
            <a:endParaRPr lang="en-US" altLang="en-US" sz="1600" b="1" dirty="0"/>
          </a:p>
          <a:p>
            <a:pPr eaLnBrk="1" hangingPunct="1">
              <a:spcBef>
                <a:spcPct val="0"/>
              </a:spcBef>
              <a:buFontTx/>
              <a:buNone/>
            </a:pPr>
            <a:r>
              <a:rPr lang="en-US" altLang="en-US" sz="1600" b="1" dirty="0"/>
              <a:t>red: classical KBOs</a:t>
            </a:r>
          </a:p>
          <a:p>
            <a:pPr eaLnBrk="1" hangingPunct="1">
              <a:spcBef>
                <a:spcPct val="0"/>
              </a:spcBef>
              <a:buFontTx/>
              <a:buNone/>
            </a:pPr>
            <a:endParaRPr lang="en-US" altLang="en-US" sz="1600" b="1" dirty="0"/>
          </a:p>
          <a:p>
            <a:pPr eaLnBrk="1" hangingPunct="1">
              <a:spcBef>
                <a:spcPct val="0"/>
              </a:spcBef>
              <a:buFontTx/>
              <a:buNone/>
            </a:pPr>
            <a:r>
              <a:rPr lang="en-US" altLang="en-US" sz="1600" b="1" dirty="0"/>
              <a:t>white: </a:t>
            </a:r>
            <a:r>
              <a:rPr lang="en-US" altLang="en-US" sz="1600" b="1" dirty="0" err="1"/>
              <a:t>Plutinos</a:t>
            </a: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magenta: scattered disk</a:t>
            </a:r>
          </a:p>
          <a:p>
            <a:pPr eaLnBrk="1" hangingPunct="1">
              <a:spcBef>
                <a:spcPct val="0"/>
              </a:spcBef>
              <a:buFontTx/>
              <a:buNone/>
            </a:pPr>
            <a:endParaRPr lang="en-US" altLang="en-US" sz="1600" b="1" dirty="0"/>
          </a:p>
          <a:p>
            <a:pPr eaLnBrk="1" hangingPunct="1">
              <a:spcBef>
                <a:spcPct val="0"/>
              </a:spcBef>
              <a:buFontTx/>
              <a:buNone/>
            </a:pPr>
            <a:r>
              <a:rPr lang="en-US" altLang="en-US" sz="1600" b="1" dirty="0"/>
              <a:t>             OTHERS</a:t>
            </a:r>
          </a:p>
          <a:p>
            <a:pPr eaLnBrk="1" hangingPunct="1">
              <a:spcBef>
                <a:spcPct val="0"/>
              </a:spcBef>
              <a:buFontTx/>
              <a:buNone/>
            </a:pPr>
            <a:endParaRPr lang="en-US" altLang="en-US" sz="1600" b="1" dirty="0"/>
          </a:p>
          <a:p>
            <a:pPr eaLnBrk="1" hangingPunct="1">
              <a:spcBef>
                <a:spcPct val="0"/>
              </a:spcBef>
              <a:buFontTx/>
              <a:buNone/>
            </a:pPr>
            <a:r>
              <a:rPr lang="en-US" altLang="en-US" sz="1600" b="1" dirty="0"/>
              <a:t>orange tri: Centaurs</a:t>
            </a:r>
          </a:p>
          <a:p>
            <a:pPr eaLnBrk="1" hangingPunct="1">
              <a:spcBef>
                <a:spcPct val="0"/>
              </a:spcBef>
              <a:buFontTx/>
              <a:buNone/>
            </a:pPr>
            <a:endParaRPr lang="en-US" altLang="en-US" sz="1600" b="1" dirty="0"/>
          </a:p>
          <a:p>
            <a:pPr eaLnBrk="1" hangingPunct="1">
              <a:spcBef>
                <a:spcPct val="0"/>
              </a:spcBef>
              <a:buFontTx/>
              <a:buNone/>
            </a:pPr>
            <a:r>
              <a:rPr lang="en-US" altLang="en-US" sz="1600" b="1" dirty="0"/>
              <a:t>cyan tri: “</a:t>
            </a:r>
            <a:r>
              <a:rPr lang="en-US" altLang="ja-JP" sz="1600" b="1" dirty="0"/>
              <a:t>unusual”</a:t>
            </a:r>
          </a:p>
          <a:p>
            <a:pPr eaLnBrk="1" hangingPunct="1">
              <a:spcBef>
                <a:spcPct val="0"/>
              </a:spcBef>
              <a:buFontTx/>
              <a:buNone/>
            </a:pP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             COMETS</a:t>
            </a:r>
          </a:p>
          <a:p>
            <a:pPr eaLnBrk="1" hangingPunct="1">
              <a:spcBef>
                <a:spcPct val="0"/>
              </a:spcBef>
              <a:buFontTx/>
              <a:buNone/>
            </a:pPr>
            <a:endParaRPr lang="en-US" altLang="en-US" sz="1600" b="1" dirty="0"/>
          </a:p>
          <a:p>
            <a:pPr eaLnBrk="1" hangingPunct="1">
              <a:spcBef>
                <a:spcPct val="0"/>
              </a:spcBef>
              <a:buFontTx/>
              <a:buNone/>
            </a:pPr>
            <a:r>
              <a:rPr lang="en-US" altLang="en-US" sz="1600" b="1" dirty="0"/>
              <a:t>solid blue </a:t>
            </a:r>
            <a:r>
              <a:rPr lang="en-US" altLang="en-US" sz="1600" b="1" dirty="0" err="1"/>
              <a:t>sqr</a:t>
            </a:r>
            <a:r>
              <a:rPr lang="en-US" altLang="en-US" sz="1600" b="1" dirty="0"/>
              <a:t>: numbered</a:t>
            </a:r>
          </a:p>
          <a:p>
            <a:pPr eaLnBrk="1" hangingPunct="1">
              <a:spcBef>
                <a:spcPct val="0"/>
              </a:spcBef>
              <a:buFontTx/>
              <a:buNone/>
            </a:pPr>
            <a:endParaRPr lang="en-US" altLang="en-US" sz="1600" b="1" dirty="0"/>
          </a:p>
          <a:p>
            <a:pPr eaLnBrk="1" hangingPunct="1">
              <a:spcBef>
                <a:spcPct val="0"/>
              </a:spcBef>
              <a:buFontTx/>
              <a:buNone/>
            </a:pPr>
            <a:r>
              <a:rPr lang="en-US" altLang="en-US" sz="1600" b="1" dirty="0"/>
              <a:t>open blue </a:t>
            </a:r>
            <a:r>
              <a:rPr lang="en-US" altLang="en-US" sz="1600" b="1" dirty="0" err="1"/>
              <a:t>sqr</a:t>
            </a:r>
            <a:r>
              <a:rPr lang="en-US" altLang="en-US" sz="1600" b="1" dirty="0"/>
              <a:t>: others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4">
            <a:extLst>
              <a:ext uri="{FF2B5EF4-FFF2-40B4-BE49-F238E27FC236}">
                <a16:creationId xmlns:a16="http://schemas.microsoft.com/office/drawing/2014/main" id="{F83B1B6F-C050-6A0E-C36A-634E25773FA6}"/>
              </a:ext>
            </a:extLst>
          </p:cNvPr>
          <p:cNvSpPr>
            <a:spLocks noGrp="1" noChangeArrowheads="1"/>
          </p:cNvSpPr>
          <p:nvPr>
            <p:ph type="title" idx="4294967295"/>
          </p:nvPr>
        </p:nvSpPr>
        <p:spPr>
          <a:xfrm>
            <a:off x="76200" y="76200"/>
            <a:ext cx="2590800" cy="914400"/>
          </a:xfrm>
        </p:spPr>
        <p:txBody>
          <a:bodyPr/>
          <a:lstStyle/>
          <a:p>
            <a:pPr eaLnBrk="1" hangingPunct="1"/>
            <a:r>
              <a:rPr lang="en-US" altLang="en-US" sz="3200">
                <a:ea typeface="ＭＳ Ｐゴシック" panose="020B0600070205080204" pitchFamily="34" charset="-128"/>
              </a:rPr>
              <a:t>Outer S.S. 2015</a:t>
            </a:r>
            <a:endParaRPr lang="en-US" altLang="en-US">
              <a:ea typeface="ＭＳ Ｐゴシック" panose="020B0600070205080204" pitchFamily="34" charset="-128"/>
            </a:endParaRPr>
          </a:p>
        </p:txBody>
      </p:sp>
      <p:pic>
        <p:nvPicPr>
          <p:cNvPr id="102403" name="Picture 1" descr="Outer.gif">
            <a:extLst>
              <a:ext uri="{FF2B5EF4-FFF2-40B4-BE49-F238E27FC236}">
                <a16:creationId xmlns:a16="http://schemas.microsoft.com/office/drawing/2014/main" id="{A86B5288-6A0E-D2B3-D448-FB7BBB27DA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AA5E9F64-5EA7-67BA-9C01-D459268E8028}"/>
              </a:ext>
            </a:extLst>
          </p:cNvPr>
          <p:cNvSpPr txBox="1">
            <a:spLocks noChangeArrowheads="1"/>
          </p:cNvSpPr>
          <p:nvPr/>
        </p:nvSpPr>
        <p:spPr bwMode="auto">
          <a:xfrm>
            <a:off x="152400" y="1282700"/>
            <a:ext cx="237866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dirty="0"/>
              <a:t>                TNOs</a:t>
            </a:r>
          </a:p>
          <a:p>
            <a:pPr eaLnBrk="1" hangingPunct="1">
              <a:spcBef>
                <a:spcPct val="0"/>
              </a:spcBef>
              <a:buFontTx/>
              <a:buNone/>
            </a:pPr>
            <a:endParaRPr lang="en-US" altLang="en-US" sz="1600" b="1" dirty="0"/>
          </a:p>
          <a:p>
            <a:pPr eaLnBrk="1" hangingPunct="1">
              <a:spcBef>
                <a:spcPct val="0"/>
              </a:spcBef>
              <a:buFontTx/>
              <a:buNone/>
            </a:pPr>
            <a:r>
              <a:rPr lang="en-US" altLang="en-US" sz="1600" b="1" dirty="0"/>
              <a:t>red: classical KBOs</a:t>
            </a:r>
          </a:p>
          <a:p>
            <a:pPr eaLnBrk="1" hangingPunct="1">
              <a:spcBef>
                <a:spcPct val="0"/>
              </a:spcBef>
              <a:buFontTx/>
              <a:buNone/>
            </a:pPr>
            <a:endParaRPr lang="en-US" altLang="en-US" sz="1600" b="1" dirty="0"/>
          </a:p>
          <a:p>
            <a:pPr eaLnBrk="1" hangingPunct="1">
              <a:spcBef>
                <a:spcPct val="0"/>
              </a:spcBef>
              <a:buFontTx/>
              <a:buNone/>
            </a:pPr>
            <a:r>
              <a:rPr lang="en-US" altLang="en-US" sz="1600" b="1" dirty="0"/>
              <a:t>white: </a:t>
            </a:r>
            <a:r>
              <a:rPr lang="en-US" altLang="en-US" sz="1600" b="1" dirty="0" err="1"/>
              <a:t>Plutinos</a:t>
            </a: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magenta: scattered disk</a:t>
            </a:r>
          </a:p>
          <a:p>
            <a:pPr eaLnBrk="1" hangingPunct="1">
              <a:spcBef>
                <a:spcPct val="0"/>
              </a:spcBef>
              <a:buFontTx/>
              <a:buNone/>
            </a:pPr>
            <a:endParaRPr lang="en-US" altLang="en-US" sz="1600" b="1" dirty="0"/>
          </a:p>
          <a:p>
            <a:pPr eaLnBrk="1" hangingPunct="1">
              <a:spcBef>
                <a:spcPct val="0"/>
              </a:spcBef>
              <a:buFontTx/>
              <a:buNone/>
            </a:pPr>
            <a:r>
              <a:rPr lang="en-US" altLang="en-US" sz="1600" b="1" dirty="0"/>
              <a:t>             OTHERS</a:t>
            </a:r>
          </a:p>
          <a:p>
            <a:pPr eaLnBrk="1" hangingPunct="1">
              <a:spcBef>
                <a:spcPct val="0"/>
              </a:spcBef>
              <a:buFontTx/>
              <a:buNone/>
            </a:pPr>
            <a:endParaRPr lang="en-US" altLang="en-US" sz="1600" b="1" dirty="0"/>
          </a:p>
          <a:p>
            <a:pPr eaLnBrk="1" hangingPunct="1">
              <a:spcBef>
                <a:spcPct val="0"/>
              </a:spcBef>
              <a:buFontTx/>
              <a:buNone/>
            </a:pPr>
            <a:r>
              <a:rPr lang="en-US" altLang="en-US" sz="1600" b="1" dirty="0"/>
              <a:t>orange tri: Centaurs</a:t>
            </a:r>
          </a:p>
          <a:p>
            <a:pPr eaLnBrk="1" hangingPunct="1">
              <a:spcBef>
                <a:spcPct val="0"/>
              </a:spcBef>
              <a:buFontTx/>
              <a:buNone/>
            </a:pPr>
            <a:endParaRPr lang="en-US" altLang="en-US" sz="1600" b="1" dirty="0"/>
          </a:p>
          <a:p>
            <a:pPr eaLnBrk="1" hangingPunct="1">
              <a:spcBef>
                <a:spcPct val="0"/>
              </a:spcBef>
              <a:buFontTx/>
              <a:buNone/>
            </a:pPr>
            <a:r>
              <a:rPr lang="en-US" altLang="en-US" sz="1600" b="1" dirty="0"/>
              <a:t>cyan tri: “</a:t>
            </a:r>
            <a:r>
              <a:rPr lang="en-US" altLang="ja-JP" sz="1600" b="1" dirty="0"/>
              <a:t>unusual”</a:t>
            </a:r>
          </a:p>
          <a:p>
            <a:pPr eaLnBrk="1" hangingPunct="1">
              <a:spcBef>
                <a:spcPct val="0"/>
              </a:spcBef>
              <a:buFontTx/>
              <a:buNone/>
            </a:pP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             COMETS</a:t>
            </a:r>
          </a:p>
          <a:p>
            <a:pPr eaLnBrk="1" hangingPunct="1">
              <a:spcBef>
                <a:spcPct val="0"/>
              </a:spcBef>
              <a:buFontTx/>
              <a:buNone/>
            </a:pPr>
            <a:endParaRPr lang="en-US" altLang="en-US" sz="1600" b="1" dirty="0"/>
          </a:p>
          <a:p>
            <a:pPr eaLnBrk="1" hangingPunct="1">
              <a:spcBef>
                <a:spcPct val="0"/>
              </a:spcBef>
              <a:buFontTx/>
              <a:buNone/>
            </a:pPr>
            <a:r>
              <a:rPr lang="en-US" altLang="en-US" sz="1600" b="1" dirty="0"/>
              <a:t>solid blue </a:t>
            </a:r>
            <a:r>
              <a:rPr lang="en-US" altLang="en-US" sz="1600" b="1" dirty="0" err="1"/>
              <a:t>sqr</a:t>
            </a:r>
            <a:r>
              <a:rPr lang="en-US" altLang="en-US" sz="1600" b="1" dirty="0"/>
              <a:t>: numbered</a:t>
            </a:r>
          </a:p>
          <a:p>
            <a:pPr eaLnBrk="1" hangingPunct="1">
              <a:spcBef>
                <a:spcPct val="0"/>
              </a:spcBef>
              <a:buFontTx/>
              <a:buNone/>
            </a:pPr>
            <a:endParaRPr lang="en-US" altLang="en-US" sz="1600" b="1" dirty="0"/>
          </a:p>
          <a:p>
            <a:pPr eaLnBrk="1" hangingPunct="1">
              <a:spcBef>
                <a:spcPct val="0"/>
              </a:spcBef>
              <a:buFontTx/>
              <a:buNone/>
            </a:pPr>
            <a:r>
              <a:rPr lang="en-US" altLang="en-US" sz="1600" b="1" dirty="0"/>
              <a:t>open blue </a:t>
            </a:r>
            <a:r>
              <a:rPr lang="en-US" altLang="en-US" sz="1600" b="1" dirty="0" err="1"/>
              <a:t>sqr</a:t>
            </a:r>
            <a:r>
              <a:rPr lang="en-US" altLang="en-US" sz="1600" b="1" dirty="0"/>
              <a:t>: others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4">
            <a:extLst>
              <a:ext uri="{FF2B5EF4-FFF2-40B4-BE49-F238E27FC236}">
                <a16:creationId xmlns:a16="http://schemas.microsoft.com/office/drawing/2014/main" id="{7A29B3C8-B17B-CE82-765C-461EF8E6FEE8}"/>
              </a:ext>
            </a:extLst>
          </p:cNvPr>
          <p:cNvSpPr>
            <a:spLocks noGrp="1" noChangeArrowheads="1"/>
          </p:cNvSpPr>
          <p:nvPr>
            <p:ph type="title" idx="4294967295"/>
          </p:nvPr>
        </p:nvSpPr>
        <p:spPr>
          <a:xfrm>
            <a:off x="76200" y="76200"/>
            <a:ext cx="2590800" cy="914400"/>
          </a:xfrm>
        </p:spPr>
        <p:txBody>
          <a:bodyPr/>
          <a:lstStyle/>
          <a:p>
            <a:pPr eaLnBrk="1" hangingPunct="1"/>
            <a:r>
              <a:rPr lang="en-US" altLang="en-US" sz="3200">
                <a:ea typeface="ＭＳ Ｐゴシック" panose="020B0600070205080204" pitchFamily="34" charset="-128"/>
              </a:rPr>
              <a:t>Outer S.S. 2019</a:t>
            </a:r>
            <a:endParaRPr lang="en-US" altLang="en-US">
              <a:ea typeface="ＭＳ Ｐゴシック" panose="020B0600070205080204" pitchFamily="34" charset="-128"/>
            </a:endParaRPr>
          </a:p>
        </p:txBody>
      </p:sp>
      <p:pic>
        <p:nvPicPr>
          <p:cNvPr id="106499" name="Picture 4" descr="A star filled sky&#10;&#10;Description automatically generated">
            <a:extLst>
              <a:ext uri="{FF2B5EF4-FFF2-40B4-BE49-F238E27FC236}">
                <a16:creationId xmlns:a16="http://schemas.microsoft.com/office/drawing/2014/main" id="{AEB43669-78A3-181E-6B90-69EF24AC6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5CF2E2A0-8073-1C66-61E7-8C85470AD630}"/>
              </a:ext>
            </a:extLst>
          </p:cNvPr>
          <p:cNvSpPr txBox="1">
            <a:spLocks noChangeArrowheads="1"/>
          </p:cNvSpPr>
          <p:nvPr/>
        </p:nvSpPr>
        <p:spPr bwMode="auto">
          <a:xfrm>
            <a:off x="152400" y="1282700"/>
            <a:ext cx="237866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1" dirty="0"/>
              <a:t>                TNOs</a:t>
            </a:r>
          </a:p>
          <a:p>
            <a:pPr eaLnBrk="1" hangingPunct="1">
              <a:spcBef>
                <a:spcPct val="0"/>
              </a:spcBef>
              <a:buFontTx/>
              <a:buNone/>
            </a:pPr>
            <a:endParaRPr lang="en-US" altLang="en-US" sz="1600" b="1" dirty="0"/>
          </a:p>
          <a:p>
            <a:pPr eaLnBrk="1" hangingPunct="1">
              <a:spcBef>
                <a:spcPct val="0"/>
              </a:spcBef>
              <a:buFontTx/>
              <a:buNone/>
            </a:pPr>
            <a:r>
              <a:rPr lang="en-US" altLang="en-US" sz="1600" b="1" dirty="0"/>
              <a:t>red: classical KBOs</a:t>
            </a:r>
          </a:p>
          <a:p>
            <a:pPr eaLnBrk="1" hangingPunct="1">
              <a:spcBef>
                <a:spcPct val="0"/>
              </a:spcBef>
              <a:buFontTx/>
              <a:buNone/>
            </a:pPr>
            <a:endParaRPr lang="en-US" altLang="en-US" sz="1600" b="1" dirty="0"/>
          </a:p>
          <a:p>
            <a:pPr eaLnBrk="1" hangingPunct="1">
              <a:spcBef>
                <a:spcPct val="0"/>
              </a:spcBef>
              <a:buFontTx/>
              <a:buNone/>
            </a:pPr>
            <a:r>
              <a:rPr lang="en-US" altLang="en-US" sz="1600" b="1" dirty="0"/>
              <a:t>white: </a:t>
            </a:r>
            <a:r>
              <a:rPr lang="en-US" altLang="en-US" sz="1600" b="1" dirty="0" err="1"/>
              <a:t>Plutinos</a:t>
            </a: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magenta: scattered disk</a:t>
            </a:r>
          </a:p>
          <a:p>
            <a:pPr eaLnBrk="1" hangingPunct="1">
              <a:spcBef>
                <a:spcPct val="0"/>
              </a:spcBef>
              <a:buFontTx/>
              <a:buNone/>
            </a:pPr>
            <a:endParaRPr lang="en-US" altLang="en-US" sz="1600" b="1" dirty="0"/>
          </a:p>
          <a:p>
            <a:pPr eaLnBrk="1" hangingPunct="1">
              <a:spcBef>
                <a:spcPct val="0"/>
              </a:spcBef>
              <a:buFontTx/>
              <a:buNone/>
            </a:pPr>
            <a:r>
              <a:rPr lang="en-US" altLang="en-US" sz="1600" b="1" dirty="0"/>
              <a:t>             OTHERS</a:t>
            </a:r>
          </a:p>
          <a:p>
            <a:pPr eaLnBrk="1" hangingPunct="1">
              <a:spcBef>
                <a:spcPct val="0"/>
              </a:spcBef>
              <a:buFontTx/>
              <a:buNone/>
            </a:pPr>
            <a:endParaRPr lang="en-US" altLang="en-US" sz="1600" b="1" dirty="0"/>
          </a:p>
          <a:p>
            <a:pPr eaLnBrk="1" hangingPunct="1">
              <a:spcBef>
                <a:spcPct val="0"/>
              </a:spcBef>
              <a:buFontTx/>
              <a:buNone/>
            </a:pPr>
            <a:r>
              <a:rPr lang="en-US" altLang="en-US" sz="1600" b="1" dirty="0"/>
              <a:t>orange tri: Centaurs</a:t>
            </a:r>
          </a:p>
          <a:p>
            <a:pPr eaLnBrk="1" hangingPunct="1">
              <a:spcBef>
                <a:spcPct val="0"/>
              </a:spcBef>
              <a:buFontTx/>
              <a:buNone/>
            </a:pPr>
            <a:endParaRPr lang="en-US" altLang="en-US" sz="1600" b="1" dirty="0"/>
          </a:p>
          <a:p>
            <a:pPr eaLnBrk="1" hangingPunct="1">
              <a:spcBef>
                <a:spcPct val="0"/>
              </a:spcBef>
              <a:buFontTx/>
              <a:buNone/>
            </a:pPr>
            <a:r>
              <a:rPr lang="en-US" altLang="en-US" sz="1600" b="1" dirty="0"/>
              <a:t>cyan tri: “</a:t>
            </a:r>
            <a:r>
              <a:rPr lang="en-US" altLang="ja-JP" sz="1600" b="1" dirty="0"/>
              <a:t>unusual”</a:t>
            </a:r>
          </a:p>
          <a:p>
            <a:pPr eaLnBrk="1" hangingPunct="1">
              <a:spcBef>
                <a:spcPct val="0"/>
              </a:spcBef>
              <a:buFontTx/>
              <a:buNone/>
            </a:pP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             COMETS</a:t>
            </a:r>
          </a:p>
          <a:p>
            <a:pPr eaLnBrk="1" hangingPunct="1">
              <a:spcBef>
                <a:spcPct val="0"/>
              </a:spcBef>
              <a:buFontTx/>
              <a:buNone/>
            </a:pPr>
            <a:endParaRPr lang="en-US" altLang="en-US" sz="1600" b="1" dirty="0"/>
          </a:p>
          <a:p>
            <a:pPr eaLnBrk="1" hangingPunct="1">
              <a:spcBef>
                <a:spcPct val="0"/>
              </a:spcBef>
              <a:buFontTx/>
              <a:buNone/>
            </a:pPr>
            <a:r>
              <a:rPr lang="en-US" altLang="en-US" sz="1600" b="1" dirty="0"/>
              <a:t>solid blue </a:t>
            </a:r>
            <a:r>
              <a:rPr lang="en-US" altLang="en-US" sz="1600" b="1" dirty="0" err="1"/>
              <a:t>sqr</a:t>
            </a:r>
            <a:r>
              <a:rPr lang="en-US" altLang="en-US" sz="1600" b="1" dirty="0"/>
              <a:t>: numbered</a:t>
            </a:r>
          </a:p>
          <a:p>
            <a:pPr eaLnBrk="1" hangingPunct="1">
              <a:spcBef>
                <a:spcPct val="0"/>
              </a:spcBef>
              <a:buFontTx/>
              <a:buNone/>
            </a:pPr>
            <a:endParaRPr lang="en-US" altLang="en-US" sz="1600" b="1" dirty="0"/>
          </a:p>
          <a:p>
            <a:pPr eaLnBrk="1" hangingPunct="1">
              <a:spcBef>
                <a:spcPct val="0"/>
              </a:spcBef>
              <a:buFontTx/>
              <a:buNone/>
            </a:pPr>
            <a:r>
              <a:rPr lang="en-US" altLang="en-US" sz="1600" b="1" dirty="0"/>
              <a:t>open blue </a:t>
            </a:r>
            <a:r>
              <a:rPr lang="en-US" altLang="en-US" sz="1600" b="1" dirty="0" err="1"/>
              <a:t>sqr</a:t>
            </a:r>
            <a:r>
              <a:rPr lang="en-US" altLang="en-US" sz="1600" b="1" dirty="0"/>
              <a:t>: others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4">
            <a:extLst>
              <a:ext uri="{FF2B5EF4-FFF2-40B4-BE49-F238E27FC236}">
                <a16:creationId xmlns:a16="http://schemas.microsoft.com/office/drawing/2014/main" id="{60E4DD6C-A531-7C69-0539-F539004BD7FD}"/>
              </a:ext>
            </a:extLst>
          </p:cNvPr>
          <p:cNvSpPr>
            <a:spLocks noGrp="1" noChangeArrowheads="1"/>
          </p:cNvSpPr>
          <p:nvPr>
            <p:ph type="title" idx="4294967295"/>
          </p:nvPr>
        </p:nvSpPr>
        <p:spPr>
          <a:xfrm>
            <a:off x="76200" y="76200"/>
            <a:ext cx="2590800" cy="914400"/>
          </a:xfrm>
        </p:spPr>
        <p:txBody>
          <a:bodyPr/>
          <a:lstStyle/>
          <a:p>
            <a:pPr eaLnBrk="1" hangingPunct="1"/>
            <a:r>
              <a:rPr lang="en-US" altLang="en-US" sz="3200">
                <a:ea typeface="ＭＳ Ｐゴシック" panose="020B0600070205080204" pitchFamily="34" charset="-128"/>
              </a:rPr>
              <a:t>Outer S.S. 2019</a:t>
            </a:r>
            <a:endParaRPr lang="en-US" altLang="en-US">
              <a:ea typeface="ＭＳ Ｐゴシック" panose="020B0600070205080204" pitchFamily="34" charset="-128"/>
            </a:endParaRPr>
          </a:p>
        </p:txBody>
      </p:sp>
      <p:sp>
        <p:nvSpPr>
          <p:cNvPr id="5" name="Text Box 4">
            <a:extLst>
              <a:ext uri="{FF2B5EF4-FFF2-40B4-BE49-F238E27FC236}">
                <a16:creationId xmlns:a16="http://schemas.microsoft.com/office/drawing/2014/main" id="{1880B461-74CD-68AF-9C89-9EE2BBD788C4}"/>
              </a:ext>
            </a:extLst>
          </p:cNvPr>
          <p:cNvSpPr txBox="1">
            <a:spLocks noChangeArrowheads="1"/>
          </p:cNvSpPr>
          <p:nvPr/>
        </p:nvSpPr>
        <p:spPr bwMode="auto">
          <a:xfrm>
            <a:off x="581025" y="1243013"/>
            <a:ext cx="15525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600" b="1">
                <a:solidFill>
                  <a:srgbClr val="DF0000"/>
                </a:solidFill>
              </a:rPr>
              <a:t>Plutinos/KBOs</a:t>
            </a:r>
          </a:p>
          <a:p>
            <a:pPr algn="ctr" eaLnBrk="1" hangingPunct="1">
              <a:spcBef>
                <a:spcPct val="0"/>
              </a:spcBef>
              <a:buFontTx/>
              <a:buNone/>
            </a:pPr>
            <a:endParaRPr lang="en-US" altLang="en-US" sz="1600" b="1">
              <a:solidFill>
                <a:srgbClr val="DF0000"/>
              </a:solidFill>
            </a:endParaRPr>
          </a:p>
          <a:p>
            <a:pPr algn="ctr" eaLnBrk="1" hangingPunct="1">
              <a:spcBef>
                <a:spcPct val="0"/>
              </a:spcBef>
              <a:buFontTx/>
              <a:buNone/>
            </a:pPr>
            <a:r>
              <a:rPr lang="en-US" altLang="en-US" sz="1600" b="1">
                <a:solidFill>
                  <a:srgbClr val="DF0000"/>
                </a:solidFill>
              </a:rPr>
              <a:t>Pluto</a:t>
            </a:r>
          </a:p>
          <a:p>
            <a:pPr algn="ctr" eaLnBrk="1" hangingPunct="1">
              <a:spcBef>
                <a:spcPct val="0"/>
              </a:spcBef>
              <a:buFontTx/>
              <a:buNone/>
            </a:pPr>
            <a:r>
              <a:rPr lang="en-US" altLang="en-US" sz="1600" b="1">
                <a:solidFill>
                  <a:srgbClr val="DF0000"/>
                </a:solidFill>
              </a:rPr>
              <a:t>Quaoar</a:t>
            </a:r>
          </a:p>
          <a:p>
            <a:pPr algn="ctr" eaLnBrk="1" hangingPunct="1">
              <a:spcBef>
                <a:spcPct val="0"/>
              </a:spcBef>
              <a:buFontTx/>
              <a:buNone/>
            </a:pPr>
            <a:r>
              <a:rPr lang="en-US" altLang="en-US" sz="1600" b="1">
                <a:solidFill>
                  <a:srgbClr val="DF0000"/>
                </a:solidFill>
              </a:rPr>
              <a:t>Ixion</a:t>
            </a:r>
          </a:p>
          <a:p>
            <a:pPr algn="ctr" eaLnBrk="1" hangingPunct="1">
              <a:spcBef>
                <a:spcPct val="0"/>
              </a:spcBef>
              <a:buFontTx/>
              <a:buNone/>
            </a:pPr>
            <a:r>
              <a:rPr lang="en-US" altLang="en-US" sz="1600" b="1">
                <a:solidFill>
                  <a:srgbClr val="DF0000"/>
                </a:solidFill>
              </a:rPr>
              <a:t>Varuna</a:t>
            </a:r>
          </a:p>
          <a:p>
            <a:pPr algn="ctr" eaLnBrk="1" hangingPunct="1">
              <a:spcBef>
                <a:spcPct val="0"/>
              </a:spcBef>
              <a:buFontTx/>
              <a:buNone/>
            </a:pPr>
            <a:r>
              <a:rPr lang="en-US" altLang="en-US" sz="1600" b="1">
                <a:solidFill>
                  <a:srgbClr val="DF0000"/>
                </a:solidFill>
              </a:rPr>
              <a:t>Orcus</a:t>
            </a:r>
          </a:p>
          <a:p>
            <a:pPr algn="ctr" eaLnBrk="1" hangingPunct="1">
              <a:spcBef>
                <a:spcPct val="0"/>
              </a:spcBef>
              <a:buFontTx/>
              <a:buNone/>
            </a:pPr>
            <a:endParaRPr lang="en-US" altLang="en-US" sz="1600" b="1"/>
          </a:p>
          <a:p>
            <a:pPr algn="ctr" eaLnBrk="1" hangingPunct="1">
              <a:spcBef>
                <a:spcPct val="0"/>
              </a:spcBef>
              <a:buFontTx/>
              <a:buNone/>
            </a:pPr>
            <a:r>
              <a:rPr lang="en-US" altLang="en-US" sz="1600" b="1">
                <a:solidFill>
                  <a:srgbClr val="FF6600"/>
                </a:solidFill>
              </a:rPr>
              <a:t>Centaurs</a:t>
            </a:r>
            <a:r>
              <a:rPr lang="en-US" altLang="en-US" sz="1600" b="1">
                <a:solidFill>
                  <a:srgbClr val="FF0DEC"/>
                </a:solidFill>
              </a:rPr>
              <a:t>/SDOs</a:t>
            </a:r>
          </a:p>
          <a:p>
            <a:pPr algn="ctr" eaLnBrk="1" hangingPunct="1">
              <a:spcBef>
                <a:spcPct val="0"/>
              </a:spcBef>
              <a:buFontTx/>
              <a:buNone/>
            </a:pPr>
            <a:endParaRPr lang="en-US" altLang="en-US" sz="1600" b="1">
              <a:solidFill>
                <a:srgbClr val="FF0DEC"/>
              </a:solidFill>
            </a:endParaRPr>
          </a:p>
          <a:p>
            <a:pPr algn="ctr" eaLnBrk="1" hangingPunct="1">
              <a:spcBef>
                <a:spcPct val="0"/>
              </a:spcBef>
              <a:buFontTx/>
              <a:buNone/>
            </a:pPr>
            <a:r>
              <a:rPr lang="en-US" altLang="en-US" sz="1600" b="1">
                <a:solidFill>
                  <a:srgbClr val="FF6600"/>
                </a:solidFill>
              </a:rPr>
              <a:t>Chiron</a:t>
            </a:r>
          </a:p>
          <a:p>
            <a:pPr algn="ctr" eaLnBrk="1" hangingPunct="1">
              <a:spcBef>
                <a:spcPct val="0"/>
              </a:spcBef>
              <a:buFontTx/>
              <a:buNone/>
            </a:pPr>
            <a:r>
              <a:rPr lang="en-US" altLang="en-US" sz="1600" b="1">
                <a:solidFill>
                  <a:srgbClr val="FF0DEC"/>
                </a:solidFill>
              </a:rPr>
              <a:t>Sedna</a:t>
            </a:r>
          </a:p>
          <a:p>
            <a:pPr algn="ctr" eaLnBrk="1" hangingPunct="1">
              <a:spcBef>
                <a:spcPct val="0"/>
              </a:spcBef>
              <a:buFontTx/>
              <a:buNone/>
            </a:pPr>
            <a:r>
              <a:rPr lang="en-US" altLang="en-US" sz="1600" b="1">
                <a:solidFill>
                  <a:srgbClr val="FF0DEC"/>
                </a:solidFill>
              </a:rPr>
              <a:t>Nessus</a:t>
            </a:r>
          </a:p>
          <a:p>
            <a:pPr algn="ctr" eaLnBrk="1" hangingPunct="1">
              <a:spcBef>
                <a:spcPct val="0"/>
              </a:spcBef>
              <a:buFontTx/>
              <a:buNone/>
            </a:pPr>
            <a:r>
              <a:rPr lang="en-US" altLang="en-US" sz="1600" b="1">
                <a:solidFill>
                  <a:srgbClr val="FF0DEC"/>
                </a:solidFill>
              </a:rPr>
              <a:t>Asbolus</a:t>
            </a:r>
          </a:p>
          <a:p>
            <a:pPr algn="ctr" eaLnBrk="1" hangingPunct="1">
              <a:spcBef>
                <a:spcPct val="0"/>
              </a:spcBef>
              <a:buFontTx/>
              <a:buNone/>
            </a:pPr>
            <a:r>
              <a:rPr lang="en-US" altLang="en-US" sz="1600" b="1">
                <a:solidFill>
                  <a:srgbClr val="FF0DEC"/>
                </a:solidFill>
              </a:rPr>
              <a:t>Eris</a:t>
            </a:r>
          </a:p>
          <a:p>
            <a:pPr algn="ctr" eaLnBrk="1" hangingPunct="1">
              <a:spcBef>
                <a:spcPct val="0"/>
              </a:spcBef>
              <a:buFontTx/>
              <a:buNone/>
            </a:pPr>
            <a:endParaRPr lang="en-US" altLang="en-US" sz="1600" b="1">
              <a:solidFill>
                <a:srgbClr val="FF0DEC"/>
              </a:solidFill>
            </a:endParaRPr>
          </a:p>
          <a:p>
            <a:pPr algn="ctr" eaLnBrk="1" hangingPunct="1">
              <a:spcBef>
                <a:spcPct val="0"/>
              </a:spcBef>
              <a:buFontTx/>
              <a:buNone/>
            </a:pPr>
            <a:r>
              <a:rPr lang="en-US" altLang="en-US" sz="1600" b="1">
                <a:solidFill>
                  <a:srgbClr val="3366FF"/>
                </a:solidFill>
              </a:rPr>
              <a:t>Comets</a:t>
            </a:r>
          </a:p>
          <a:p>
            <a:pPr algn="ctr" eaLnBrk="1" hangingPunct="1">
              <a:spcBef>
                <a:spcPct val="0"/>
              </a:spcBef>
              <a:buFontTx/>
              <a:buNone/>
            </a:pPr>
            <a:endParaRPr lang="en-US" altLang="en-US" sz="1600" b="1">
              <a:solidFill>
                <a:srgbClr val="3366FF"/>
              </a:solidFill>
            </a:endParaRPr>
          </a:p>
          <a:p>
            <a:pPr algn="ctr" eaLnBrk="1" hangingPunct="1">
              <a:spcBef>
                <a:spcPct val="0"/>
              </a:spcBef>
              <a:buFontTx/>
              <a:buNone/>
            </a:pPr>
            <a:r>
              <a:rPr lang="en-US" altLang="en-US" sz="1600" b="1">
                <a:solidFill>
                  <a:srgbClr val="3366FF"/>
                </a:solidFill>
              </a:rPr>
              <a:t>1P  Halley</a:t>
            </a:r>
          </a:p>
          <a:p>
            <a:pPr algn="ctr" eaLnBrk="1" hangingPunct="1">
              <a:spcBef>
                <a:spcPct val="0"/>
              </a:spcBef>
              <a:buFontTx/>
              <a:buNone/>
            </a:pPr>
            <a:r>
              <a:rPr lang="en-US" altLang="en-US" sz="1600" b="1">
                <a:solidFill>
                  <a:srgbClr val="3366FF"/>
                </a:solidFill>
              </a:rPr>
              <a:t>2P  Encke</a:t>
            </a:r>
          </a:p>
        </p:txBody>
      </p:sp>
      <p:pic>
        <p:nvPicPr>
          <p:cNvPr id="108547" name="Picture 2" descr="A star filled sky&#10;&#10;Description automatically generated">
            <a:extLst>
              <a:ext uri="{FF2B5EF4-FFF2-40B4-BE49-F238E27FC236}">
                <a16:creationId xmlns:a16="http://schemas.microsoft.com/office/drawing/2014/main" id="{FA477907-195C-ABC8-753C-5C3001619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2000"/>
                                        <p:tgtEl>
                                          <p:spTgt spid="5">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2000"/>
                                        <p:tgtEl>
                                          <p:spTgt spid="5">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2000"/>
                                        <p:tgtEl>
                                          <p:spTgt spid="5">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fade">
                                      <p:cBhvr>
                                        <p:cTn id="30" dur="2000"/>
                                        <p:tgtEl>
                                          <p:spTgt spid="5">
                                            <p:txEl>
                                              <p:pRg st="10" end="1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animEffect transition="in" filter="fade">
                                      <p:cBhvr>
                                        <p:cTn id="33" dur="2000"/>
                                        <p:tgtEl>
                                          <p:spTgt spid="5">
                                            <p:txEl>
                                              <p:pRg st="11" end="1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animEffect transition="in" filter="fade">
                                      <p:cBhvr>
                                        <p:cTn id="36" dur="2000"/>
                                        <p:tgtEl>
                                          <p:spTgt spid="5">
                                            <p:txEl>
                                              <p:pRg st="12" end="1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animEffect transition="in" filter="fade">
                                      <p:cBhvr>
                                        <p:cTn id="39" dur="2000"/>
                                        <p:tgtEl>
                                          <p:spTgt spid="5">
                                            <p:txEl>
                                              <p:pRg st="13" end="1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animEffect transition="in" filter="fade">
                                      <p:cBhvr>
                                        <p:cTn id="42" dur="2000"/>
                                        <p:tgtEl>
                                          <p:spTgt spid="5">
                                            <p:txEl>
                                              <p:pRg st="14" end="1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6" end="16"/>
                                            </p:txEl>
                                          </p:spTgt>
                                        </p:tgtEl>
                                        <p:attrNameLst>
                                          <p:attrName>style.visibility</p:attrName>
                                        </p:attrNameLst>
                                      </p:cBhvr>
                                      <p:to>
                                        <p:strVal val="visible"/>
                                      </p:to>
                                    </p:set>
                                    <p:animEffect transition="in" filter="fade">
                                      <p:cBhvr>
                                        <p:cTn id="47" dur="2000"/>
                                        <p:tgtEl>
                                          <p:spTgt spid="5">
                                            <p:txEl>
                                              <p:pRg st="16" end="16"/>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xEl>
                                              <p:pRg st="18" end="18"/>
                                            </p:txEl>
                                          </p:spTgt>
                                        </p:tgtEl>
                                        <p:attrNameLst>
                                          <p:attrName>style.visibility</p:attrName>
                                        </p:attrNameLst>
                                      </p:cBhvr>
                                      <p:to>
                                        <p:strVal val="visible"/>
                                      </p:to>
                                    </p:set>
                                    <p:animEffect transition="in" filter="fade">
                                      <p:cBhvr>
                                        <p:cTn id="50" dur="2000"/>
                                        <p:tgtEl>
                                          <p:spTgt spid="5">
                                            <p:txEl>
                                              <p:pRg st="18" end="18"/>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
                                            <p:txEl>
                                              <p:pRg st="19" end="19"/>
                                            </p:txEl>
                                          </p:spTgt>
                                        </p:tgtEl>
                                        <p:attrNameLst>
                                          <p:attrName>style.visibility</p:attrName>
                                        </p:attrNameLst>
                                      </p:cBhvr>
                                      <p:to>
                                        <p:strVal val="visible"/>
                                      </p:to>
                                    </p:set>
                                    <p:animEffect transition="in" filter="fade">
                                      <p:cBhvr>
                                        <p:cTn id="53" dur="2000"/>
                                        <p:tgtEl>
                                          <p:spTgt spid="5">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Footer Placeholder 4">
            <a:extLst>
              <a:ext uri="{FF2B5EF4-FFF2-40B4-BE49-F238E27FC236}">
                <a16:creationId xmlns:a16="http://schemas.microsoft.com/office/drawing/2014/main" id="{43A6AE60-929D-507E-65A5-11FC3B205C6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10595" name="Slide Number Placeholder 5">
            <a:extLst>
              <a:ext uri="{FF2B5EF4-FFF2-40B4-BE49-F238E27FC236}">
                <a16:creationId xmlns:a16="http://schemas.microsoft.com/office/drawing/2014/main" id="{97EB4E1D-DD61-0145-23E1-34C8E03E22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FF8E7164-CF29-AE4E-B0B8-4813519F3DE4}" type="slidenum">
              <a:rPr lang="en-US" altLang="en-US" sz="1400" smtClean="0"/>
              <a:pPr>
                <a:spcBef>
                  <a:spcPct val="0"/>
                </a:spcBef>
                <a:buFontTx/>
                <a:buNone/>
              </a:pPr>
              <a:t>29</a:t>
            </a:fld>
            <a:endParaRPr lang="en-US" altLang="en-US" sz="1400"/>
          </a:p>
        </p:txBody>
      </p:sp>
      <p:sp>
        <p:nvSpPr>
          <p:cNvPr id="198660" name="Text Box 4">
            <a:extLst>
              <a:ext uri="{FF2B5EF4-FFF2-40B4-BE49-F238E27FC236}">
                <a16:creationId xmlns:a16="http://schemas.microsoft.com/office/drawing/2014/main" id="{67230E04-B6A1-0878-EC97-BA624B55ADB5}"/>
              </a:ext>
            </a:extLst>
          </p:cNvPr>
          <p:cNvSpPr txBox="1">
            <a:spLocks noChangeArrowheads="1"/>
          </p:cNvSpPr>
          <p:nvPr/>
        </p:nvSpPr>
        <p:spPr bwMode="auto">
          <a:xfrm>
            <a:off x="488950" y="3505200"/>
            <a:ext cx="8826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200">
                <a:solidFill>
                  <a:srgbClr val="FFFDE4"/>
                </a:solidFill>
              </a:rPr>
              <a:t>Hydra</a:t>
            </a:r>
            <a:endParaRPr lang="en-US" altLang="en-US" sz="2200">
              <a:solidFill>
                <a:schemeClr val="bg1"/>
              </a:solidFill>
            </a:endParaRPr>
          </a:p>
        </p:txBody>
      </p:sp>
      <p:sp>
        <p:nvSpPr>
          <p:cNvPr id="198661" name="Text Box 5">
            <a:extLst>
              <a:ext uri="{FF2B5EF4-FFF2-40B4-BE49-F238E27FC236}">
                <a16:creationId xmlns:a16="http://schemas.microsoft.com/office/drawing/2014/main" id="{3F3D9FDA-8711-8F8D-0914-F24498156F61}"/>
              </a:ext>
            </a:extLst>
          </p:cNvPr>
          <p:cNvSpPr txBox="1">
            <a:spLocks noChangeArrowheads="1"/>
          </p:cNvSpPr>
          <p:nvPr/>
        </p:nvSpPr>
        <p:spPr bwMode="auto">
          <a:xfrm>
            <a:off x="1981200" y="5738813"/>
            <a:ext cx="6032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200">
                <a:solidFill>
                  <a:srgbClr val="FFFDE4"/>
                </a:solidFill>
              </a:rPr>
              <a:t>Nix</a:t>
            </a:r>
            <a:endParaRPr lang="en-US" altLang="en-US" sz="2200">
              <a:solidFill>
                <a:schemeClr val="bg1"/>
              </a:solidFill>
            </a:endParaRPr>
          </a:p>
        </p:txBody>
      </p:sp>
      <p:sp>
        <p:nvSpPr>
          <p:cNvPr id="8" name="Text Box 5">
            <a:extLst>
              <a:ext uri="{FF2B5EF4-FFF2-40B4-BE49-F238E27FC236}">
                <a16:creationId xmlns:a16="http://schemas.microsoft.com/office/drawing/2014/main" id="{0BC87B9C-1078-75AD-A5C3-0975ECB98681}"/>
              </a:ext>
            </a:extLst>
          </p:cNvPr>
          <p:cNvSpPr txBox="1">
            <a:spLocks noChangeArrowheads="1"/>
          </p:cNvSpPr>
          <p:nvPr/>
        </p:nvSpPr>
        <p:spPr bwMode="auto">
          <a:xfrm>
            <a:off x="1600200" y="3352800"/>
            <a:ext cx="7016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200">
                <a:solidFill>
                  <a:srgbClr val="FFFDE4"/>
                </a:solidFill>
              </a:rPr>
              <a:t>Styx</a:t>
            </a:r>
            <a:endParaRPr lang="en-US" altLang="en-US" sz="2200">
              <a:solidFill>
                <a:schemeClr val="bg1"/>
              </a:solidFill>
            </a:endParaRPr>
          </a:p>
        </p:txBody>
      </p:sp>
      <p:sp>
        <p:nvSpPr>
          <p:cNvPr id="9" name="Text Box 5">
            <a:extLst>
              <a:ext uri="{FF2B5EF4-FFF2-40B4-BE49-F238E27FC236}">
                <a16:creationId xmlns:a16="http://schemas.microsoft.com/office/drawing/2014/main" id="{74892AC1-33CC-03EC-2D99-C8C474D062E3}"/>
              </a:ext>
            </a:extLst>
          </p:cNvPr>
          <p:cNvSpPr txBox="1">
            <a:spLocks noChangeArrowheads="1"/>
          </p:cNvSpPr>
          <p:nvPr/>
        </p:nvSpPr>
        <p:spPr bwMode="auto">
          <a:xfrm>
            <a:off x="2057400" y="3810000"/>
            <a:ext cx="1219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200">
                <a:solidFill>
                  <a:srgbClr val="FFFDE4"/>
                </a:solidFill>
              </a:rPr>
              <a:t>Kerberos</a:t>
            </a:r>
            <a:endParaRPr lang="en-US" altLang="en-US" sz="2200">
              <a:solidFill>
                <a:schemeClr val="bg1"/>
              </a:solidFill>
            </a:endParaRPr>
          </a:p>
        </p:txBody>
      </p:sp>
      <p:pic>
        <p:nvPicPr>
          <p:cNvPr id="110600" name="Picture 2">
            <a:extLst>
              <a:ext uri="{FF2B5EF4-FFF2-40B4-BE49-F238E27FC236}">
                <a16:creationId xmlns:a16="http://schemas.microsoft.com/office/drawing/2014/main" id="{2EEA7280-E3D0-A044-80FE-15B730393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94800"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1" name="Rectangle 1">
            <a:extLst>
              <a:ext uri="{FF2B5EF4-FFF2-40B4-BE49-F238E27FC236}">
                <a16:creationId xmlns:a16="http://schemas.microsoft.com/office/drawing/2014/main" id="{44FEF2E1-A59F-0B2B-B98C-030309406038}"/>
              </a:ext>
            </a:extLst>
          </p:cNvPr>
          <p:cNvSpPr>
            <a:spLocks noChangeArrowheads="1"/>
          </p:cNvSpPr>
          <p:nvPr/>
        </p:nvSpPr>
        <p:spPr bwMode="auto">
          <a:xfrm>
            <a:off x="228600" y="1143000"/>
            <a:ext cx="882650" cy="201613"/>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i="1"/>
          </a:p>
        </p:txBody>
      </p:sp>
      <p:sp>
        <p:nvSpPr>
          <p:cNvPr id="110602" name="Rectangle 2">
            <a:extLst>
              <a:ext uri="{FF2B5EF4-FFF2-40B4-BE49-F238E27FC236}">
                <a16:creationId xmlns:a16="http://schemas.microsoft.com/office/drawing/2014/main" id="{1C64AD9F-EE49-D739-4F05-30248C19334A}"/>
              </a:ext>
            </a:extLst>
          </p:cNvPr>
          <p:cNvSpPr>
            <a:spLocks noChangeArrowheads="1"/>
          </p:cNvSpPr>
          <p:nvPr/>
        </p:nvSpPr>
        <p:spPr bwMode="auto">
          <a:xfrm>
            <a:off x="0" y="1676400"/>
            <a:ext cx="882650" cy="201613"/>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i="1"/>
          </a:p>
        </p:txBody>
      </p:sp>
      <p:sp>
        <p:nvSpPr>
          <p:cNvPr id="110603" name="Rectangle 3">
            <a:extLst>
              <a:ext uri="{FF2B5EF4-FFF2-40B4-BE49-F238E27FC236}">
                <a16:creationId xmlns:a16="http://schemas.microsoft.com/office/drawing/2014/main" id="{68A572C6-E441-EDFA-BABC-DA8DB12FB0DC}"/>
              </a:ext>
            </a:extLst>
          </p:cNvPr>
          <p:cNvSpPr>
            <a:spLocks noChangeArrowheads="1"/>
          </p:cNvSpPr>
          <p:nvPr/>
        </p:nvSpPr>
        <p:spPr bwMode="auto">
          <a:xfrm>
            <a:off x="2089150" y="1246188"/>
            <a:ext cx="882650" cy="201612"/>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i="1"/>
          </a:p>
        </p:txBody>
      </p:sp>
      <p:sp>
        <p:nvSpPr>
          <p:cNvPr id="110604" name="Rectangle 4">
            <a:extLst>
              <a:ext uri="{FF2B5EF4-FFF2-40B4-BE49-F238E27FC236}">
                <a16:creationId xmlns:a16="http://schemas.microsoft.com/office/drawing/2014/main" id="{A401CE09-F2E3-178B-BC31-5524EDC1DF10}"/>
              </a:ext>
            </a:extLst>
          </p:cNvPr>
          <p:cNvSpPr>
            <a:spLocks noChangeArrowheads="1"/>
          </p:cNvSpPr>
          <p:nvPr/>
        </p:nvSpPr>
        <p:spPr bwMode="auto">
          <a:xfrm>
            <a:off x="1371600" y="1017588"/>
            <a:ext cx="882650" cy="201612"/>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i="1"/>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7" descr="A person that is standing in the dirt&#10;&#10;Description automatically generated">
            <a:extLst>
              <a:ext uri="{FF2B5EF4-FFF2-40B4-BE49-F238E27FC236}">
                <a16:creationId xmlns:a16="http://schemas.microsoft.com/office/drawing/2014/main" id="{EBEAB6D1-A45D-C38F-96CD-ED3EA5C27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5675"/>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26">
            <a:extLst>
              <a:ext uri="{FF2B5EF4-FFF2-40B4-BE49-F238E27FC236}">
                <a16:creationId xmlns:a16="http://schemas.microsoft.com/office/drawing/2014/main" id="{2E71AE5C-1483-2795-6D10-8C583BA52158}"/>
              </a:ext>
            </a:extLst>
          </p:cNvPr>
          <p:cNvSpPr txBox="1">
            <a:spLocks noChangeArrowheads="1"/>
          </p:cNvSpPr>
          <p:nvPr/>
        </p:nvSpPr>
        <p:spPr bwMode="auto">
          <a:xfrm>
            <a:off x="685800" y="76200"/>
            <a:ext cx="7772400" cy="8382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b="1" kern="0" dirty="0">
                <a:solidFill>
                  <a:schemeClr val="bg1"/>
                </a:solidFill>
                <a:ea typeface="ＭＳ Ｐゴシック" panose="020B0600070205080204" pitchFamily="34" charset="-128"/>
              </a:rPr>
              <a:t>Solar System Overview III</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EBE75312-F92C-F097-CF14-C86AB433A8AE}"/>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The Pluto System: 2012</a:t>
            </a:r>
          </a:p>
        </p:txBody>
      </p:sp>
      <p:sp>
        <p:nvSpPr>
          <p:cNvPr id="112643" name="Picture 1" descr="Pluto_moon_P5_discovery_with_moons'_orbits.jpg">
            <a:extLst>
              <a:ext uri="{FF2B5EF4-FFF2-40B4-BE49-F238E27FC236}">
                <a16:creationId xmlns:a16="http://schemas.microsoft.com/office/drawing/2014/main" id="{C28364DD-B463-27AA-A9E0-8F58F6B70041}"/>
              </a:ext>
            </a:extLst>
          </p:cNvPr>
          <p:cNvSpPr>
            <a:spLocks noChangeAspect="1"/>
          </p:cNvSpPr>
          <p:nvPr/>
        </p:nvSpPr>
        <p:spPr bwMode="auto">
          <a:xfrm>
            <a:off x="228600" y="1023938"/>
            <a:ext cx="5715000"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rgbClr val="000000"/>
              </a:solidFill>
            </a:endParaRPr>
          </a:p>
        </p:txBody>
      </p:sp>
      <p:sp>
        <p:nvSpPr>
          <p:cNvPr id="112644" name="Picture 2" descr="bluemarblewest.jpg">
            <a:extLst>
              <a:ext uri="{FF2B5EF4-FFF2-40B4-BE49-F238E27FC236}">
                <a16:creationId xmlns:a16="http://schemas.microsoft.com/office/drawing/2014/main" id="{36CA2DEC-8F35-8918-9529-9FCB27F1EB57}"/>
              </a:ext>
            </a:extLst>
          </p:cNvPr>
          <p:cNvSpPr>
            <a:spLocks noChangeAspect="1"/>
          </p:cNvSpPr>
          <p:nvPr/>
        </p:nvSpPr>
        <p:spPr bwMode="auto">
          <a:xfrm>
            <a:off x="8534400" y="83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rgbClr val="000000"/>
              </a:solidFill>
            </a:endParaRPr>
          </a:p>
        </p:txBody>
      </p:sp>
      <p:pic>
        <p:nvPicPr>
          <p:cNvPr id="112645" name="Picture 2">
            <a:extLst>
              <a:ext uri="{FF2B5EF4-FFF2-40B4-BE49-F238E27FC236}">
                <a16:creationId xmlns:a16="http://schemas.microsoft.com/office/drawing/2014/main" id="{3A82C8FB-67FE-EB7E-2E71-39386D6B0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2286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Rectangle 2">
            <a:extLst>
              <a:ext uri="{FF2B5EF4-FFF2-40B4-BE49-F238E27FC236}">
                <a16:creationId xmlns:a16="http://schemas.microsoft.com/office/drawing/2014/main" id="{153A228C-1847-7527-E156-763163F94FB1}"/>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Pluto Has 5 Moons</a:t>
            </a:r>
          </a:p>
        </p:txBody>
      </p:sp>
      <p:sp>
        <p:nvSpPr>
          <p:cNvPr id="112647" name="Rectangle 1">
            <a:extLst>
              <a:ext uri="{FF2B5EF4-FFF2-40B4-BE49-F238E27FC236}">
                <a16:creationId xmlns:a16="http://schemas.microsoft.com/office/drawing/2014/main" id="{D7CB9A83-7E28-56B9-8BEE-6DC79F9D5E42}"/>
              </a:ext>
            </a:extLst>
          </p:cNvPr>
          <p:cNvSpPr>
            <a:spLocks noChangeArrowheads="1"/>
          </p:cNvSpPr>
          <p:nvPr/>
        </p:nvSpPr>
        <p:spPr bwMode="auto">
          <a:xfrm>
            <a:off x="381000" y="762000"/>
            <a:ext cx="8382000" cy="914400"/>
          </a:xfrm>
          <a:prstGeom prst="rect">
            <a:avLst/>
          </a:prstGeom>
          <a:solidFill>
            <a:schemeClr val="tx1"/>
          </a:solidFill>
          <a:ln w="9525" algn="ctr">
            <a:solidFill>
              <a:schemeClr val="tx2"/>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i="1">
              <a:solidFill>
                <a:srgbClr val="000000"/>
              </a:solidFill>
            </a:endParaRPr>
          </a:p>
        </p:txBody>
      </p:sp>
      <p:sp>
        <p:nvSpPr>
          <p:cNvPr id="112648" name="Rectangle 8">
            <a:extLst>
              <a:ext uri="{FF2B5EF4-FFF2-40B4-BE49-F238E27FC236}">
                <a16:creationId xmlns:a16="http://schemas.microsoft.com/office/drawing/2014/main" id="{0844BEFB-170D-8BF9-3430-ED22044C8F8B}"/>
              </a:ext>
            </a:extLst>
          </p:cNvPr>
          <p:cNvSpPr>
            <a:spLocks noChangeArrowheads="1"/>
          </p:cNvSpPr>
          <p:nvPr/>
        </p:nvSpPr>
        <p:spPr bwMode="auto">
          <a:xfrm>
            <a:off x="515938" y="3484563"/>
            <a:ext cx="8382000" cy="914400"/>
          </a:xfrm>
          <a:prstGeom prst="rect">
            <a:avLst/>
          </a:prstGeom>
          <a:solidFill>
            <a:schemeClr val="tx1"/>
          </a:solidFill>
          <a:ln w="9525" algn="ctr">
            <a:solidFill>
              <a:schemeClr val="tx2"/>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i="1">
              <a:solidFill>
                <a:srgbClr val="000000"/>
              </a:solidFill>
            </a:endParaRPr>
          </a:p>
        </p:txBody>
      </p:sp>
      <p:sp>
        <p:nvSpPr>
          <p:cNvPr id="2" name="Rectangle 1">
            <a:extLst>
              <a:ext uri="{FF2B5EF4-FFF2-40B4-BE49-F238E27FC236}">
                <a16:creationId xmlns:a16="http://schemas.microsoft.com/office/drawing/2014/main" id="{07A0D0AF-7CFF-71D8-65ED-199E9A89D1F4}"/>
              </a:ext>
            </a:extLst>
          </p:cNvPr>
          <p:cNvSpPr/>
          <p:nvPr/>
        </p:nvSpPr>
        <p:spPr bwMode="auto">
          <a:xfrm>
            <a:off x="228600" y="3657600"/>
            <a:ext cx="8382000" cy="533400"/>
          </a:xfrm>
          <a:prstGeom prst="rect">
            <a:avLst/>
          </a:prstGeom>
          <a:solidFill>
            <a:schemeClr val="tx1"/>
          </a:solidFill>
          <a:ln w="9525" cap="flat" cmpd="sng" algn="ctr">
            <a:solidFill>
              <a:schemeClr val="tx2"/>
            </a:solidFill>
            <a:prstDash val="solid"/>
            <a:round/>
            <a:headEnd type="none" w="med" len="med"/>
            <a:tailEnd type="none" w="med" len="med"/>
          </a:ln>
          <a:effectLst/>
        </p:spPr>
        <p:txBody>
          <a:bodyPr/>
          <a:lstStyle/>
          <a:p>
            <a:pPr eaLnBrk="1" hangingPunct="1">
              <a:defRPr/>
            </a:pPr>
            <a:r>
              <a:rPr lang="en-US" dirty="0">
                <a:solidFill>
                  <a:srgbClr val="00B050"/>
                </a:solidFill>
                <a:highlight>
                  <a:srgbClr val="000000"/>
                </a:highlight>
                <a:latin typeface="Times New Roman" charset="0"/>
              </a:rPr>
              <a:t>        SSE!                  SSE!                  SSE!                    SSE!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88E92EB0-BEA3-3C88-4E66-6C1929CCC63E}"/>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The Pluto System: 2012</a:t>
            </a:r>
          </a:p>
        </p:txBody>
      </p:sp>
      <p:sp>
        <p:nvSpPr>
          <p:cNvPr id="114691" name="Picture 1" descr="Pluto_moon_P5_discovery_with_moons'_orbits.jpg">
            <a:extLst>
              <a:ext uri="{FF2B5EF4-FFF2-40B4-BE49-F238E27FC236}">
                <a16:creationId xmlns:a16="http://schemas.microsoft.com/office/drawing/2014/main" id="{1F336526-20D6-ADF3-D1F9-2108697FC75E}"/>
              </a:ext>
            </a:extLst>
          </p:cNvPr>
          <p:cNvSpPr>
            <a:spLocks noChangeAspect="1"/>
          </p:cNvSpPr>
          <p:nvPr/>
        </p:nvSpPr>
        <p:spPr bwMode="auto">
          <a:xfrm>
            <a:off x="228600" y="1023938"/>
            <a:ext cx="5715000"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rgbClr val="000000"/>
              </a:solidFill>
            </a:endParaRPr>
          </a:p>
        </p:txBody>
      </p:sp>
      <p:sp>
        <p:nvSpPr>
          <p:cNvPr id="114692" name="Picture 2" descr="bluemarblewest.jpg">
            <a:extLst>
              <a:ext uri="{FF2B5EF4-FFF2-40B4-BE49-F238E27FC236}">
                <a16:creationId xmlns:a16="http://schemas.microsoft.com/office/drawing/2014/main" id="{DD58AA98-DFB2-D40C-18EC-398DD5FF7F42}"/>
              </a:ext>
            </a:extLst>
          </p:cNvPr>
          <p:cNvSpPr>
            <a:spLocks noChangeAspect="1"/>
          </p:cNvSpPr>
          <p:nvPr/>
        </p:nvSpPr>
        <p:spPr bwMode="auto">
          <a:xfrm>
            <a:off x="8534400" y="83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rgbClr val="000000"/>
              </a:solidFill>
            </a:endParaRPr>
          </a:p>
        </p:txBody>
      </p:sp>
      <p:pic>
        <p:nvPicPr>
          <p:cNvPr id="114693" name="Picture 2">
            <a:extLst>
              <a:ext uri="{FF2B5EF4-FFF2-40B4-BE49-F238E27FC236}">
                <a16:creationId xmlns:a16="http://schemas.microsoft.com/office/drawing/2014/main" id="{84817692-91F4-DE24-FDBE-95E9DA72A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2286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Rectangle 2">
            <a:extLst>
              <a:ext uri="{FF2B5EF4-FFF2-40B4-BE49-F238E27FC236}">
                <a16:creationId xmlns:a16="http://schemas.microsoft.com/office/drawing/2014/main" id="{F3AD5934-5757-FE8B-2A0D-8C9C70230853}"/>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Pluto Has 5 Moons</a:t>
            </a:r>
          </a:p>
        </p:txBody>
      </p:sp>
      <p:sp>
        <p:nvSpPr>
          <p:cNvPr id="114695" name="Rectangle 1">
            <a:extLst>
              <a:ext uri="{FF2B5EF4-FFF2-40B4-BE49-F238E27FC236}">
                <a16:creationId xmlns:a16="http://schemas.microsoft.com/office/drawing/2014/main" id="{E417A43E-8AF9-D8C4-F607-2CDCD83C66D4}"/>
              </a:ext>
            </a:extLst>
          </p:cNvPr>
          <p:cNvSpPr>
            <a:spLocks noChangeArrowheads="1"/>
          </p:cNvSpPr>
          <p:nvPr/>
        </p:nvSpPr>
        <p:spPr bwMode="auto">
          <a:xfrm>
            <a:off x="381000" y="762000"/>
            <a:ext cx="8382000" cy="914400"/>
          </a:xfrm>
          <a:prstGeom prst="rect">
            <a:avLst/>
          </a:prstGeom>
          <a:solidFill>
            <a:schemeClr val="tx1"/>
          </a:solidFill>
          <a:ln w="9525" algn="ctr">
            <a:solidFill>
              <a:schemeClr val="tx2"/>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i="1">
              <a:solidFill>
                <a:srgbClr val="000000"/>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Footer Placeholder 4">
            <a:extLst>
              <a:ext uri="{FF2B5EF4-FFF2-40B4-BE49-F238E27FC236}">
                <a16:creationId xmlns:a16="http://schemas.microsoft.com/office/drawing/2014/main" id="{49D4F47D-002D-6E76-E492-17D27026FE7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16739" name="Slide Number Placeholder 5">
            <a:extLst>
              <a:ext uri="{FF2B5EF4-FFF2-40B4-BE49-F238E27FC236}">
                <a16:creationId xmlns:a16="http://schemas.microsoft.com/office/drawing/2014/main" id="{7530814D-4F29-953B-E6B2-6AA2DF9968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B8393E01-C553-0E4F-AB68-6DCE44A838AF}" type="slidenum">
              <a:rPr lang="en-US" altLang="en-US" sz="1400" smtClean="0"/>
              <a:pPr>
                <a:spcBef>
                  <a:spcPct val="0"/>
                </a:spcBef>
                <a:buFontTx/>
                <a:buNone/>
              </a:pPr>
              <a:t>32</a:t>
            </a:fld>
            <a:endParaRPr lang="en-US" altLang="en-US" sz="1400"/>
          </a:p>
        </p:txBody>
      </p:sp>
      <p:sp>
        <p:nvSpPr>
          <p:cNvPr id="116740" name="Rectangle 2">
            <a:extLst>
              <a:ext uri="{FF2B5EF4-FFF2-40B4-BE49-F238E27FC236}">
                <a16:creationId xmlns:a16="http://schemas.microsoft.com/office/drawing/2014/main" id="{C6D2FE91-8411-1E43-26EC-36DB6315A0A0}"/>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The Pluto System: 2011</a:t>
            </a:r>
          </a:p>
        </p:txBody>
      </p:sp>
      <p:sp>
        <p:nvSpPr>
          <p:cNvPr id="116741" name="Text Box 4">
            <a:extLst>
              <a:ext uri="{FF2B5EF4-FFF2-40B4-BE49-F238E27FC236}">
                <a16:creationId xmlns:a16="http://schemas.microsoft.com/office/drawing/2014/main" id="{F28BCD65-0D45-762B-2CE6-45AAFE4F7FA4}"/>
              </a:ext>
            </a:extLst>
          </p:cNvPr>
          <p:cNvSpPr txBox="1">
            <a:spLocks noChangeArrowheads="1"/>
          </p:cNvSpPr>
          <p:nvPr/>
        </p:nvSpPr>
        <p:spPr bwMode="auto">
          <a:xfrm>
            <a:off x="488950" y="3505200"/>
            <a:ext cx="8826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200">
                <a:solidFill>
                  <a:srgbClr val="FFFDE4"/>
                </a:solidFill>
              </a:rPr>
              <a:t>Hydra</a:t>
            </a:r>
            <a:endParaRPr lang="en-US" altLang="en-US" sz="2200">
              <a:solidFill>
                <a:schemeClr val="bg1"/>
              </a:solidFill>
            </a:endParaRPr>
          </a:p>
        </p:txBody>
      </p:sp>
      <p:sp>
        <p:nvSpPr>
          <p:cNvPr id="116742" name="Text Box 5">
            <a:extLst>
              <a:ext uri="{FF2B5EF4-FFF2-40B4-BE49-F238E27FC236}">
                <a16:creationId xmlns:a16="http://schemas.microsoft.com/office/drawing/2014/main" id="{17DBD9DD-6CCF-C8A9-4BD0-8F583E4C7875}"/>
              </a:ext>
            </a:extLst>
          </p:cNvPr>
          <p:cNvSpPr txBox="1">
            <a:spLocks noChangeArrowheads="1"/>
          </p:cNvSpPr>
          <p:nvPr/>
        </p:nvSpPr>
        <p:spPr bwMode="auto">
          <a:xfrm>
            <a:off x="1981200" y="5738813"/>
            <a:ext cx="6032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200">
                <a:solidFill>
                  <a:srgbClr val="FFFDE4"/>
                </a:solidFill>
              </a:rPr>
              <a:t>Nix</a:t>
            </a:r>
            <a:endParaRPr lang="en-US" altLang="en-US" sz="2200">
              <a:solidFill>
                <a:schemeClr val="bg1"/>
              </a:solidFill>
            </a:endParaRPr>
          </a:p>
        </p:txBody>
      </p:sp>
      <p:pic>
        <p:nvPicPr>
          <p:cNvPr id="116743" name="Picture 7" descr="571819main_p1123ay.jpg">
            <a:extLst>
              <a:ext uri="{FF2B5EF4-FFF2-40B4-BE49-F238E27FC236}">
                <a16:creationId xmlns:a16="http://schemas.microsoft.com/office/drawing/2014/main" id="{7D88C293-C6D5-1E3B-1209-F622164D49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839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571880main_i1123by.jpg">
            <a:extLst>
              <a:ext uri="{FF2B5EF4-FFF2-40B4-BE49-F238E27FC236}">
                <a16:creationId xmlns:a16="http://schemas.microsoft.com/office/drawing/2014/main" id="{51657C51-01F7-10AB-DC78-34CC6E1281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400" y="2057400"/>
            <a:ext cx="40894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FC0E4DDE-E25F-D85E-6F52-C153B9171937}"/>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The Pluto System: 2012</a:t>
            </a:r>
          </a:p>
        </p:txBody>
      </p:sp>
      <p:sp>
        <p:nvSpPr>
          <p:cNvPr id="118787" name="Picture 1" descr="Pluto_moon_P5_discovery_with_moons'_orbits.jpg">
            <a:extLst>
              <a:ext uri="{FF2B5EF4-FFF2-40B4-BE49-F238E27FC236}">
                <a16:creationId xmlns:a16="http://schemas.microsoft.com/office/drawing/2014/main" id="{D076EF36-4467-8834-3CB9-D7ACE3592C78}"/>
              </a:ext>
            </a:extLst>
          </p:cNvPr>
          <p:cNvSpPr>
            <a:spLocks noChangeAspect="1"/>
          </p:cNvSpPr>
          <p:nvPr/>
        </p:nvSpPr>
        <p:spPr bwMode="auto">
          <a:xfrm>
            <a:off x="228600" y="1023938"/>
            <a:ext cx="5715000"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18788" name="Rectangle 2">
            <a:extLst>
              <a:ext uri="{FF2B5EF4-FFF2-40B4-BE49-F238E27FC236}">
                <a16:creationId xmlns:a16="http://schemas.microsoft.com/office/drawing/2014/main" id="{9E932020-C202-4C42-C41C-C17FE63BCD76}"/>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The Pluto System: 2012</a:t>
            </a:r>
          </a:p>
        </p:txBody>
      </p:sp>
      <p:sp>
        <p:nvSpPr>
          <p:cNvPr id="118789" name="Picture 2" descr="bluemarblewest.jpg">
            <a:extLst>
              <a:ext uri="{FF2B5EF4-FFF2-40B4-BE49-F238E27FC236}">
                <a16:creationId xmlns:a16="http://schemas.microsoft.com/office/drawing/2014/main" id="{D38B399E-C5E1-29E4-07F8-4D86BBFAC99F}"/>
              </a:ext>
            </a:extLst>
          </p:cNvPr>
          <p:cNvSpPr>
            <a:spLocks noChangeAspect="1"/>
          </p:cNvSpPr>
          <p:nvPr/>
        </p:nvSpPr>
        <p:spPr bwMode="auto">
          <a:xfrm>
            <a:off x="8534400" y="83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4" name="Picture 3" descr="Unknown.jpeg">
            <a:extLst>
              <a:ext uri="{FF2B5EF4-FFF2-40B4-BE49-F238E27FC236}">
                <a16:creationId xmlns:a16="http://schemas.microsoft.com/office/drawing/2014/main" id="{482C4C13-D2E1-11F4-D38D-B9F39482D6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402388"/>
            <a:ext cx="1524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994D464-7CD8-D874-7E6E-827A38048FE0}"/>
              </a:ext>
            </a:extLst>
          </p:cNvPr>
          <p:cNvSpPr txBox="1">
            <a:spLocks noChangeArrowheads="1"/>
          </p:cNvSpPr>
          <p:nvPr/>
        </p:nvSpPr>
        <p:spPr bwMode="auto">
          <a:xfrm>
            <a:off x="7086600" y="3505200"/>
            <a:ext cx="835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FFFFFF"/>
                </a:solidFill>
              </a:rPr>
              <a:t>dist X 2</a:t>
            </a:r>
          </a:p>
        </p:txBody>
      </p:sp>
      <p:pic>
        <p:nvPicPr>
          <p:cNvPr id="118792" name="Picture 5" descr="Pluto_moon_P5_discovery_with_moons'_orbits.jpg">
            <a:extLst>
              <a:ext uri="{FF2B5EF4-FFF2-40B4-BE49-F238E27FC236}">
                <a16:creationId xmlns:a16="http://schemas.microsoft.com/office/drawing/2014/main" id="{7B529A0C-C033-FE5B-2889-393E1DC125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06488"/>
            <a:ext cx="5486400" cy="55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1" descr="bluemarblewest.jpg">
            <a:extLst>
              <a:ext uri="{FF2B5EF4-FFF2-40B4-BE49-F238E27FC236}">
                <a16:creationId xmlns:a16="http://schemas.microsoft.com/office/drawing/2014/main" id="{F663160B-3FFA-5EF2-D774-0017950502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83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8617"/>
                                        </p:tgtEl>
                                        <p:attrNameLst>
                                          <p:attrName>style.visibility</p:attrName>
                                        </p:attrNameLst>
                                      </p:cBhvr>
                                      <p:to>
                                        <p:strVal val="visible"/>
                                      </p:to>
                                    </p:set>
                                    <p:animEffect transition="in" filter="fade">
                                      <p:cBhvr>
                                        <p:cTn id="7" dur="500"/>
                                        <p:tgtEl>
                                          <p:spTgt spid="686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088207A-3D10-0C14-BE4E-A2E669963205}"/>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The Pluto System: 2012</a:t>
            </a:r>
          </a:p>
        </p:txBody>
      </p:sp>
      <p:sp>
        <p:nvSpPr>
          <p:cNvPr id="120835" name="Picture 1" descr="Pluto_moon_P5_discovery_with_moons'_orbits.jpg">
            <a:extLst>
              <a:ext uri="{FF2B5EF4-FFF2-40B4-BE49-F238E27FC236}">
                <a16:creationId xmlns:a16="http://schemas.microsoft.com/office/drawing/2014/main" id="{EA740854-2888-B1ED-1211-E9D8104B8E0E}"/>
              </a:ext>
            </a:extLst>
          </p:cNvPr>
          <p:cNvSpPr>
            <a:spLocks noChangeAspect="1"/>
          </p:cNvSpPr>
          <p:nvPr/>
        </p:nvSpPr>
        <p:spPr bwMode="auto">
          <a:xfrm>
            <a:off x="228600" y="1023938"/>
            <a:ext cx="5715000"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20836" name="Rectangle 2">
            <a:extLst>
              <a:ext uri="{FF2B5EF4-FFF2-40B4-BE49-F238E27FC236}">
                <a16:creationId xmlns:a16="http://schemas.microsoft.com/office/drawing/2014/main" id="{3485505A-CC6E-5B6C-0094-DADFFB8C68A4}"/>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The Pluto System: 2015</a:t>
            </a:r>
          </a:p>
        </p:txBody>
      </p:sp>
      <p:sp>
        <p:nvSpPr>
          <p:cNvPr id="120837" name="Picture 2" descr="bluemarblewest.jpg">
            <a:extLst>
              <a:ext uri="{FF2B5EF4-FFF2-40B4-BE49-F238E27FC236}">
                <a16:creationId xmlns:a16="http://schemas.microsoft.com/office/drawing/2014/main" id="{1131FBCC-1586-DA6A-EF9A-DA1F2AE9B1D1}"/>
              </a:ext>
            </a:extLst>
          </p:cNvPr>
          <p:cNvSpPr>
            <a:spLocks noChangeAspect="1"/>
          </p:cNvSpPr>
          <p:nvPr/>
        </p:nvSpPr>
        <p:spPr bwMode="auto">
          <a:xfrm>
            <a:off x="8534400" y="83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120838" name="Picture 1" descr="nh-pluto-charon-v2-10-1-15.jpg">
            <a:extLst>
              <a:ext uri="{FF2B5EF4-FFF2-40B4-BE49-F238E27FC236}">
                <a16:creationId xmlns:a16="http://schemas.microsoft.com/office/drawing/2014/main" id="{4A892F22-43FD-5198-29ED-39AD174929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906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Footer Placeholder 4">
            <a:extLst>
              <a:ext uri="{FF2B5EF4-FFF2-40B4-BE49-F238E27FC236}">
                <a16:creationId xmlns:a16="http://schemas.microsoft.com/office/drawing/2014/main" id="{73FF1086-CFDD-AD39-E65B-904140EB405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22883" name="Rectangle 2">
            <a:extLst>
              <a:ext uri="{FF2B5EF4-FFF2-40B4-BE49-F238E27FC236}">
                <a16:creationId xmlns:a16="http://schemas.microsoft.com/office/drawing/2014/main" id="{CC0D353D-3063-861B-5510-E2127B392917}"/>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The Outer Limits</a:t>
            </a:r>
          </a:p>
        </p:txBody>
      </p:sp>
      <p:pic>
        <p:nvPicPr>
          <p:cNvPr id="122884" name="Picture 4" descr="oort">
            <a:extLst>
              <a:ext uri="{FF2B5EF4-FFF2-40B4-BE49-F238E27FC236}">
                <a16:creationId xmlns:a16="http://schemas.microsoft.com/office/drawing/2014/main" id="{2BE66643-A410-1E8A-132C-04C21DBA7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0"/>
            <a:ext cx="7010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E00199C-E348-553A-64A9-9F8A1D3B7F0C}"/>
              </a:ext>
            </a:extLst>
          </p:cNvPr>
          <p:cNvSpPr>
            <a:spLocks noChangeArrowheads="1"/>
          </p:cNvSpPr>
          <p:nvPr/>
        </p:nvSpPr>
        <p:spPr bwMode="auto">
          <a:xfrm>
            <a:off x="1219200" y="3001963"/>
            <a:ext cx="2057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rgbClr val="FFFF00"/>
                </a:solidFill>
              </a:rPr>
              <a:t>PAPER TOPIC: Where is the Oort Cloud really?</a:t>
            </a:r>
            <a:r>
              <a:rPr lang="en-US" altLang="en-US" sz="2000">
                <a:solidFill>
                  <a:srgbClr val="FFFF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3" descr="fomalhaut">
            <a:extLst>
              <a:ext uri="{FF2B5EF4-FFF2-40B4-BE49-F238E27FC236}">
                <a16:creationId xmlns:a16="http://schemas.microsoft.com/office/drawing/2014/main" id="{F0530553-B01E-F28F-1C58-3C0BDF84C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0588"/>
            <a:ext cx="914400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4">
            <a:extLst>
              <a:ext uri="{FF2B5EF4-FFF2-40B4-BE49-F238E27FC236}">
                <a16:creationId xmlns:a16="http://schemas.microsoft.com/office/drawing/2014/main" id="{E525B4AD-6922-B935-F855-5147F7120820}"/>
              </a:ext>
            </a:extLst>
          </p:cNvPr>
          <p:cNvSpPr>
            <a:spLocks noGrp="1" noChangeArrowheads="1"/>
          </p:cNvSpPr>
          <p:nvPr>
            <p:ph type="title" idx="4294967295"/>
          </p:nvPr>
        </p:nvSpPr>
        <p:spPr>
          <a:xfrm>
            <a:off x="685800" y="0"/>
            <a:ext cx="7848600" cy="914400"/>
          </a:xfrm>
        </p:spPr>
        <p:txBody>
          <a:bodyPr/>
          <a:lstStyle/>
          <a:p>
            <a:pPr eaLnBrk="1" hangingPunct="1"/>
            <a:r>
              <a:rPr lang="en-US" altLang="en-US" b="1">
                <a:solidFill>
                  <a:srgbClr val="FFFFFF"/>
                </a:solidFill>
                <a:ea typeface="ＭＳ Ｐゴシック" panose="020B0600070205080204" pitchFamily="34" charset="-128"/>
              </a:rPr>
              <a:t>Disk: Protostellar or Debris?</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7" name="Rectangle 3">
            <a:extLst>
              <a:ext uri="{FF2B5EF4-FFF2-40B4-BE49-F238E27FC236}">
                <a16:creationId xmlns:a16="http://schemas.microsoft.com/office/drawing/2014/main" id="{CDD290B5-7766-A2E7-22B9-F25C2574187D}"/>
              </a:ext>
            </a:extLst>
          </p:cNvPr>
          <p:cNvSpPr>
            <a:spLocks noGrp="1" noChangeArrowheads="1"/>
          </p:cNvSpPr>
          <p:nvPr>
            <p:ph type="title" idx="4294967295"/>
          </p:nvPr>
        </p:nvSpPr>
        <p:spPr>
          <a:xfrm>
            <a:off x="685800" y="0"/>
            <a:ext cx="7848600" cy="914400"/>
          </a:xfrm>
        </p:spPr>
        <p:txBody>
          <a:bodyPr/>
          <a:lstStyle/>
          <a:p>
            <a:pPr eaLnBrk="1" hangingPunct="1"/>
            <a:r>
              <a:rPr lang="en-US" altLang="en-US" b="1">
                <a:ea typeface="ＭＳ Ｐゴシック" panose="020B0600070205080204" pitchFamily="34" charset="-128"/>
              </a:rPr>
              <a:t>Fomalhaut Planet</a:t>
            </a:r>
            <a:endParaRPr lang="en-US" altLang="en-US">
              <a:ea typeface="ＭＳ Ｐゴシック" panose="020B0600070205080204" pitchFamily="34" charset="-128"/>
            </a:endParaRPr>
          </a:p>
        </p:txBody>
      </p:sp>
      <p:pic>
        <p:nvPicPr>
          <p:cNvPr id="126978" name="Picture 6">
            <a:extLst>
              <a:ext uri="{FF2B5EF4-FFF2-40B4-BE49-F238E27FC236}">
                <a16:creationId xmlns:a16="http://schemas.microsoft.com/office/drawing/2014/main" id="{B26C394A-729E-D594-7F7E-EBAB62FD9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 Box 7">
            <a:extLst>
              <a:ext uri="{FF2B5EF4-FFF2-40B4-BE49-F238E27FC236}">
                <a16:creationId xmlns:a16="http://schemas.microsoft.com/office/drawing/2014/main" id="{A3BFCFF1-BE9B-94E5-1594-326EABBE5151}"/>
              </a:ext>
            </a:extLst>
          </p:cNvPr>
          <p:cNvSpPr txBox="1">
            <a:spLocks noChangeArrowheads="1"/>
          </p:cNvSpPr>
          <p:nvPr/>
        </p:nvSpPr>
        <p:spPr bwMode="auto">
          <a:xfrm>
            <a:off x="762000" y="4870450"/>
            <a:ext cx="1487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chemeClr val="bg1"/>
                </a:solidFill>
              </a:rPr>
              <a:t>background star</a:t>
            </a:r>
          </a:p>
        </p:txBody>
      </p:sp>
      <p:sp>
        <p:nvSpPr>
          <p:cNvPr id="126980" name="Text Box 8">
            <a:extLst>
              <a:ext uri="{FF2B5EF4-FFF2-40B4-BE49-F238E27FC236}">
                <a16:creationId xmlns:a16="http://schemas.microsoft.com/office/drawing/2014/main" id="{6A7268DE-C101-0B20-87D2-9C11CFE0EA8B}"/>
              </a:ext>
            </a:extLst>
          </p:cNvPr>
          <p:cNvSpPr txBox="1">
            <a:spLocks noChangeArrowheads="1"/>
          </p:cNvSpPr>
          <p:nvPr/>
        </p:nvSpPr>
        <p:spPr bwMode="auto">
          <a:xfrm>
            <a:off x="7994650" y="6292850"/>
            <a:ext cx="692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chemeClr val="bg1"/>
                </a:solidFill>
              </a:rPr>
              <a:t>movie</a:t>
            </a:r>
          </a:p>
        </p:txBody>
      </p:sp>
      <p:pic>
        <p:nvPicPr>
          <p:cNvPr id="126981" name="Picture 1" descr="C:\Users\Laptop\Desktop\fomal.jpg">
            <a:extLst>
              <a:ext uri="{FF2B5EF4-FFF2-40B4-BE49-F238E27FC236}">
                <a16:creationId xmlns:a16="http://schemas.microsoft.com/office/drawing/2014/main" id="{29522EFA-F915-51EB-9446-77972268A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4542A97-B096-17B7-3FD5-D01A7FC177BD}"/>
              </a:ext>
            </a:extLst>
          </p:cNvPr>
          <p:cNvSpPr txBox="1">
            <a:spLocks noChangeArrowheads="1"/>
          </p:cNvSpPr>
          <p:nvPr/>
        </p:nvSpPr>
        <p:spPr bwMode="auto">
          <a:xfrm rot="-1724822">
            <a:off x="631825" y="2484438"/>
            <a:ext cx="76914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8000" b="1">
                <a:solidFill>
                  <a:schemeClr val="bg1"/>
                </a:solidFill>
              </a:rPr>
              <a:t>NOT A PLANET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Box 1">
            <a:extLst>
              <a:ext uri="{FF2B5EF4-FFF2-40B4-BE49-F238E27FC236}">
                <a16:creationId xmlns:a16="http://schemas.microsoft.com/office/drawing/2014/main" id="{7B76ADF6-7D2F-C435-DC1F-2E393B94B9D6}"/>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a:t>…………………………</a:t>
            </a:r>
          </a:p>
          <a:p>
            <a:pPr algn="ctr" eaLnBrk="1" hangingPunct="1">
              <a:spcBef>
                <a:spcPct val="0"/>
              </a:spcBef>
              <a:buFontTx/>
              <a:buNone/>
            </a:pPr>
            <a:endParaRPr lang="en-US" altLang="en-US" sz="4000" b="1" i="1">
              <a:solidFill>
                <a:srgbClr val="FF0000"/>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5">
            <a:extLst>
              <a:ext uri="{FF2B5EF4-FFF2-40B4-BE49-F238E27FC236}">
                <a16:creationId xmlns:a16="http://schemas.microsoft.com/office/drawing/2014/main" id="{E52A74AF-594C-D647-E45D-2372AFB2C5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4A20246F-AC4D-A543-BE5F-5A8576D38B02}" type="slidenum">
              <a:rPr lang="en-US" altLang="en-US" sz="1400" smtClean="0">
                <a:solidFill>
                  <a:srgbClr val="000000"/>
                </a:solidFill>
              </a:rPr>
              <a:pPr>
                <a:spcBef>
                  <a:spcPct val="0"/>
                </a:spcBef>
                <a:buFontTx/>
                <a:buNone/>
              </a:pPr>
              <a:t>4</a:t>
            </a:fld>
            <a:endParaRPr lang="en-US" altLang="en-US" sz="1400">
              <a:solidFill>
                <a:srgbClr val="000000"/>
              </a:solidFill>
            </a:endParaRPr>
          </a:p>
        </p:txBody>
      </p:sp>
      <p:sp>
        <p:nvSpPr>
          <p:cNvPr id="53250" name="Rectangle 2">
            <a:extLst>
              <a:ext uri="{FF2B5EF4-FFF2-40B4-BE49-F238E27FC236}">
                <a16:creationId xmlns:a16="http://schemas.microsoft.com/office/drawing/2014/main" id="{7AF7B691-E329-AC98-1EB6-C771123F5F21}"/>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Asteroids</a:t>
            </a:r>
          </a:p>
        </p:txBody>
      </p:sp>
      <p:sp>
        <p:nvSpPr>
          <p:cNvPr id="53251" name="Rectangle 3">
            <a:extLst>
              <a:ext uri="{FF2B5EF4-FFF2-40B4-BE49-F238E27FC236}">
                <a16:creationId xmlns:a16="http://schemas.microsoft.com/office/drawing/2014/main" id="{2642A20F-6B5C-4079-FA66-AFE9EC947FA9}"/>
              </a:ext>
            </a:extLst>
          </p:cNvPr>
          <p:cNvSpPr>
            <a:spLocks noGrp="1" noChangeArrowheads="1"/>
          </p:cNvSpPr>
          <p:nvPr>
            <p:ph type="body" idx="1"/>
          </p:nvPr>
        </p:nvSpPr>
        <p:spPr>
          <a:xfrm>
            <a:off x="2743200" y="4572000"/>
            <a:ext cx="990600" cy="457200"/>
          </a:xfrm>
        </p:spPr>
        <p:txBody>
          <a:bodyPr/>
          <a:lstStyle/>
          <a:p>
            <a:pPr eaLnBrk="1" hangingPunct="1">
              <a:lnSpc>
                <a:spcPct val="90000"/>
              </a:lnSpc>
              <a:buFontTx/>
              <a:buNone/>
            </a:pPr>
            <a:r>
              <a:rPr lang="en-US" altLang="en-US" sz="2400" dirty="0">
                <a:ea typeface="ＭＳ Ｐゴシック" panose="020B0600070205080204" pitchFamily="34" charset="-128"/>
              </a:rPr>
              <a:t>Ceres</a:t>
            </a:r>
          </a:p>
          <a:p>
            <a:pPr eaLnBrk="1" hangingPunct="1">
              <a:lnSpc>
                <a:spcPct val="90000"/>
              </a:lnSpc>
              <a:buFontTx/>
              <a:buNone/>
            </a:pPr>
            <a:r>
              <a:rPr lang="en-US" altLang="en-US" sz="1200" dirty="0">
                <a:ea typeface="ＭＳ Ｐゴシック" panose="020B0600070205080204" pitchFamily="34" charset="-128"/>
              </a:rPr>
              <a:t>    940 km</a:t>
            </a:r>
          </a:p>
        </p:txBody>
      </p:sp>
      <p:pic>
        <p:nvPicPr>
          <p:cNvPr id="124932" name="Picture 4" descr="itokawa">
            <a:extLst>
              <a:ext uri="{FF2B5EF4-FFF2-40B4-BE49-F238E27FC236}">
                <a16:creationId xmlns:a16="http://schemas.microsoft.com/office/drawing/2014/main" id="{D255DB9C-B70A-ADE3-8456-DDF3BE3FE6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4918642"/>
            <a:ext cx="2095500" cy="186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ceres">
            <a:extLst>
              <a:ext uri="{FF2B5EF4-FFF2-40B4-BE49-F238E27FC236}">
                <a16:creationId xmlns:a16="http://schemas.microsoft.com/office/drawing/2014/main" id="{11E502D0-406A-DB20-4AF6-D696F83725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838200"/>
            <a:ext cx="35052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6" descr="vesta">
            <a:extLst>
              <a:ext uri="{FF2B5EF4-FFF2-40B4-BE49-F238E27FC236}">
                <a16:creationId xmlns:a16="http://schemas.microsoft.com/office/drawing/2014/main" id="{940B750F-5ED5-6AF4-664B-5CDADACE69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83820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7" descr="eros">
            <a:extLst>
              <a:ext uri="{FF2B5EF4-FFF2-40B4-BE49-F238E27FC236}">
                <a16:creationId xmlns:a16="http://schemas.microsoft.com/office/drawing/2014/main" id="{73A76691-11B5-AF9C-C811-DBA0EB544E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876800"/>
            <a:ext cx="172962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Rectangle 8">
            <a:extLst>
              <a:ext uri="{FF2B5EF4-FFF2-40B4-BE49-F238E27FC236}">
                <a16:creationId xmlns:a16="http://schemas.microsoft.com/office/drawing/2014/main" id="{3580C887-0F52-4894-0A33-BE2522E5AE4A}"/>
              </a:ext>
            </a:extLst>
          </p:cNvPr>
          <p:cNvSpPr>
            <a:spLocks noChangeArrowheads="1"/>
          </p:cNvSpPr>
          <p:nvPr/>
        </p:nvSpPr>
        <p:spPr bwMode="auto">
          <a:xfrm>
            <a:off x="4800600" y="4572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buFontTx/>
              <a:buNone/>
            </a:pPr>
            <a:r>
              <a:rPr lang="en-US" altLang="en-US" sz="2400" dirty="0">
                <a:solidFill>
                  <a:srgbClr val="000000"/>
                </a:solidFill>
              </a:rPr>
              <a:t>Vesta</a:t>
            </a:r>
          </a:p>
          <a:p>
            <a:pPr eaLnBrk="1" hangingPunct="1">
              <a:lnSpc>
                <a:spcPct val="90000"/>
              </a:lnSpc>
              <a:buFontTx/>
              <a:buNone/>
            </a:pPr>
            <a:r>
              <a:rPr lang="en-US" altLang="en-US" sz="1200" dirty="0">
                <a:solidFill>
                  <a:srgbClr val="000000"/>
                </a:solidFill>
              </a:rPr>
              <a:t>    530 km</a:t>
            </a:r>
          </a:p>
        </p:txBody>
      </p:sp>
      <p:sp>
        <p:nvSpPr>
          <p:cNvPr id="124937" name="Rectangle 9">
            <a:extLst>
              <a:ext uri="{FF2B5EF4-FFF2-40B4-BE49-F238E27FC236}">
                <a16:creationId xmlns:a16="http://schemas.microsoft.com/office/drawing/2014/main" id="{073A33D9-95F7-28A9-A7F7-2FD36C6BCC18}"/>
              </a:ext>
            </a:extLst>
          </p:cNvPr>
          <p:cNvSpPr>
            <a:spLocks noChangeArrowheads="1"/>
          </p:cNvSpPr>
          <p:nvPr/>
        </p:nvSpPr>
        <p:spPr bwMode="auto">
          <a:xfrm>
            <a:off x="2286000" y="57912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buFontTx/>
              <a:buNone/>
            </a:pPr>
            <a:r>
              <a:rPr lang="en-US" altLang="en-US" sz="2400" dirty="0">
                <a:solidFill>
                  <a:srgbClr val="000000"/>
                </a:solidFill>
              </a:rPr>
              <a:t>  Eros</a:t>
            </a:r>
          </a:p>
          <a:p>
            <a:pPr eaLnBrk="1" hangingPunct="1">
              <a:lnSpc>
                <a:spcPct val="90000"/>
              </a:lnSpc>
              <a:buFontTx/>
              <a:buNone/>
            </a:pPr>
            <a:r>
              <a:rPr lang="en-US" altLang="en-US" sz="1200" dirty="0">
                <a:solidFill>
                  <a:srgbClr val="000000"/>
                </a:solidFill>
              </a:rPr>
              <a:t>33x13x13 km</a:t>
            </a:r>
          </a:p>
        </p:txBody>
      </p:sp>
      <p:sp>
        <p:nvSpPr>
          <p:cNvPr id="124938" name="Rectangle 10">
            <a:extLst>
              <a:ext uri="{FF2B5EF4-FFF2-40B4-BE49-F238E27FC236}">
                <a16:creationId xmlns:a16="http://schemas.microsoft.com/office/drawing/2014/main" id="{DFA915B9-F948-9794-39AB-FDB35A0FC018}"/>
              </a:ext>
            </a:extLst>
          </p:cNvPr>
          <p:cNvSpPr>
            <a:spLocks noChangeArrowheads="1"/>
          </p:cNvSpPr>
          <p:nvPr/>
        </p:nvSpPr>
        <p:spPr bwMode="auto">
          <a:xfrm>
            <a:off x="5029200" y="5794917"/>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buFontTx/>
              <a:buNone/>
            </a:pPr>
            <a:r>
              <a:rPr lang="en-US" altLang="en-US" sz="2400" dirty="0">
                <a:solidFill>
                  <a:srgbClr val="000000"/>
                </a:solidFill>
              </a:rPr>
              <a:t> Itokawa</a:t>
            </a:r>
          </a:p>
          <a:p>
            <a:pPr eaLnBrk="1" hangingPunct="1">
              <a:lnSpc>
                <a:spcPct val="90000"/>
              </a:lnSpc>
              <a:buFontTx/>
              <a:buNone/>
            </a:pPr>
            <a:r>
              <a:rPr lang="en-US" altLang="en-US" sz="1200" dirty="0">
                <a:solidFill>
                  <a:srgbClr val="000000"/>
                </a:solidFill>
              </a:rPr>
              <a:t>   0.5x0.3x0.2 km</a:t>
            </a:r>
          </a:p>
        </p:txBody>
      </p:sp>
      <p:pic>
        <p:nvPicPr>
          <p:cNvPr id="14" name="Picture 13" descr="images.jpg">
            <a:extLst>
              <a:ext uri="{FF2B5EF4-FFF2-40B4-BE49-F238E27FC236}">
                <a16:creationId xmlns:a16="http://schemas.microsoft.com/office/drawing/2014/main" id="{94B15A55-BFA7-3654-646D-F9FBB138F92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48100" y="1066800"/>
            <a:ext cx="52673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pia18920-rot_835.gif">
            <a:extLst>
              <a:ext uri="{FF2B5EF4-FFF2-40B4-BE49-F238E27FC236}">
                <a16:creationId xmlns:a16="http://schemas.microsoft.com/office/drawing/2014/main" id="{11D8045D-A425-EDD7-6A97-878F26DB2DB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985838"/>
            <a:ext cx="4709159"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sdawn20110801vestarotate20110801-1280">
            <a:hlinkClick r:id="" action="ppaction://media"/>
            <a:extLst>
              <a:ext uri="{FF2B5EF4-FFF2-40B4-BE49-F238E27FC236}">
                <a16:creationId xmlns:a16="http://schemas.microsoft.com/office/drawing/2014/main" id="{59EE67E1-CA46-95AD-24B1-0A677ED98C0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082925" y="838200"/>
            <a:ext cx="6575044" cy="3698462"/>
          </a:xfrm>
          <a:prstGeom prst="rect">
            <a:avLst/>
          </a:prstGeom>
        </p:spPr>
      </p:pic>
      <p:sp>
        <p:nvSpPr>
          <p:cNvPr id="5" name="TextBox 4">
            <a:extLst>
              <a:ext uri="{FF2B5EF4-FFF2-40B4-BE49-F238E27FC236}">
                <a16:creationId xmlns:a16="http://schemas.microsoft.com/office/drawing/2014/main" id="{15EEA186-391D-A457-E954-1D6E298A34C0}"/>
              </a:ext>
            </a:extLst>
          </p:cNvPr>
          <p:cNvSpPr txBox="1"/>
          <p:nvPr/>
        </p:nvSpPr>
        <p:spPr>
          <a:xfrm>
            <a:off x="3476318" y="5301419"/>
            <a:ext cx="1429363" cy="424732"/>
          </a:xfrm>
          <a:prstGeom prst="rect">
            <a:avLst/>
          </a:prstGeom>
          <a:noFill/>
        </p:spPr>
        <p:txBody>
          <a:bodyPr wrap="square">
            <a:spAutoFit/>
          </a:bodyPr>
          <a:lstStyle/>
          <a:p>
            <a:pPr algn="ctr" eaLnBrk="1" hangingPunct="1">
              <a:lnSpc>
                <a:spcPct val="90000"/>
              </a:lnSpc>
              <a:buFontTx/>
              <a:buNone/>
            </a:pPr>
            <a:r>
              <a:rPr lang="en-US" altLang="en-US" sz="2400" dirty="0">
                <a:solidFill>
                  <a:srgbClr val="00B050"/>
                </a:solidFill>
              </a:rPr>
              <a:t>SSE!</a:t>
            </a:r>
            <a:endParaRPr lang="en-US" altLang="en-US" sz="24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124936">
                                            <p:txEl>
                                              <p:pRg st="0" end="0"/>
                                            </p:txEl>
                                          </p:spTgt>
                                        </p:tgtEl>
                                        <p:attrNameLst>
                                          <p:attrName>style.visibility</p:attrName>
                                        </p:attrNameLst>
                                      </p:cBhvr>
                                      <p:to>
                                        <p:strVal val="visible"/>
                                      </p:to>
                                    </p:set>
                                    <p:animEffect transition="in" filter="fade">
                                      <p:cBhvr>
                                        <p:cTn id="12" dur="2000"/>
                                        <p:tgtEl>
                                          <p:spTgt spid="124936">
                                            <p:txEl>
                                              <p:pRg st="0" end="0"/>
                                            </p:txEl>
                                          </p:spTgt>
                                        </p:tgtEl>
                                      </p:cBhvr>
                                    </p:animEffect>
                                  </p:childTnLst>
                                </p:cTn>
                              </p:par>
                              <p:par>
                                <p:cTn id="13" presetID="10" presetClass="entr" presetSubtype="0" fill="hold" grpId="0" nodeType="withEffect">
                                  <p:stCondLst>
                                    <p:cond delay="0"/>
                                  </p:stCondLst>
                                  <p:iterate type="wd">
                                    <p:tmPct val="10000"/>
                                  </p:iterate>
                                  <p:childTnLst>
                                    <p:set>
                                      <p:cBhvr>
                                        <p:cTn id="14" dur="1" fill="hold">
                                          <p:stCondLst>
                                            <p:cond delay="0"/>
                                          </p:stCondLst>
                                        </p:cTn>
                                        <p:tgtEl>
                                          <p:spTgt spid="124936">
                                            <p:txEl>
                                              <p:pRg st="1" end="1"/>
                                            </p:txEl>
                                          </p:spTgt>
                                        </p:tgtEl>
                                        <p:attrNameLst>
                                          <p:attrName>style.visibility</p:attrName>
                                        </p:attrNameLst>
                                      </p:cBhvr>
                                      <p:to>
                                        <p:strVal val="visible"/>
                                      </p:to>
                                    </p:set>
                                    <p:animEffect transition="in" filter="fade">
                                      <p:cBhvr>
                                        <p:cTn id="15" dur="2000"/>
                                        <p:tgtEl>
                                          <p:spTgt spid="12493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4934"/>
                                        </p:tgtEl>
                                        <p:attrNameLst>
                                          <p:attrName>style.visibility</p:attrName>
                                        </p:attrNameLst>
                                      </p:cBhvr>
                                      <p:to>
                                        <p:strVal val="visible"/>
                                      </p:to>
                                    </p:set>
                                    <p:animEffect transition="in" filter="fade">
                                      <p:cBhvr>
                                        <p:cTn id="18" dur="2000"/>
                                        <p:tgtEl>
                                          <p:spTgt spid="12493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2055" fill="hold"/>
                                        <p:tgtEl>
                                          <p:spTgt spid="3"/>
                                        </p:tgtEl>
                                      </p:cBhvr>
                                    </p:cmd>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4935"/>
                                        </p:tgtEl>
                                        <p:attrNameLst>
                                          <p:attrName>style.visibility</p:attrName>
                                        </p:attrNameLst>
                                      </p:cBhvr>
                                      <p:to>
                                        <p:strVal val="visible"/>
                                      </p:to>
                                    </p:set>
                                    <p:animEffect transition="in" filter="fade">
                                      <p:cBhvr>
                                        <p:cTn id="42" dur="2000"/>
                                        <p:tgtEl>
                                          <p:spTgt spid="1249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4937"/>
                                        </p:tgtEl>
                                        <p:attrNameLst>
                                          <p:attrName>style.visibility</p:attrName>
                                        </p:attrNameLst>
                                      </p:cBhvr>
                                      <p:to>
                                        <p:strVal val="visible"/>
                                      </p:to>
                                    </p:set>
                                    <p:animEffect transition="in" filter="fade">
                                      <p:cBhvr>
                                        <p:cTn id="45" dur="2000"/>
                                        <p:tgtEl>
                                          <p:spTgt spid="12493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4932"/>
                                        </p:tgtEl>
                                        <p:attrNameLst>
                                          <p:attrName>style.visibility</p:attrName>
                                        </p:attrNameLst>
                                      </p:cBhvr>
                                      <p:to>
                                        <p:strVal val="visible"/>
                                      </p:to>
                                    </p:set>
                                    <p:animEffect transition="in" filter="fade">
                                      <p:cBhvr>
                                        <p:cTn id="50" dur="2000"/>
                                        <p:tgtEl>
                                          <p:spTgt spid="1249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4938"/>
                                        </p:tgtEl>
                                        <p:attrNameLst>
                                          <p:attrName>style.visibility</p:attrName>
                                        </p:attrNameLst>
                                      </p:cBhvr>
                                      <p:to>
                                        <p:strVal val="visible"/>
                                      </p:to>
                                    </p:set>
                                    <p:animEffect transition="in" filter="fade">
                                      <p:cBhvr>
                                        <p:cTn id="53" dur="2000"/>
                                        <p:tgtEl>
                                          <p:spTgt spid="12493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cTn>
                <p:tgtEl>
                  <p:spTgt spid="3"/>
                </p:tgtEl>
              </p:cMediaNode>
            </p:video>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3"/>
                                        </p:tgtEl>
                                      </p:cBhvr>
                                    </p:cmd>
                                  </p:childTnLst>
                                </p:cTn>
                              </p:par>
                            </p:childTnLst>
                          </p:cTn>
                        </p:par>
                      </p:childTnLst>
                    </p:cTn>
                  </p:par>
                </p:childTnLst>
              </p:cTn>
              <p:nextCondLst>
                <p:cond evt="onClick" delay="0">
                  <p:tgtEl>
                    <p:spTgt spid="3"/>
                  </p:tgtEl>
                </p:cond>
              </p:nextCondLst>
            </p:seq>
          </p:childTnLst>
        </p:cTn>
      </p:par>
    </p:tnLst>
    <p:bldLst>
      <p:bldP spid="124936" grpId="0" uiExpand="1" build="p"/>
      <p:bldP spid="124937" grpId="0"/>
      <p:bldP spid="12493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OrbEls10.gif">
            <a:extLst>
              <a:ext uri="{FF2B5EF4-FFF2-40B4-BE49-F238E27FC236}">
                <a16:creationId xmlns:a16="http://schemas.microsoft.com/office/drawing/2014/main" id="{8214014F-4A18-DDDE-6EBC-541B1B2E65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FED7B768-404A-2A39-BBB1-98D7C31E0789}"/>
              </a:ext>
            </a:extLst>
          </p:cNvPr>
          <p:cNvSpPr txBox="1">
            <a:spLocks noChangeArrowheads="1"/>
          </p:cNvSpPr>
          <p:nvPr/>
        </p:nvSpPr>
        <p:spPr bwMode="auto">
          <a:xfrm>
            <a:off x="990600" y="838200"/>
            <a:ext cx="44735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3333CC"/>
                </a:solidFill>
              </a:rPr>
              <a:t>Absolute Magnitude = H</a:t>
            </a:r>
          </a:p>
          <a:p>
            <a:pPr algn="ctr" eaLnBrk="1" hangingPunct="1">
              <a:spcBef>
                <a:spcPct val="0"/>
              </a:spcBef>
              <a:buFontTx/>
              <a:buNone/>
            </a:pPr>
            <a:endParaRPr lang="en-US" altLang="en-US" sz="2000">
              <a:solidFill>
                <a:srgbClr val="3333CC"/>
              </a:solidFill>
            </a:endParaRPr>
          </a:p>
          <a:p>
            <a:pPr algn="ctr" eaLnBrk="1" hangingPunct="1">
              <a:spcBef>
                <a:spcPct val="0"/>
              </a:spcBef>
              <a:buFontTx/>
              <a:buNone/>
            </a:pPr>
            <a:r>
              <a:rPr lang="en-US" altLang="en-US" sz="1600">
                <a:solidFill>
                  <a:srgbClr val="3333CC"/>
                </a:solidFill>
              </a:rPr>
              <a:t>V magnitude if 1 AU from Earth and 1 AU from Sun </a:t>
            </a:r>
          </a:p>
          <a:p>
            <a:pPr algn="ctr" eaLnBrk="1" hangingPunct="1">
              <a:spcBef>
                <a:spcPct val="0"/>
              </a:spcBef>
              <a:buFontTx/>
              <a:buNone/>
            </a:pPr>
            <a:r>
              <a:rPr lang="en-US" altLang="en-US" sz="1600">
                <a:solidFill>
                  <a:srgbClr val="3333CC"/>
                </a:solidFill>
              </a:rPr>
              <a:t>while having phase angle of 0 degrees</a:t>
            </a:r>
          </a:p>
          <a:p>
            <a:pPr algn="ctr" eaLnBrk="1" hangingPunct="1">
              <a:spcBef>
                <a:spcPct val="0"/>
              </a:spcBef>
              <a:buFontTx/>
              <a:buNone/>
            </a:pPr>
            <a:r>
              <a:rPr lang="en-US" altLang="en-US" sz="1600">
                <a:solidFill>
                  <a:srgbClr val="3333CC"/>
                </a:solidFill>
              </a:rPr>
              <a:t>(an impossible scenario)</a:t>
            </a:r>
          </a:p>
          <a:p>
            <a:pPr algn="ctr" eaLnBrk="1" hangingPunct="1">
              <a:spcBef>
                <a:spcPct val="0"/>
              </a:spcBef>
              <a:buFontTx/>
              <a:buNone/>
            </a:pPr>
            <a:endParaRPr lang="en-US" altLang="en-US" sz="1600">
              <a:solidFill>
                <a:srgbClr val="3333CC"/>
              </a:solidFill>
            </a:endParaRPr>
          </a:p>
          <a:p>
            <a:pPr algn="ctr" eaLnBrk="1" hangingPunct="1">
              <a:spcBef>
                <a:spcPct val="0"/>
              </a:spcBef>
              <a:buFontTx/>
              <a:buNone/>
            </a:pPr>
            <a:r>
              <a:rPr lang="en-US" altLang="en-US" sz="1600">
                <a:solidFill>
                  <a:srgbClr val="3333CC"/>
                </a:solidFill>
              </a:rPr>
              <a:t>H = 16 means diameter of 2-4 km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20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2000"/>
                                        <p:tgtEl>
                                          <p:spTgt spid="5">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6">
            <a:extLst>
              <a:ext uri="{FF2B5EF4-FFF2-40B4-BE49-F238E27FC236}">
                <a16:creationId xmlns:a16="http://schemas.microsoft.com/office/drawing/2014/main" id="{95409CBF-1358-9043-E47A-28E176D0C075}"/>
              </a:ext>
            </a:extLst>
          </p:cNvPr>
          <p:cNvSpPr txBox="1">
            <a:spLocks noChangeArrowheads="1"/>
          </p:cNvSpPr>
          <p:nvPr/>
        </p:nvSpPr>
        <p:spPr bwMode="auto">
          <a:xfrm>
            <a:off x="5080000" y="850900"/>
            <a:ext cx="274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rgbClr val="000000"/>
                </a:solidFill>
              </a:rPr>
              <a:t>Asteroids</a:t>
            </a:r>
            <a:br>
              <a:rPr lang="en-US" altLang="en-US">
                <a:solidFill>
                  <a:srgbClr val="000000"/>
                </a:solidFill>
              </a:rPr>
            </a:br>
            <a:r>
              <a:rPr lang="en-US" altLang="en-US">
                <a:solidFill>
                  <a:srgbClr val="000000"/>
                </a:solidFill>
              </a:rPr>
              <a:t>semimajor axis</a:t>
            </a:r>
            <a:endParaRPr lang="en-US" altLang="en-US" sz="4400">
              <a:solidFill>
                <a:srgbClr val="000000"/>
              </a:solidFill>
            </a:endParaRPr>
          </a:p>
        </p:txBody>
      </p:sp>
      <p:sp>
        <p:nvSpPr>
          <p:cNvPr id="57346" name="Text Box 7">
            <a:extLst>
              <a:ext uri="{FF2B5EF4-FFF2-40B4-BE49-F238E27FC236}">
                <a16:creationId xmlns:a16="http://schemas.microsoft.com/office/drawing/2014/main" id="{BC99EF18-A37B-4E82-1F1B-63C01C408B79}"/>
              </a:ext>
            </a:extLst>
          </p:cNvPr>
          <p:cNvSpPr txBox="1">
            <a:spLocks noChangeArrowheads="1"/>
          </p:cNvSpPr>
          <p:nvPr/>
        </p:nvSpPr>
        <p:spPr bwMode="auto">
          <a:xfrm>
            <a:off x="6454775" y="4038600"/>
            <a:ext cx="16986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rgbClr val="3333CC"/>
                </a:solidFill>
              </a:rPr>
              <a:t>Trojans</a:t>
            </a:r>
          </a:p>
          <a:p>
            <a:pPr algn="ctr" eaLnBrk="1" hangingPunct="1">
              <a:spcBef>
                <a:spcPct val="0"/>
              </a:spcBef>
              <a:buFontTx/>
              <a:buNone/>
            </a:pPr>
            <a:r>
              <a:rPr lang="en-US" altLang="en-US" sz="1600">
                <a:solidFill>
                  <a:srgbClr val="3333CC"/>
                </a:solidFill>
              </a:rPr>
              <a:t>Earth has 1</a:t>
            </a:r>
          </a:p>
          <a:p>
            <a:pPr algn="ctr" eaLnBrk="1" hangingPunct="1">
              <a:spcBef>
                <a:spcPct val="0"/>
              </a:spcBef>
              <a:buFontTx/>
              <a:buNone/>
            </a:pPr>
            <a:r>
              <a:rPr lang="en-US" altLang="en-US" sz="1600">
                <a:solidFill>
                  <a:srgbClr val="3333CC"/>
                </a:solidFill>
              </a:rPr>
              <a:t>Mars has 6 +</a:t>
            </a:r>
          </a:p>
          <a:p>
            <a:pPr algn="ctr" eaLnBrk="1" hangingPunct="1">
              <a:spcBef>
                <a:spcPct val="0"/>
              </a:spcBef>
              <a:buFontTx/>
              <a:buNone/>
            </a:pPr>
            <a:r>
              <a:rPr lang="en-US" altLang="en-US" sz="1600">
                <a:solidFill>
                  <a:srgbClr val="3333CC"/>
                </a:solidFill>
              </a:rPr>
              <a:t>Jupiter has 6609 +</a:t>
            </a:r>
          </a:p>
          <a:p>
            <a:pPr algn="ctr" eaLnBrk="1" hangingPunct="1">
              <a:spcBef>
                <a:spcPct val="0"/>
              </a:spcBef>
              <a:buFontTx/>
              <a:buNone/>
            </a:pPr>
            <a:r>
              <a:rPr lang="en-US" altLang="en-US" sz="1600">
                <a:solidFill>
                  <a:srgbClr val="3333CC"/>
                </a:solidFill>
              </a:rPr>
              <a:t>Neptune has 7 +</a:t>
            </a:r>
          </a:p>
        </p:txBody>
      </p:sp>
      <p:sp>
        <p:nvSpPr>
          <p:cNvPr id="57347" name="Text Box 7">
            <a:extLst>
              <a:ext uri="{FF2B5EF4-FFF2-40B4-BE49-F238E27FC236}">
                <a16:creationId xmlns:a16="http://schemas.microsoft.com/office/drawing/2014/main" id="{63E2DE96-FEC9-7399-A1A7-6171994C6A4A}"/>
              </a:ext>
            </a:extLst>
          </p:cNvPr>
          <p:cNvSpPr txBox="1">
            <a:spLocks noChangeArrowheads="1"/>
          </p:cNvSpPr>
          <p:nvPr/>
        </p:nvSpPr>
        <p:spPr bwMode="auto">
          <a:xfrm>
            <a:off x="5335588" y="4654550"/>
            <a:ext cx="9890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rgbClr val="3333CC"/>
                </a:solidFill>
              </a:rPr>
              <a:t>?!</a:t>
            </a:r>
            <a:endParaRPr lang="en-US" altLang="en-US" sz="1600">
              <a:solidFill>
                <a:srgbClr val="3333CC"/>
              </a:solidFill>
            </a:endParaRPr>
          </a:p>
          <a:p>
            <a:pPr algn="ctr" eaLnBrk="1" hangingPunct="1">
              <a:spcBef>
                <a:spcPct val="0"/>
              </a:spcBef>
              <a:buFontTx/>
              <a:buNone/>
            </a:pPr>
            <a:r>
              <a:rPr lang="en-US" altLang="en-US" sz="2400">
                <a:solidFill>
                  <a:srgbClr val="3333CC"/>
                </a:solidFill>
              </a:rPr>
              <a:t>Hildas</a:t>
            </a:r>
          </a:p>
        </p:txBody>
      </p:sp>
      <p:pic>
        <p:nvPicPr>
          <p:cNvPr id="57348" name="Picture 1" descr="OrbEls01.gif">
            <a:extLst>
              <a:ext uri="{FF2B5EF4-FFF2-40B4-BE49-F238E27FC236}">
                <a16:creationId xmlns:a16="http://schemas.microsoft.com/office/drawing/2014/main" id="{813AACD0-991C-7732-A436-C20F36C6EF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5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6">
            <a:extLst>
              <a:ext uri="{FF2B5EF4-FFF2-40B4-BE49-F238E27FC236}">
                <a16:creationId xmlns:a16="http://schemas.microsoft.com/office/drawing/2014/main" id="{655C8A71-6967-8B44-322D-14A93489EEA7}"/>
              </a:ext>
            </a:extLst>
          </p:cNvPr>
          <p:cNvSpPr txBox="1">
            <a:spLocks noChangeArrowheads="1"/>
          </p:cNvSpPr>
          <p:nvPr/>
        </p:nvSpPr>
        <p:spPr bwMode="auto">
          <a:xfrm>
            <a:off x="5232400" y="1143000"/>
            <a:ext cx="274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a:solidFill>
                  <a:srgbClr val="000000"/>
                </a:solidFill>
              </a:rPr>
              <a:t>Asteroid</a:t>
            </a:r>
          </a:p>
          <a:p>
            <a:pPr algn="ctr" eaLnBrk="1" hangingPunct="1">
              <a:spcBef>
                <a:spcPct val="0"/>
              </a:spcBef>
              <a:buFontTx/>
              <a:buNone/>
            </a:pPr>
            <a:r>
              <a:rPr lang="en-US" altLang="en-US">
                <a:solidFill>
                  <a:srgbClr val="000000"/>
                </a:solidFill>
              </a:rPr>
              <a:t>orbital</a:t>
            </a:r>
            <a:br>
              <a:rPr lang="en-US" altLang="en-US">
                <a:solidFill>
                  <a:srgbClr val="000000"/>
                </a:solidFill>
              </a:rPr>
            </a:br>
            <a:r>
              <a:rPr lang="en-US" altLang="en-US">
                <a:solidFill>
                  <a:srgbClr val="000000"/>
                </a:solidFill>
              </a:rPr>
              <a:t>semimajor axes</a:t>
            </a:r>
            <a:endParaRPr lang="en-US" altLang="en-US" sz="4400">
              <a:solidFill>
                <a:srgbClr val="000000"/>
              </a:solidFill>
            </a:endParaRPr>
          </a:p>
        </p:txBody>
      </p:sp>
      <p:sp>
        <p:nvSpPr>
          <p:cNvPr id="8" name="Text Box 7">
            <a:extLst>
              <a:ext uri="{FF2B5EF4-FFF2-40B4-BE49-F238E27FC236}">
                <a16:creationId xmlns:a16="http://schemas.microsoft.com/office/drawing/2014/main" id="{204B0F21-121A-A839-F0AC-B8018C11C268}"/>
              </a:ext>
            </a:extLst>
          </p:cNvPr>
          <p:cNvSpPr txBox="1">
            <a:spLocks noChangeArrowheads="1"/>
          </p:cNvSpPr>
          <p:nvPr/>
        </p:nvSpPr>
        <p:spPr bwMode="auto">
          <a:xfrm>
            <a:off x="5336207" y="4796135"/>
            <a:ext cx="9877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None/>
            </a:pPr>
            <a:r>
              <a:rPr lang="en-US" altLang="en-US" sz="2400" dirty="0" err="1">
                <a:solidFill>
                  <a:srgbClr val="3333CC"/>
                </a:solidFill>
              </a:rPr>
              <a:t>Hildas</a:t>
            </a:r>
            <a:endParaRPr lang="en-US" altLang="en-US" sz="2400" dirty="0">
              <a:solidFill>
                <a:srgbClr val="3333CC"/>
              </a:solidFill>
            </a:endParaRPr>
          </a:p>
        </p:txBody>
      </p:sp>
      <p:sp>
        <p:nvSpPr>
          <p:cNvPr id="9" name="Text Box 7">
            <a:extLst>
              <a:ext uri="{FF2B5EF4-FFF2-40B4-BE49-F238E27FC236}">
                <a16:creationId xmlns:a16="http://schemas.microsoft.com/office/drawing/2014/main" id="{5C2E2ADD-155B-919A-D50B-C40C30EAD2F2}"/>
              </a:ext>
            </a:extLst>
          </p:cNvPr>
          <p:cNvSpPr txBox="1">
            <a:spLocks noChangeArrowheads="1"/>
          </p:cNvSpPr>
          <p:nvPr/>
        </p:nvSpPr>
        <p:spPr bwMode="auto">
          <a:xfrm>
            <a:off x="6349064" y="3352800"/>
            <a:ext cx="180209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dirty="0">
                <a:solidFill>
                  <a:srgbClr val="3333CC"/>
                </a:solidFill>
              </a:rPr>
              <a:t>Trojans</a:t>
            </a:r>
          </a:p>
          <a:p>
            <a:pPr algn="ctr" eaLnBrk="1" hangingPunct="1">
              <a:spcBef>
                <a:spcPct val="0"/>
              </a:spcBef>
              <a:buFontTx/>
              <a:buNone/>
            </a:pPr>
            <a:r>
              <a:rPr lang="en-US" altLang="en-US" sz="1600" dirty="0">
                <a:solidFill>
                  <a:srgbClr val="3333CC"/>
                </a:solidFill>
              </a:rPr>
              <a:t>Venus has 1</a:t>
            </a:r>
          </a:p>
          <a:p>
            <a:pPr algn="ctr" eaLnBrk="1" hangingPunct="1">
              <a:spcBef>
                <a:spcPct val="0"/>
              </a:spcBef>
              <a:buFontTx/>
              <a:buNone/>
            </a:pPr>
            <a:r>
              <a:rPr lang="en-US" altLang="en-US" sz="1600" dirty="0">
                <a:solidFill>
                  <a:srgbClr val="3333CC"/>
                </a:solidFill>
              </a:rPr>
              <a:t>Earth has 2</a:t>
            </a:r>
          </a:p>
          <a:p>
            <a:pPr algn="ctr" eaLnBrk="1" hangingPunct="1">
              <a:spcBef>
                <a:spcPct val="0"/>
              </a:spcBef>
              <a:buFontTx/>
              <a:buNone/>
            </a:pPr>
            <a:r>
              <a:rPr lang="en-US" altLang="en-US" sz="1600" dirty="0">
                <a:solidFill>
                  <a:srgbClr val="3333CC"/>
                </a:solidFill>
              </a:rPr>
              <a:t>Mars has 17 +</a:t>
            </a:r>
          </a:p>
          <a:p>
            <a:pPr algn="ctr" eaLnBrk="1" hangingPunct="1">
              <a:spcBef>
                <a:spcPct val="0"/>
              </a:spcBef>
              <a:buFontTx/>
              <a:buNone/>
            </a:pPr>
            <a:r>
              <a:rPr lang="en-US" altLang="en-US" sz="1600" dirty="0">
                <a:solidFill>
                  <a:srgbClr val="3333CC"/>
                </a:solidFill>
              </a:rPr>
              <a:t>Jupiter has 13976 +</a:t>
            </a:r>
          </a:p>
          <a:p>
            <a:pPr algn="ctr" eaLnBrk="1" hangingPunct="1">
              <a:spcBef>
                <a:spcPct val="0"/>
              </a:spcBef>
              <a:buFontTx/>
              <a:buNone/>
            </a:pPr>
            <a:r>
              <a:rPr lang="en-US" altLang="en-US" sz="1600" dirty="0">
                <a:solidFill>
                  <a:srgbClr val="3333CC"/>
                </a:solidFill>
              </a:rPr>
              <a:t>Uranus has 2 ?</a:t>
            </a:r>
          </a:p>
          <a:p>
            <a:pPr algn="ctr" eaLnBrk="1" hangingPunct="1">
              <a:spcBef>
                <a:spcPct val="0"/>
              </a:spcBef>
              <a:buFontTx/>
              <a:buNone/>
            </a:pPr>
            <a:r>
              <a:rPr lang="en-US" altLang="en-US" sz="1600" dirty="0">
                <a:solidFill>
                  <a:srgbClr val="3333CC"/>
                </a:solidFill>
              </a:rPr>
              <a:t>Neptune has 31 +</a:t>
            </a:r>
          </a:p>
        </p:txBody>
      </p:sp>
      <p:sp>
        <p:nvSpPr>
          <p:cNvPr id="3" name="TextBox 2">
            <a:extLst>
              <a:ext uri="{FF2B5EF4-FFF2-40B4-BE49-F238E27FC236}">
                <a16:creationId xmlns:a16="http://schemas.microsoft.com/office/drawing/2014/main" id="{2742BD83-7CA5-6008-62AF-C044F90A8286}"/>
              </a:ext>
            </a:extLst>
          </p:cNvPr>
          <p:cNvSpPr txBox="1"/>
          <p:nvPr/>
        </p:nvSpPr>
        <p:spPr>
          <a:xfrm>
            <a:off x="6754812" y="5410200"/>
            <a:ext cx="990600" cy="424732"/>
          </a:xfrm>
          <a:prstGeom prst="rect">
            <a:avLst/>
          </a:prstGeom>
          <a:noFill/>
        </p:spPr>
        <p:txBody>
          <a:bodyPr wrap="square">
            <a:spAutoFit/>
          </a:bodyPr>
          <a:lstStyle/>
          <a:p>
            <a:pPr algn="ctr" eaLnBrk="1" hangingPunct="1">
              <a:lnSpc>
                <a:spcPct val="90000"/>
              </a:lnSpc>
              <a:buFontTx/>
              <a:buNone/>
            </a:pPr>
            <a:r>
              <a:rPr lang="en-US" altLang="en-US" sz="2400" dirty="0">
                <a:solidFill>
                  <a:srgbClr val="00B050"/>
                </a:solidFill>
              </a:rPr>
              <a:t>SSE!</a:t>
            </a:r>
            <a:endParaRPr lang="en-US" altLang="en-US" sz="2400" b="1" dirty="0">
              <a:solidFill>
                <a:srgbClr val="FF0000"/>
              </a:solidFill>
            </a:endParaRPr>
          </a:p>
        </p:txBody>
      </p:sp>
      <p:sp>
        <p:nvSpPr>
          <p:cNvPr id="4" name="TextBox 3">
            <a:extLst>
              <a:ext uri="{FF2B5EF4-FFF2-40B4-BE49-F238E27FC236}">
                <a16:creationId xmlns:a16="http://schemas.microsoft.com/office/drawing/2014/main" id="{0699306F-57A6-5269-9AB4-FA4CA1FE0BE3}"/>
              </a:ext>
            </a:extLst>
          </p:cNvPr>
          <p:cNvSpPr txBox="1"/>
          <p:nvPr/>
        </p:nvSpPr>
        <p:spPr>
          <a:xfrm>
            <a:off x="5334000" y="5410200"/>
            <a:ext cx="990600" cy="424732"/>
          </a:xfrm>
          <a:prstGeom prst="rect">
            <a:avLst/>
          </a:prstGeom>
          <a:noFill/>
        </p:spPr>
        <p:txBody>
          <a:bodyPr wrap="square">
            <a:spAutoFit/>
          </a:bodyPr>
          <a:lstStyle/>
          <a:p>
            <a:pPr algn="ctr" eaLnBrk="1" hangingPunct="1">
              <a:lnSpc>
                <a:spcPct val="90000"/>
              </a:lnSpc>
              <a:buFontTx/>
              <a:buNone/>
            </a:pPr>
            <a:r>
              <a:rPr lang="en-US" altLang="en-US" sz="2400" dirty="0">
                <a:solidFill>
                  <a:srgbClr val="00B050"/>
                </a:solidFill>
              </a:rPr>
              <a:t>SSE!</a:t>
            </a:r>
            <a:endParaRPr lang="en-US" altLang="en-US" sz="24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Footer Placeholder 2">
            <a:extLst>
              <a:ext uri="{FF2B5EF4-FFF2-40B4-BE49-F238E27FC236}">
                <a16:creationId xmlns:a16="http://schemas.microsoft.com/office/drawing/2014/main" id="{EA73D70C-2B41-2954-A6C2-F8C7153DAB79}"/>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solidFill>
                  <a:srgbClr val="000000"/>
                </a:solidFill>
              </a:rPr>
              <a:t>Planetary Sciences</a:t>
            </a:r>
          </a:p>
        </p:txBody>
      </p:sp>
      <p:sp>
        <p:nvSpPr>
          <p:cNvPr id="59395" name="Slide Number Placeholder 3">
            <a:extLst>
              <a:ext uri="{FF2B5EF4-FFF2-40B4-BE49-F238E27FC236}">
                <a16:creationId xmlns:a16="http://schemas.microsoft.com/office/drawing/2014/main" id="{123FDAE9-9F0A-C08A-DEA7-F4315FF3FC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D83E34E7-92E5-794D-9033-7D859C3B58AD}" type="slidenum">
              <a:rPr lang="en-US" altLang="en-US" sz="1400" smtClean="0">
                <a:solidFill>
                  <a:srgbClr val="000000"/>
                </a:solidFill>
              </a:rPr>
              <a:pPr>
                <a:spcBef>
                  <a:spcPct val="0"/>
                </a:spcBef>
                <a:buFontTx/>
                <a:buNone/>
              </a:pPr>
              <a:t>7</a:t>
            </a:fld>
            <a:endParaRPr lang="en-US" altLang="en-US" sz="1400">
              <a:solidFill>
                <a:srgbClr val="000000"/>
              </a:solidFill>
            </a:endParaRPr>
          </a:p>
        </p:txBody>
      </p:sp>
      <p:pic>
        <p:nvPicPr>
          <p:cNvPr id="59396" name="Picture 2" descr="jpl">
            <a:extLst>
              <a:ext uri="{FF2B5EF4-FFF2-40B4-BE49-F238E27FC236}">
                <a16:creationId xmlns:a16="http://schemas.microsoft.com/office/drawing/2014/main" id="{FA24B579-98F2-1047-B5E3-C6CD5D548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763000" cy="651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7BF71036-9D35-FFC7-20F8-2C18CDD525EF}"/>
              </a:ext>
            </a:extLst>
          </p:cNvPr>
          <p:cNvCxnSpPr>
            <a:cxnSpLocks/>
          </p:cNvCxnSpPr>
          <p:nvPr/>
        </p:nvCxnSpPr>
        <p:spPr bwMode="auto">
          <a:xfrm>
            <a:off x="1981200" y="1447800"/>
            <a:ext cx="5334000"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9398" name="TextBox 9">
            <a:extLst>
              <a:ext uri="{FF2B5EF4-FFF2-40B4-BE49-F238E27FC236}">
                <a16:creationId xmlns:a16="http://schemas.microsoft.com/office/drawing/2014/main" id="{BCB8DA80-42C4-D7E4-F42D-ACB343B27B5B}"/>
              </a:ext>
            </a:extLst>
          </p:cNvPr>
          <p:cNvSpPr txBox="1">
            <a:spLocks noChangeArrowheads="1"/>
          </p:cNvSpPr>
          <p:nvPr/>
        </p:nvSpPr>
        <p:spPr bwMode="auto">
          <a:xfrm>
            <a:off x="3924300" y="1447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rgbClr val="FFFFFF"/>
                </a:solidFill>
              </a:rPr>
              <a:t>Main Belt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Footer Placeholder 2">
            <a:extLst>
              <a:ext uri="{FF2B5EF4-FFF2-40B4-BE49-F238E27FC236}">
                <a16:creationId xmlns:a16="http://schemas.microsoft.com/office/drawing/2014/main" id="{793508D3-BD04-828E-9004-AC7D8A46355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solidFill>
                  <a:srgbClr val="000000"/>
                </a:solidFill>
              </a:rPr>
              <a:t>Planetary Sciences</a:t>
            </a:r>
          </a:p>
        </p:txBody>
      </p:sp>
      <p:sp>
        <p:nvSpPr>
          <p:cNvPr id="61443" name="Slide Number Placeholder 3">
            <a:extLst>
              <a:ext uri="{FF2B5EF4-FFF2-40B4-BE49-F238E27FC236}">
                <a16:creationId xmlns:a16="http://schemas.microsoft.com/office/drawing/2014/main" id="{A43115C8-8D89-2CAB-545C-B3E3E130CC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D8C0FC9D-17B1-E84B-B269-22C54189553A}" type="slidenum">
              <a:rPr lang="en-US" altLang="en-US" sz="1400" smtClean="0">
                <a:solidFill>
                  <a:srgbClr val="000000"/>
                </a:solidFill>
              </a:rPr>
              <a:pPr>
                <a:spcBef>
                  <a:spcPct val="0"/>
                </a:spcBef>
                <a:buFontTx/>
                <a:buNone/>
              </a:pPr>
              <a:t>8</a:t>
            </a:fld>
            <a:endParaRPr lang="en-US" altLang="en-US" sz="1400">
              <a:solidFill>
                <a:srgbClr val="000000"/>
              </a:solidFill>
            </a:endParaRPr>
          </a:p>
        </p:txBody>
      </p:sp>
      <p:pic>
        <p:nvPicPr>
          <p:cNvPr id="61444" name="Picture 2" descr="jpl">
            <a:extLst>
              <a:ext uri="{FF2B5EF4-FFF2-40B4-BE49-F238E27FC236}">
                <a16:creationId xmlns:a16="http://schemas.microsoft.com/office/drawing/2014/main" id="{F3DAAC0F-738C-06FB-942A-F5A29BE4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8588"/>
            <a:ext cx="8534400"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OrbEls50.gif">
            <a:extLst>
              <a:ext uri="{FF2B5EF4-FFF2-40B4-BE49-F238E27FC236}">
                <a16:creationId xmlns:a16="http://schemas.microsoft.com/office/drawing/2014/main" id="{C9FA33B3-7AC9-ECED-B77C-18964D041D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2036</TotalTime>
  <Words>1834</Words>
  <Application>Microsoft Macintosh PowerPoint</Application>
  <PresentationFormat>On-screen Show (4:3)</PresentationFormat>
  <Paragraphs>519</Paragraphs>
  <Slides>38</Slides>
  <Notes>38</Notes>
  <HiddenSlides>0</HiddenSlides>
  <MMClips>1</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38</vt:i4>
      </vt:variant>
    </vt:vector>
  </HeadingPairs>
  <TitlesOfParts>
    <vt:vector size="47" baseType="lpstr">
      <vt:lpstr>ＭＳ Ｐゴシック</vt:lpstr>
      <vt:lpstr>Arial</vt:lpstr>
      <vt:lpstr>Arial Rounded MT Bold</vt:lpstr>
      <vt:lpstr>Times New Roman</vt:lpstr>
      <vt:lpstr>2_Default Design</vt:lpstr>
      <vt:lpstr>5_Default Design</vt:lpstr>
      <vt:lpstr>3_Default Design</vt:lpstr>
      <vt:lpstr>6_Default Design</vt:lpstr>
      <vt:lpstr>7_Default Design</vt:lpstr>
      <vt:lpstr>PowerPoint Presentation</vt:lpstr>
      <vt:lpstr>Homework</vt:lpstr>
      <vt:lpstr>PowerPoint Presentation</vt:lpstr>
      <vt:lpstr>Asteroids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Outer S.S. 2003</vt:lpstr>
      <vt:lpstr>Outer S.S. 2009</vt:lpstr>
      <vt:lpstr>Outer S.S. 2012</vt:lpstr>
      <vt:lpstr>Outer S.S. 2015</vt:lpstr>
      <vt:lpstr>Outer S.S. 2019</vt:lpstr>
      <vt:lpstr>Outer S.S. 2019</vt:lpstr>
      <vt:lpstr>PowerPoint Presentation</vt:lpstr>
      <vt:lpstr>The Pluto System: 2012</vt:lpstr>
      <vt:lpstr>The Pluto System: 2012</vt:lpstr>
      <vt:lpstr>The Pluto System: 2011</vt:lpstr>
      <vt:lpstr>The Pluto System: 2012</vt:lpstr>
      <vt:lpstr>The Pluto System: 2012</vt:lpstr>
      <vt:lpstr>The Outer Limits</vt:lpstr>
      <vt:lpstr>Disk: Protostellar or Debris?</vt:lpstr>
      <vt:lpstr>Fomalhaut Planet</vt:lpstr>
      <vt:lpstr>PowerPoint Presentation</vt:lpstr>
    </vt:vector>
  </TitlesOfParts>
  <Manager/>
  <Company>RECONS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 8850 week 1</dc:title>
  <dc:subject/>
  <dc:creator>Todd Henry</dc:creator>
  <cp:keywords/>
  <dc:description/>
  <cp:lastModifiedBy>Manzano Pisco</cp:lastModifiedBy>
  <cp:revision>214</cp:revision>
  <dcterms:created xsi:type="dcterms:W3CDTF">2012-01-19T02:34:54Z</dcterms:created>
  <dcterms:modified xsi:type="dcterms:W3CDTF">2024-09-09T19:39:10Z</dcterms:modified>
  <cp:category/>
</cp:coreProperties>
</file>