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41" r:id="rId3"/>
    <p:sldMasterId id="2147483753" r:id="rId4"/>
    <p:sldMasterId id="2147483869" r:id="rId5"/>
    <p:sldMasterId id="2147483881" r:id="rId6"/>
  </p:sldMasterIdLst>
  <p:notesMasterIdLst>
    <p:notesMasterId r:id="rId30"/>
  </p:notesMasterIdLst>
  <p:sldIdLst>
    <p:sldId id="342" r:id="rId7"/>
    <p:sldId id="343" r:id="rId8"/>
    <p:sldId id="376" r:id="rId9"/>
    <p:sldId id="422" r:id="rId10"/>
    <p:sldId id="340" r:id="rId11"/>
    <p:sldId id="289" r:id="rId12"/>
    <p:sldId id="330" r:id="rId13"/>
    <p:sldId id="423" r:id="rId14"/>
    <p:sldId id="332" r:id="rId15"/>
    <p:sldId id="333" r:id="rId16"/>
    <p:sldId id="382" r:id="rId17"/>
    <p:sldId id="328" r:id="rId18"/>
    <p:sldId id="425" r:id="rId19"/>
    <p:sldId id="424" r:id="rId20"/>
    <p:sldId id="383" r:id="rId21"/>
    <p:sldId id="384" r:id="rId22"/>
    <p:sldId id="297" r:id="rId23"/>
    <p:sldId id="298" r:id="rId24"/>
    <p:sldId id="299" r:id="rId25"/>
    <p:sldId id="386" r:id="rId26"/>
    <p:sldId id="302" r:id="rId27"/>
    <p:sldId id="303" r:id="rId28"/>
    <p:sldId id="335" r:id="rId2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New Roman"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15"/>
    <p:restoredTop sz="89680"/>
  </p:normalViewPr>
  <p:slideViewPr>
    <p:cSldViewPr>
      <p:cViewPr varScale="1">
        <p:scale>
          <a:sx n="148" d="100"/>
          <a:sy n="148" d="100"/>
        </p:scale>
        <p:origin x="192" y="856"/>
      </p:cViewPr>
      <p:guideLst>
        <p:guide orient="horz" pos="2160"/>
        <p:guide pos="2880"/>
      </p:guideLst>
    </p:cSldViewPr>
  </p:slideViewPr>
  <p:outlineViewPr>
    <p:cViewPr>
      <p:scale>
        <a:sx n="25" d="100"/>
        <a:sy n="25" d="100"/>
      </p:scale>
      <p:origin x="0" y="0"/>
    </p:cViewPr>
    <p:sldLst>
      <p:sld r:id="rId1" collapse="1"/>
    </p:sldLst>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8" Type="http://schemas.openxmlformats.org/officeDocument/2006/relationships/slide" Target="slides/slide2.xml"/></Relationships>
</file>

<file path=ppt/_rels/viewProps.xml.rels><?xml version="1.0" encoding="UTF-8" standalone="yes"?>
<Relationships xmlns="http://schemas.openxmlformats.org/package/2006/relationships"><Relationship Id="rId1"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F7522D5-64FD-AF14-7F5C-D5A3D80F6DE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Times New Roman" charset="0"/>
                <a:ea typeface="ＭＳ Ｐゴシック" charset="0"/>
                <a:cs typeface="Arial" charset="0"/>
              </a:defRPr>
            </a:lvl1pPr>
          </a:lstStyle>
          <a:p>
            <a:pPr>
              <a:defRPr/>
            </a:pPr>
            <a:endParaRPr lang="en-US"/>
          </a:p>
        </p:txBody>
      </p:sp>
      <p:sp>
        <p:nvSpPr>
          <p:cNvPr id="3075" name="Rectangle 3">
            <a:extLst>
              <a:ext uri="{FF2B5EF4-FFF2-40B4-BE49-F238E27FC236}">
                <a16:creationId xmlns:a16="http://schemas.microsoft.com/office/drawing/2014/main" id="{1B13EA26-2FB2-A20A-EE4E-DB6938E382A6}"/>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imes New Roman" charset="0"/>
                <a:ea typeface="ＭＳ Ｐゴシック" charset="0"/>
                <a:cs typeface="Arial" charset="0"/>
              </a:defRPr>
            </a:lvl1pPr>
          </a:lstStyle>
          <a:p>
            <a:pPr>
              <a:defRPr/>
            </a:pPr>
            <a:endParaRPr lang="en-US"/>
          </a:p>
        </p:txBody>
      </p:sp>
      <p:sp>
        <p:nvSpPr>
          <p:cNvPr id="74756" name="Rectangle 4">
            <a:extLst>
              <a:ext uri="{FF2B5EF4-FFF2-40B4-BE49-F238E27FC236}">
                <a16:creationId xmlns:a16="http://schemas.microsoft.com/office/drawing/2014/main" id="{FC7AAF8C-6FFC-3767-99F3-B0F803FDF6A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176ACE85-E855-166A-F8F7-6A8E08E28B5F}"/>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8" name="Rectangle 6">
            <a:extLst>
              <a:ext uri="{FF2B5EF4-FFF2-40B4-BE49-F238E27FC236}">
                <a16:creationId xmlns:a16="http://schemas.microsoft.com/office/drawing/2014/main" id="{3A67CE0B-C1C9-37E9-B760-DAFE5E0113CD}"/>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imes New Roman" charset="0"/>
                <a:ea typeface="ＭＳ Ｐゴシック" charset="0"/>
                <a:cs typeface="Arial" charset="0"/>
              </a:defRPr>
            </a:lvl1pPr>
          </a:lstStyle>
          <a:p>
            <a:pPr>
              <a:defRPr/>
            </a:pPr>
            <a:endParaRPr lang="en-US"/>
          </a:p>
        </p:txBody>
      </p:sp>
      <p:sp>
        <p:nvSpPr>
          <p:cNvPr id="3079" name="Rectangle 7">
            <a:extLst>
              <a:ext uri="{FF2B5EF4-FFF2-40B4-BE49-F238E27FC236}">
                <a16:creationId xmlns:a16="http://schemas.microsoft.com/office/drawing/2014/main" id="{4433340A-3ECA-5F61-CC5A-8509BE0BF07D}"/>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cs typeface="Arial" panose="020B0604020202020204" pitchFamily="34" charset="0"/>
              </a:defRPr>
            </a:lvl1pPr>
          </a:lstStyle>
          <a:p>
            <a:pPr>
              <a:defRPr/>
            </a:pPr>
            <a:fld id="{F435153E-E1F3-7F46-AE55-FC30957CD82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tatic.uahirise.org/images/2016/details/cut/ESP_046562_1005.jp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uahirise.org/PSP_002718_0950"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www.uahirise.org/ESP_011842_0980"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25CA2554-CD1B-4D4F-ECE2-33BDF98CA5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880D714F-FA6C-C34D-ABD6-E505DE2ECBDD}" type="slidenum">
              <a:rPr lang="en-US" altLang="en-US" smtClean="0">
                <a:solidFill>
                  <a:srgbClr val="000000"/>
                </a:solidFill>
              </a:rPr>
              <a:pPr>
                <a:spcBef>
                  <a:spcPct val="0"/>
                </a:spcBef>
              </a:pPr>
              <a:t>1</a:t>
            </a:fld>
            <a:endParaRPr lang="en-US" altLang="en-US">
              <a:solidFill>
                <a:srgbClr val="000000"/>
              </a:solidFill>
            </a:endParaRPr>
          </a:p>
        </p:txBody>
      </p:sp>
      <p:sp>
        <p:nvSpPr>
          <p:cNvPr id="76802" name="Rectangle 2">
            <a:extLst>
              <a:ext uri="{FF2B5EF4-FFF2-40B4-BE49-F238E27FC236}">
                <a16:creationId xmlns:a16="http://schemas.microsoft.com/office/drawing/2014/main" id="{16543786-C86A-6C96-860A-68302B7EDD24}"/>
              </a:ext>
            </a:extLst>
          </p:cNvPr>
          <p:cNvSpPr>
            <a:spLocks noGrp="1" noRot="1" noChangeAspect="1" noChangeArrowheads="1" noTextEdit="1"/>
          </p:cNvSpPr>
          <p:nvPr>
            <p:ph type="sldImg"/>
          </p:nvPr>
        </p:nvSpPr>
        <p:spPr>
          <a:solidFill>
            <a:srgbClr val="FFFFFF"/>
          </a:solidFill>
          <a:ln/>
        </p:spPr>
      </p:sp>
      <p:sp>
        <p:nvSpPr>
          <p:cNvPr id="76803" name="Rectangle 3">
            <a:extLst>
              <a:ext uri="{FF2B5EF4-FFF2-40B4-BE49-F238E27FC236}">
                <a16:creationId xmlns:a16="http://schemas.microsoft.com/office/drawing/2014/main" id="{DF48D2E4-3860-58DE-3BCF-63541BF32DF7}"/>
              </a:ext>
            </a:extLst>
          </p:cNvPr>
          <p:cNvSpPr>
            <a:spLocks noGrp="1" noChangeArrowheads="1"/>
          </p:cNvSpPr>
          <p:nvPr>
            <p:ph type="body" idx="1"/>
          </p:nvPr>
        </p:nvSpPr>
        <p:spPr>
          <a:solidFill>
            <a:srgbClr val="FFFFFF"/>
          </a:solidFill>
          <a:ln>
            <a:solidFill>
              <a:srgbClr val="000000"/>
            </a:solidFill>
          </a:ln>
        </p:spPr>
        <p:txBody>
          <a:bodyPr/>
          <a:lstStyle/>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endParaRPr lang="en-US" altLang="en-US" dirty="0">
              <a:latin typeface="Times New Roman" panose="02020603050405020304" pitchFamily="18" charset="0"/>
              <a:ea typeface="ＭＳ Ｐゴシック" panose="020B0600070205080204" pitchFamily="34" charset="-128"/>
            </a:endParaRPr>
          </a:p>
          <a:p>
            <a:r>
              <a:rPr lang="en-US" altLang="en-US" dirty="0">
                <a:latin typeface="Times New Roman" panose="02020603050405020304" pitchFamily="18" charset="0"/>
                <a:ea typeface="ＭＳ Ｐゴシック" panose="020B0600070205080204" pitchFamily="34" charset="-128"/>
              </a:rPr>
              <a:t>This terrain looks like lumpy sediment on top of patterned ground. The lumpy sediment is likely just loosely consolidated because it is </a:t>
            </a:r>
            <a:r>
              <a:rPr lang="en-US" altLang="en-US" dirty="0">
                <a:latin typeface="Times New Roman" panose="02020603050405020304" pitchFamily="18" charset="0"/>
                <a:ea typeface="ＭＳ Ｐゴシック" panose="020B0600070205080204" pitchFamily="34" charset="-128"/>
                <a:hlinkClick r:id="rId3"/>
              </a:rPr>
              <a:t>covered with spidery channels</a:t>
            </a:r>
            <a:r>
              <a:rPr lang="en-US" altLang="en-US" dirty="0">
                <a:latin typeface="Times New Roman" panose="02020603050405020304" pitchFamily="18" charset="0"/>
                <a:ea typeface="ＭＳ Ｐゴシック" panose="020B0600070205080204" pitchFamily="34" charset="-128"/>
              </a:rPr>
              <a:t>.  This landform is uniquely Martian, formed in the spring as seasonal dry ice turns directly into gas that erodes channels in the surface.</a:t>
            </a:r>
          </a:p>
          <a:p>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a:extLst>
              <a:ext uri="{FF2B5EF4-FFF2-40B4-BE49-F238E27FC236}">
                <a16:creationId xmlns:a16="http://schemas.microsoft.com/office/drawing/2014/main" id="{9BCDC305-FD91-4DB7-34DC-A7D3137720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7B2F4056-1CE3-C942-A96D-1FD0DFD16AEC}" type="slidenum">
              <a:rPr lang="en-US" altLang="en-US" smtClean="0">
                <a:solidFill>
                  <a:srgbClr val="000000"/>
                </a:solidFill>
              </a:rPr>
              <a:pPr>
                <a:spcBef>
                  <a:spcPct val="0"/>
                </a:spcBef>
              </a:pPr>
              <a:t>11</a:t>
            </a:fld>
            <a:endParaRPr lang="en-US" altLang="en-US">
              <a:solidFill>
                <a:srgbClr val="000000"/>
              </a:solidFill>
            </a:endParaRPr>
          </a:p>
        </p:txBody>
      </p:sp>
      <p:sp>
        <p:nvSpPr>
          <p:cNvPr id="90114" name="Rectangle 2">
            <a:extLst>
              <a:ext uri="{FF2B5EF4-FFF2-40B4-BE49-F238E27FC236}">
                <a16:creationId xmlns:a16="http://schemas.microsoft.com/office/drawing/2014/main" id="{9D517EEB-68CF-5BD0-6091-1C103E787C3D}"/>
              </a:ext>
            </a:extLst>
          </p:cNvPr>
          <p:cNvSpPr>
            <a:spLocks noGrp="1" noRot="1" noChangeAspect="1" noChangeArrowheads="1" noTextEdit="1"/>
          </p:cNvSpPr>
          <p:nvPr>
            <p:ph type="sldImg"/>
          </p:nvPr>
        </p:nvSpPr>
        <p:spPr>
          <a:ln/>
        </p:spPr>
      </p:sp>
      <p:sp>
        <p:nvSpPr>
          <p:cNvPr id="90115" name="Rectangle 3">
            <a:extLst>
              <a:ext uri="{FF2B5EF4-FFF2-40B4-BE49-F238E27FC236}">
                <a16:creationId xmlns:a16="http://schemas.microsoft.com/office/drawing/2014/main" id="{8BD70DF3-6FDF-C06F-7311-67FB8CD5BA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a:extLst>
              <a:ext uri="{FF2B5EF4-FFF2-40B4-BE49-F238E27FC236}">
                <a16:creationId xmlns:a16="http://schemas.microsoft.com/office/drawing/2014/main" id="{CBEC34F5-50C1-0F0D-0449-6219F6D3C3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4B88317-3672-874C-A22C-31A1859ADE42}" type="slidenum">
              <a:rPr lang="en-US" altLang="en-US" smtClean="0">
                <a:solidFill>
                  <a:srgbClr val="000000"/>
                </a:solidFill>
              </a:rPr>
              <a:pPr>
                <a:spcBef>
                  <a:spcPct val="0"/>
                </a:spcBef>
              </a:pPr>
              <a:t>12</a:t>
            </a:fld>
            <a:endParaRPr lang="en-US" altLang="en-US">
              <a:solidFill>
                <a:srgbClr val="000000"/>
              </a:solidFill>
            </a:endParaRPr>
          </a:p>
        </p:txBody>
      </p:sp>
      <p:sp>
        <p:nvSpPr>
          <p:cNvPr id="92162" name="Rectangle 2">
            <a:extLst>
              <a:ext uri="{FF2B5EF4-FFF2-40B4-BE49-F238E27FC236}">
                <a16:creationId xmlns:a16="http://schemas.microsoft.com/office/drawing/2014/main" id="{278F330C-6FC9-B05E-7EFF-734826FA2884}"/>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9FBE09CF-1016-0ED0-FAA3-B69F8A29A0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a:t>Data from the IRAS satellite in 1983 first revealed that the star is emitting more thermal radiation at far-infrared wavelengths than is normal for this type of star. Brad Smith and Rich </a:t>
            </a:r>
            <a:r>
              <a:rPr lang="en-US" dirty="0" err="1"/>
              <a:t>Terrile</a:t>
            </a:r>
            <a:r>
              <a:rPr lang="en-US" dirty="0"/>
              <a:t> then obtained an optical image of what appears to be a needle-like reflection nebulosity around the star (shown above). This image was a cornerstone for the paradigm that nearby stars which emit  more far-infrared radiation than can be explained by the star alone are surrounded by circumstellar dust disks.   Many more images were subsequently obtained by several research groups. </a:t>
            </a:r>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81DBD4-0A3F-E263-D04C-7B6F06DF13B3}"/>
            </a:ext>
          </a:extLst>
        </p:cNvPr>
        <p:cNvGrpSpPr/>
        <p:nvPr/>
      </p:nvGrpSpPr>
      <p:grpSpPr>
        <a:xfrm>
          <a:off x="0" y="0"/>
          <a:ext cx="0" cy="0"/>
          <a:chOff x="0" y="0"/>
          <a:chExt cx="0" cy="0"/>
        </a:xfrm>
      </p:grpSpPr>
      <p:sp>
        <p:nvSpPr>
          <p:cNvPr id="92161" name="Rectangle 7">
            <a:extLst>
              <a:ext uri="{FF2B5EF4-FFF2-40B4-BE49-F238E27FC236}">
                <a16:creationId xmlns:a16="http://schemas.microsoft.com/office/drawing/2014/main" id="{FFC1FBBB-6CB7-4B62-A0CB-2418825FDE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B88317-3672-874C-A22C-31A1859ADE4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92162" name="Rectangle 2">
            <a:extLst>
              <a:ext uri="{FF2B5EF4-FFF2-40B4-BE49-F238E27FC236}">
                <a16:creationId xmlns:a16="http://schemas.microsoft.com/office/drawing/2014/main" id="{FF3DA454-9C5C-01D9-9AEF-F97676F3B75C}"/>
              </a:ext>
            </a:extLst>
          </p:cNvPr>
          <p:cNvSpPr>
            <a:spLocks noGrp="1" noRot="1" noChangeAspect="1" noChangeArrowheads="1" noTextEdit="1"/>
          </p:cNvSpPr>
          <p:nvPr>
            <p:ph type="sldImg"/>
          </p:nvPr>
        </p:nvSpPr>
        <p:spPr>
          <a:ln/>
        </p:spPr>
      </p:sp>
      <p:sp>
        <p:nvSpPr>
          <p:cNvPr id="92163" name="Rectangle 3">
            <a:extLst>
              <a:ext uri="{FF2B5EF4-FFF2-40B4-BE49-F238E27FC236}">
                <a16:creationId xmlns:a16="http://schemas.microsoft.com/office/drawing/2014/main" id="{747532CA-C7BB-C4C4-1D65-D017B2E84B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75371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a:extLst>
              <a:ext uri="{FF2B5EF4-FFF2-40B4-BE49-F238E27FC236}">
                <a16:creationId xmlns:a16="http://schemas.microsoft.com/office/drawing/2014/main" id="{34237729-7F09-E9C0-5B58-2A132099109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8BF266-2401-F741-B620-73510A190BD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32098" name="Rectangle 2">
            <a:extLst>
              <a:ext uri="{FF2B5EF4-FFF2-40B4-BE49-F238E27FC236}">
                <a16:creationId xmlns:a16="http://schemas.microsoft.com/office/drawing/2014/main" id="{EE6EE033-1C49-B0B8-D4A2-C5C2C2E1D6BD}"/>
              </a:ext>
            </a:extLst>
          </p:cNvPr>
          <p:cNvSpPr>
            <a:spLocks noGrp="1" noRot="1" noChangeAspect="1" noChangeArrowheads="1" noTextEdit="1"/>
          </p:cNvSpPr>
          <p:nvPr>
            <p:ph type="sldImg"/>
          </p:nvPr>
        </p:nvSpPr>
        <p:spPr>
          <a:ln/>
        </p:spPr>
      </p:sp>
      <p:sp>
        <p:nvSpPr>
          <p:cNvPr id="132099" name="Rectangle 3">
            <a:extLst>
              <a:ext uri="{FF2B5EF4-FFF2-40B4-BE49-F238E27FC236}">
                <a16:creationId xmlns:a16="http://schemas.microsoft.com/office/drawing/2014/main" id="{2E6E9F83-54D2-898E-1B1C-6B7961F4F6D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a:extLst>
              <a:ext uri="{FF2B5EF4-FFF2-40B4-BE49-F238E27FC236}">
                <a16:creationId xmlns:a16="http://schemas.microsoft.com/office/drawing/2014/main" id="{C70D02AD-FBA6-ADF0-323D-5F913E79B6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B009841A-2252-DD4B-8A9C-B8CC302DD33C}" type="slidenum">
              <a:rPr lang="en-US" altLang="en-US" smtClean="0">
                <a:solidFill>
                  <a:srgbClr val="000000"/>
                </a:solidFill>
              </a:rPr>
              <a:pPr>
                <a:spcBef>
                  <a:spcPct val="0"/>
                </a:spcBef>
              </a:pPr>
              <a:t>15</a:t>
            </a:fld>
            <a:endParaRPr lang="en-US" altLang="en-US">
              <a:solidFill>
                <a:srgbClr val="000000"/>
              </a:solidFill>
            </a:endParaRPr>
          </a:p>
        </p:txBody>
      </p:sp>
      <p:sp>
        <p:nvSpPr>
          <p:cNvPr id="94210" name="Rectangle 2">
            <a:extLst>
              <a:ext uri="{FF2B5EF4-FFF2-40B4-BE49-F238E27FC236}">
                <a16:creationId xmlns:a16="http://schemas.microsoft.com/office/drawing/2014/main" id="{8054C0BF-9A49-4629-26C9-B60D3F18AF3A}"/>
              </a:ext>
            </a:extLst>
          </p:cNvPr>
          <p:cNvSpPr>
            <a:spLocks noGrp="1" noRot="1" noChangeAspect="1" noChangeArrowheads="1" noTextEdit="1"/>
          </p:cNvSpPr>
          <p:nvPr>
            <p:ph type="sldImg"/>
          </p:nvPr>
        </p:nvSpPr>
        <p:spPr>
          <a:ln/>
        </p:spPr>
      </p:sp>
      <p:sp>
        <p:nvSpPr>
          <p:cNvPr id="94211" name="Rectangle 3">
            <a:extLst>
              <a:ext uri="{FF2B5EF4-FFF2-40B4-BE49-F238E27FC236}">
                <a16:creationId xmlns:a16="http://schemas.microsoft.com/office/drawing/2014/main" id="{E55A34D4-23BE-C632-80A1-C5EE4B8070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a:extLst>
              <a:ext uri="{FF2B5EF4-FFF2-40B4-BE49-F238E27FC236}">
                <a16:creationId xmlns:a16="http://schemas.microsoft.com/office/drawing/2014/main" id="{203B4F8A-2973-9E06-3121-CEF0098199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4496F1C-BA89-544F-A2E6-8DF9E89EF2D8}" type="slidenum">
              <a:rPr lang="en-US" altLang="en-US" smtClean="0">
                <a:solidFill>
                  <a:srgbClr val="000000"/>
                </a:solidFill>
              </a:rPr>
              <a:pPr>
                <a:spcBef>
                  <a:spcPct val="0"/>
                </a:spcBef>
              </a:pPr>
              <a:t>16</a:t>
            </a:fld>
            <a:endParaRPr lang="en-US" altLang="en-US">
              <a:solidFill>
                <a:srgbClr val="000000"/>
              </a:solidFill>
            </a:endParaRPr>
          </a:p>
        </p:txBody>
      </p:sp>
      <p:sp>
        <p:nvSpPr>
          <p:cNvPr id="96258" name="Rectangle 2">
            <a:extLst>
              <a:ext uri="{FF2B5EF4-FFF2-40B4-BE49-F238E27FC236}">
                <a16:creationId xmlns:a16="http://schemas.microsoft.com/office/drawing/2014/main" id="{201B3EBC-9B30-31BA-AF41-A1A2B3596496}"/>
              </a:ext>
            </a:extLst>
          </p:cNvPr>
          <p:cNvSpPr>
            <a:spLocks noGrp="1" noRot="1" noChangeAspect="1" noChangeArrowheads="1" noTextEdit="1"/>
          </p:cNvSpPr>
          <p:nvPr>
            <p:ph type="sldImg"/>
          </p:nvPr>
        </p:nvSpPr>
        <p:spPr>
          <a:ln/>
        </p:spPr>
      </p:sp>
      <p:sp>
        <p:nvSpPr>
          <p:cNvPr id="96259" name="Rectangle 3">
            <a:extLst>
              <a:ext uri="{FF2B5EF4-FFF2-40B4-BE49-F238E27FC236}">
                <a16:creationId xmlns:a16="http://schemas.microsoft.com/office/drawing/2014/main" id="{53DBD6DB-B357-37F3-566A-328D7BF250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8FE4FD3A-6191-1600-29E6-EF352AEE3A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AC6538-58D0-E24D-B4B7-5FF29C78424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98306" name="Rectangle 2">
            <a:extLst>
              <a:ext uri="{FF2B5EF4-FFF2-40B4-BE49-F238E27FC236}">
                <a16:creationId xmlns:a16="http://schemas.microsoft.com/office/drawing/2014/main" id="{7CBC1BE1-4F04-6305-329D-60BE284B2916}"/>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844A1448-3025-48EB-9768-B8FA71C95A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cloud will collapse if the potential energy holding it together exceeds kinetic (thermal) energy trying to make it expand</a:t>
            </a:r>
          </a:p>
          <a:p>
            <a:pPr eaLnBrk="1" hangingPunct="1"/>
            <a:r>
              <a:rPr lang="en-US" altLang="en-US" dirty="0">
                <a:latin typeface="Times New Roman" panose="02020603050405020304" pitchFamily="18" charset="0"/>
                <a:ea typeface="ＭＳ Ｐゴシック" panose="020B0600070205080204" pitchFamily="34" charset="-128"/>
              </a:rPr>
              <a:t>k = Boltzmann constant, T = temp, G = </a:t>
            </a:r>
            <a:r>
              <a:rPr lang="en-US" altLang="en-US" dirty="0" err="1">
                <a:latin typeface="Times New Roman" panose="02020603050405020304" pitchFamily="18" charset="0"/>
                <a:ea typeface="ＭＳ Ｐゴシック" panose="020B0600070205080204" pitchFamily="34" charset="-128"/>
              </a:rPr>
              <a:t>grav</a:t>
            </a:r>
            <a:r>
              <a:rPr lang="en-US" altLang="en-US" dirty="0">
                <a:latin typeface="Times New Roman" panose="02020603050405020304" pitchFamily="18" charset="0"/>
                <a:ea typeface="ＭＳ Ｐゴシック" panose="020B0600070205080204" pitchFamily="34" charset="-128"/>
              </a:rPr>
              <a:t> constant, u = mean particle weight, m = mass of H, p = density</a:t>
            </a:r>
          </a:p>
          <a:p>
            <a:pPr eaLnBrk="1" hangingPunct="1"/>
            <a:r>
              <a:rPr lang="en-US" altLang="en-US" dirty="0">
                <a:latin typeface="Times New Roman" panose="02020603050405020304" pitchFamily="18" charset="0"/>
                <a:ea typeface="ＭＳ Ｐゴシック" panose="020B0600070205080204" pitchFamily="34" charset="-128"/>
              </a:rPr>
              <a:t>for typical molecular cloud conditions, Jeans mass is 100 Mo and Jeans radius is 1 pc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87952F13-C674-0FC9-71D9-299F85DC85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C8E976-BA87-B44B-A344-F50C35FB876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00354" name="Rectangle 2">
            <a:extLst>
              <a:ext uri="{FF2B5EF4-FFF2-40B4-BE49-F238E27FC236}">
                <a16:creationId xmlns:a16="http://schemas.microsoft.com/office/drawing/2014/main" id="{1969A4CB-29F7-FF7E-D2AB-7CC891B54095}"/>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15C6DBD8-20AD-31E1-9C20-4D312C99CF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44F440E8-19C3-5303-373E-F4F0CFCC7F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1D7674C-4A9D-8242-BDF6-728584DC1ED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02402" name="Rectangle 2">
            <a:extLst>
              <a:ext uri="{FF2B5EF4-FFF2-40B4-BE49-F238E27FC236}">
                <a16:creationId xmlns:a16="http://schemas.microsoft.com/office/drawing/2014/main" id="{35729C39-4776-EF10-0729-7221BDF7BFBD}"/>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BA574F33-AD9E-CE01-45C1-CB004CA38C7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stellar birthday considered various ways --- opacity = 1 … deuterium fuses … H fuses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a:extLst>
              <a:ext uri="{FF2B5EF4-FFF2-40B4-BE49-F238E27FC236}">
                <a16:creationId xmlns:a16="http://schemas.microsoft.com/office/drawing/2014/main" id="{BFA8442D-E377-101B-ADE7-CF81FE8EB0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5C4173-4628-E740-9A34-F6962C6FA61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04450" name="Rectangle 2">
            <a:extLst>
              <a:ext uri="{FF2B5EF4-FFF2-40B4-BE49-F238E27FC236}">
                <a16:creationId xmlns:a16="http://schemas.microsoft.com/office/drawing/2014/main" id="{E946A9B6-75F0-ABF6-70B6-8C790D309C00}"/>
              </a:ext>
            </a:extLst>
          </p:cNvPr>
          <p:cNvSpPr>
            <a:spLocks noGrp="1" noRot="1" noChangeAspect="1" noChangeArrowheads="1" noTextEdit="1"/>
          </p:cNvSpPr>
          <p:nvPr>
            <p:ph type="sldImg"/>
          </p:nvPr>
        </p:nvSpPr>
        <p:spPr>
          <a:ln/>
        </p:spPr>
      </p:sp>
      <p:sp>
        <p:nvSpPr>
          <p:cNvPr id="104451" name="Rectangle 3">
            <a:extLst>
              <a:ext uri="{FF2B5EF4-FFF2-40B4-BE49-F238E27FC236}">
                <a16:creationId xmlns:a16="http://schemas.microsoft.com/office/drawing/2014/main" id="{DAAF2A6E-2886-AC3F-B14A-06912D5FD7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uncompressed (zero pressure) density decreases from Mercury through Earth</a:t>
            </a:r>
          </a:p>
        </p:txBody>
      </p:sp>
    </p:spTree>
    <p:extLst>
      <p:ext uri="{BB962C8B-B14F-4D97-AF65-F5344CB8AC3E}">
        <p14:creationId xmlns:p14="http://schemas.microsoft.com/office/powerpoint/2010/main" val="1107817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04444261-9093-9D3C-2FA1-1390881599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ACDE4377-69C3-7E4D-829E-63A253D095BA}" type="slidenum">
              <a:rPr lang="en-US" altLang="en-US" smtClean="0">
                <a:solidFill>
                  <a:srgbClr val="000000"/>
                </a:solidFill>
              </a:rPr>
              <a:pPr>
                <a:spcBef>
                  <a:spcPct val="0"/>
                </a:spcBef>
              </a:pPr>
              <a:t>2</a:t>
            </a:fld>
            <a:endParaRPr lang="en-US" altLang="en-US">
              <a:solidFill>
                <a:srgbClr val="000000"/>
              </a:solidFill>
            </a:endParaRPr>
          </a:p>
        </p:txBody>
      </p:sp>
      <p:sp>
        <p:nvSpPr>
          <p:cNvPr id="78850" name="Rectangle 2">
            <a:extLst>
              <a:ext uri="{FF2B5EF4-FFF2-40B4-BE49-F238E27FC236}">
                <a16:creationId xmlns:a16="http://schemas.microsoft.com/office/drawing/2014/main" id="{745D5B38-5810-9409-C6D7-42B6BEEEF3E3}"/>
              </a:ext>
            </a:extLst>
          </p:cNvPr>
          <p:cNvSpPr>
            <a:spLocks noGrp="1" noRot="1" noChangeAspect="1" noChangeArrowheads="1" noTextEdit="1"/>
          </p:cNvSpPr>
          <p:nvPr>
            <p:ph type="sldImg"/>
          </p:nvPr>
        </p:nvSpPr>
        <p:spPr>
          <a:solidFill>
            <a:srgbClr val="FFFFFF"/>
          </a:solidFill>
          <a:ln/>
        </p:spPr>
      </p:sp>
      <p:sp>
        <p:nvSpPr>
          <p:cNvPr id="78851" name="Rectangle 3">
            <a:extLst>
              <a:ext uri="{FF2B5EF4-FFF2-40B4-BE49-F238E27FC236}">
                <a16:creationId xmlns:a16="http://schemas.microsoft.com/office/drawing/2014/main" id="{3B1B9933-8271-3DC3-3E61-EFA3585A8C77}"/>
              </a:ext>
            </a:extLst>
          </p:cNvPr>
          <p:cNvSpPr>
            <a:spLocks noGrp="1" noChangeArrowheads="1"/>
          </p:cNvSpPr>
          <p:nvPr>
            <p:ph type="body" idx="1"/>
          </p:nvPr>
        </p:nvSpPr>
        <p:spPr>
          <a:solidFill>
            <a:srgbClr val="FFFFFF"/>
          </a:solidFill>
          <a:ln>
            <a:solidFill>
              <a:srgbClr val="000000"/>
            </a:solidFill>
          </a:ln>
        </p:spPr>
        <p:txBody>
          <a:bodyPr/>
          <a:lstStyle/>
          <a:p>
            <a:r>
              <a:rPr lang="en-US" altLang="en-US" dirty="0">
                <a:latin typeface="Times New Roman" panose="02020603050405020304" pitchFamily="18" charset="0"/>
                <a:ea typeface="ＭＳ Ｐゴシック" panose="020B0600070205080204" pitchFamily="34" charset="-128"/>
              </a:rPr>
              <a:t>MARS by MARS RECONNAISSANCE ORBITER: These five images from the High Resolution Imaging Science Experiment (HiRISE) camera on NASA's Mars Reconnaissance Orbiter show different Martian features of progressively greater size and complexity, all thought to result from thawing of seasonal carbon-dioxide ice that covers large areas near Mars' south pole during winter.   The sequence illustrates possible stages in development of a type of Martian terrain called "araneiform," from Latin for spider-shaped. They range from a depression with one trough (upper left) to a broad network of "spiders" (lower right). Each image has a scale bar in meters, from 20 meters (66 feet) in the upper-left image to 300 meters (984 feet) in the lower-right one. Each image also includes dark "fans" that result from the same thawing process. Carbon-dioxide ice, better known as "dry ice," does not occur naturally on Earth. On Mars, sheets of it cover the ground during winter in areas near both poles, including the south-polar regions with spidery terrain. The dark fans appear in these areas each spring. </a:t>
            </a:r>
          </a:p>
          <a:p>
            <a:r>
              <a:rPr lang="en-US" altLang="en-US" dirty="0">
                <a:latin typeface="Times New Roman" panose="02020603050405020304" pitchFamily="18" charset="0"/>
                <a:ea typeface="ＭＳ Ｐゴシック" panose="020B0600070205080204" pitchFamily="34" charset="-128"/>
              </a:rPr>
              <a:t>Spring sunshine penetrates the ice to warm the ground underneath, causing some carbon dioxide on the bottom of the sheet to thaw into gas. The trapped gas builds pressure until a crack forms in the ice sheet. Gas erupts out, and gas beneath the ice rushes toward the vent, picking up particles of sand and dust. This erodes the ground and also supplies the geyser with particles that fall back to the surface, downwind, and appear as the dark spring fans.</a:t>
            </a:r>
          </a:p>
          <a:p>
            <a:r>
              <a:rPr lang="en-US" altLang="en-US" dirty="0">
                <a:latin typeface="Times New Roman" panose="02020603050405020304" pitchFamily="18" charset="0"/>
                <a:ea typeface="ＭＳ Ｐゴシック" panose="020B0600070205080204" pitchFamily="34" charset="-128"/>
              </a:rPr>
              <a:t>These five images are excerpts from HiRISE observations </a:t>
            </a:r>
            <a:r>
              <a:rPr lang="en-US" altLang="en-US" dirty="0">
                <a:latin typeface="Times New Roman" panose="02020603050405020304" pitchFamily="18" charset="0"/>
                <a:ea typeface="ＭＳ Ｐゴシック" panose="020B0600070205080204" pitchFamily="34" charset="-128"/>
                <a:hlinkClick r:id="rId3"/>
              </a:rPr>
              <a:t>PSP_002718_0950</a:t>
            </a:r>
            <a:r>
              <a:rPr lang="en-US" altLang="en-US" dirty="0">
                <a:latin typeface="Times New Roman" panose="02020603050405020304" pitchFamily="18" charset="0"/>
                <a:ea typeface="ＭＳ Ｐゴシック" panose="020B0600070205080204" pitchFamily="34" charset="-128"/>
              </a:rPr>
              <a:t>, taken Feb. 24, 2007, at 85 degrees south latitude, 82 degrees east longitude, and </a:t>
            </a:r>
            <a:r>
              <a:rPr lang="en-US" altLang="en-US" dirty="0">
                <a:latin typeface="Times New Roman" panose="02020603050405020304" pitchFamily="18" charset="0"/>
                <a:ea typeface="ＭＳ Ｐゴシック" panose="020B0600070205080204" pitchFamily="34" charset="-128"/>
                <a:hlinkClick r:id="rId4"/>
              </a:rPr>
              <a:t>ESP_011842_0980</a:t>
            </a:r>
            <a:r>
              <a:rPr lang="en-US" altLang="en-US" dirty="0">
                <a:latin typeface="Times New Roman" panose="02020603050405020304" pitchFamily="18" charset="0"/>
                <a:ea typeface="ＭＳ Ｐゴシック" panose="020B0600070205080204" pitchFamily="34" charset="-128"/>
              </a:rPr>
              <a:t>, taken Feb. 4, 2009, at 81 degrees south latitude, 76 degrees east longitude.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4D86EA75-FFDF-C064-527A-9590C12400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23D0E4-9F92-5741-8A78-6DBB9E40DB9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06498" name="Rectangle 2">
            <a:extLst>
              <a:ext uri="{FF2B5EF4-FFF2-40B4-BE49-F238E27FC236}">
                <a16:creationId xmlns:a16="http://schemas.microsoft.com/office/drawing/2014/main" id="{72DD52BA-9640-DA95-52F8-CA0330244AA1}"/>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F4DF17D3-1EED-D3AC-01D8-1EB0CD0490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Mercury has Fe core; Venus has Fe-Ni; Earth has Fe-Ni; Mars has Fe-Ni or Fe-FeS</a:t>
            </a:r>
          </a:p>
          <a:p>
            <a:pPr eaLnBrk="1" hangingPunct="1"/>
            <a:r>
              <a:rPr lang="en-US" altLang="en-US">
                <a:latin typeface="Times New Roman" panose="02020603050405020304" pitchFamily="18" charset="0"/>
                <a:ea typeface="ＭＳ Ｐゴシック" panose="020B0600070205080204" pitchFamily="34" charset="-128"/>
              </a:rPr>
              <a:t>Pluto has N2 ice with traces of CO and CH4</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a:extLst>
              <a:ext uri="{FF2B5EF4-FFF2-40B4-BE49-F238E27FC236}">
                <a16:creationId xmlns:a16="http://schemas.microsoft.com/office/drawing/2014/main" id="{71BAA6EC-E927-A9F1-B97D-FD9F454923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D07D15D-314D-B646-B56A-6CF9F6FA4E1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08546" name="Rectangle 2">
            <a:extLst>
              <a:ext uri="{FF2B5EF4-FFF2-40B4-BE49-F238E27FC236}">
                <a16:creationId xmlns:a16="http://schemas.microsoft.com/office/drawing/2014/main" id="{D3322A7B-EE1B-24D7-752B-EEFC06E6FB86}"/>
              </a:ext>
            </a:extLst>
          </p:cNvPr>
          <p:cNvSpPr>
            <a:spLocks noGrp="1" noRot="1" noChangeAspect="1" noChangeArrowheads="1" noTextEdit="1"/>
          </p:cNvSpPr>
          <p:nvPr>
            <p:ph type="sldImg"/>
          </p:nvPr>
        </p:nvSpPr>
        <p:spPr>
          <a:ln/>
        </p:spPr>
      </p:sp>
      <p:sp>
        <p:nvSpPr>
          <p:cNvPr id="108547" name="Rectangle 3">
            <a:extLst>
              <a:ext uri="{FF2B5EF4-FFF2-40B4-BE49-F238E27FC236}">
                <a16:creationId xmlns:a16="http://schemas.microsoft.com/office/drawing/2014/main" id="{6A3E5F37-9BF8-B2C5-7B12-1ACF0698A7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wat ... </a:t>
            </a:r>
            <a:r>
              <a:rPr lang="en-US" altLang="en-US" dirty="0" err="1">
                <a:latin typeface="Times New Roman" panose="02020603050405020304" pitchFamily="18" charset="0"/>
                <a:ea typeface="ＭＳ Ｐゴシック" panose="020B0600070205080204" pitchFamily="34" charset="-128"/>
              </a:rPr>
              <a:t>amm</a:t>
            </a:r>
            <a:r>
              <a:rPr lang="en-US" altLang="en-US" dirty="0">
                <a:latin typeface="Times New Roman" panose="02020603050405020304" pitchFamily="18" charset="0"/>
                <a:ea typeface="ＭＳ Ｐゴシック" panose="020B0600070205080204" pitchFamily="34" charset="-128"/>
              </a:rPr>
              <a:t> … car … met … nit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E59103A9-70B2-FF54-6BC0-95444067FAD8}"/>
              </a:ext>
            </a:extLst>
          </p:cNvPr>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lgn="r" eaLnBrk="1" hangingPunct="1">
              <a:spcBef>
                <a:spcPct val="0"/>
              </a:spcBef>
            </a:pPr>
            <a:fld id="{726090F0-BFE2-104E-B6EC-3D0F7D2B01B5}" type="slidenum">
              <a:rPr lang="en-US" altLang="en-US"/>
              <a:pPr algn="r" eaLnBrk="1" hangingPunct="1">
                <a:spcBef>
                  <a:spcPct val="0"/>
                </a:spcBef>
              </a:pPr>
              <a:t>23</a:t>
            </a:fld>
            <a:endParaRPr lang="en-US" altLang="en-US"/>
          </a:p>
        </p:txBody>
      </p:sp>
      <p:sp>
        <p:nvSpPr>
          <p:cNvPr id="153602" name="Rectangle 2">
            <a:extLst>
              <a:ext uri="{FF2B5EF4-FFF2-40B4-BE49-F238E27FC236}">
                <a16:creationId xmlns:a16="http://schemas.microsoft.com/office/drawing/2014/main" id="{5AB31541-ECC7-7CDF-485E-3696402A2900}"/>
              </a:ext>
            </a:extLst>
          </p:cNvPr>
          <p:cNvSpPr>
            <a:spLocks noGrp="1" noRot="1" noChangeAspect="1" noChangeArrowheads="1" noTextEdit="1"/>
          </p:cNvSpPr>
          <p:nvPr>
            <p:ph type="sldImg"/>
          </p:nvPr>
        </p:nvSpPr>
        <p:spPr>
          <a:solidFill>
            <a:srgbClr val="FFFFFF"/>
          </a:solidFill>
          <a:ln/>
        </p:spPr>
      </p:sp>
      <p:sp>
        <p:nvSpPr>
          <p:cNvPr id="153603" name="Rectangle 3">
            <a:extLst>
              <a:ext uri="{FF2B5EF4-FFF2-40B4-BE49-F238E27FC236}">
                <a16:creationId xmlns:a16="http://schemas.microsoft.com/office/drawing/2014/main" id="{8125C5DA-E3F7-A9E8-296A-F4D1B87C3FA6}"/>
              </a:ext>
            </a:extLst>
          </p:cNvPr>
          <p:cNvSpPr>
            <a:spLocks noGrp="1" noChangeArrowheads="1"/>
          </p:cNvSpPr>
          <p:nvPr>
            <p:ph type="body" idx="1"/>
          </p:nvPr>
        </p:nvSpPr>
        <p:spPr>
          <a:noFill/>
          <a:ln>
            <a:solidFill>
              <a:srgbClr val="000000"/>
            </a:solidFill>
          </a:ln>
          <a:extLst>
            <a:ext uri="{909E8E84-426E-40DD-AFC4-6F175D3DCCD1}">
              <a14:hiddenFill xmlns:a14="http://schemas.microsoft.com/office/drawing/2010/main">
                <a:solidFill>
                  <a:srgbClr val="FFFFFF"/>
                </a:solidFill>
              </a14:hiddenFill>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a:extLst>
              <a:ext uri="{FF2B5EF4-FFF2-40B4-BE49-F238E27FC236}">
                <a16:creationId xmlns:a16="http://schemas.microsoft.com/office/drawing/2014/main" id="{3B75C7FE-6D42-70DE-5B15-749B8420CC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F4634EFA-7D3A-A14E-973B-E2918C74919B}" type="slidenum">
              <a:rPr lang="en-US" altLang="en-US" smtClean="0">
                <a:solidFill>
                  <a:srgbClr val="000000"/>
                </a:solidFill>
              </a:rPr>
              <a:pPr>
                <a:spcBef>
                  <a:spcPct val="0"/>
                </a:spcBef>
              </a:pPr>
              <a:t>3</a:t>
            </a:fld>
            <a:endParaRPr lang="en-US" altLang="en-US">
              <a:solidFill>
                <a:srgbClr val="000000"/>
              </a:solidFill>
            </a:endParaRPr>
          </a:p>
        </p:txBody>
      </p:sp>
      <p:sp>
        <p:nvSpPr>
          <p:cNvPr id="83970" name="Rectangle 2">
            <a:extLst>
              <a:ext uri="{FF2B5EF4-FFF2-40B4-BE49-F238E27FC236}">
                <a16:creationId xmlns:a16="http://schemas.microsoft.com/office/drawing/2014/main" id="{7D40D96C-9539-E8BE-15E9-38659CFF8D55}"/>
              </a:ext>
            </a:extLst>
          </p:cNvPr>
          <p:cNvSpPr>
            <a:spLocks noGrp="1" noRot="1" noChangeAspect="1" noChangeArrowheads="1" noTextEdit="1"/>
          </p:cNvSpPr>
          <p:nvPr>
            <p:ph type="sldImg"/>
          </p:nvPr>
        </p:nvSpPr>
        <p:spPr>
          <a:solidFill>
            <a:srgbClr val="FFFFFF"/>
          </a:solidFill>
          <a:ln/>
        </p:spPr>
      </p:sp>
      <p:sp>
        <p:nvSpPr>
          <p:cNvPr id="83971" name="Rectangle 3">
            <a:extLst>
              <a:ext uri="{FF2B5EF4-FFF2-40B4-BE49-F238E27FC236}">
                <a16:creationId xmlns:a16="http://schemas.microsoft.com/office/drawing/2014/main" id="{F9C9F48D-3E8C-3434-8796-FEA74E23C45D}"/>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6">
            <a:extLst>
              <a:ext uri="{FF2B5EF4-FFF2-40B4-BE49-F238E27FC236}">
                <a16:creationId xmlns:a16="http://schemas.microsoft.com/office/drawing/2014/main" id="{AB87D11A-309C-DC1B-B272-D94C8E86719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r>
              <a:rPr lang="en-US" altLang="en-US">
                <a:solidFill>
                  <a:srgbClr val="000000"/>
                </a:solidFill>
                <a:cs typeface="Arial" panose="020B0604020202020204" pitchFamily="34" charset="0"/>
              </a:rPr>
              <a:t>Planetary Sciences</a:t>
            </a:r>
          </a:p>
        </p:txBody>
      </p:sp>
      <p:sp>
        <p:nvSpPr>
          <p:cNvPr id="81922" name="Rectangle 7">
            <a:extLst>
              <a:ext uri="{FF2B5EF4-FFF2-40B4-BE49-F238E27FC236}">
                <a16:creationId xmlns:a16="http://schemas.microsoft.com/office/drawing/2014/main" id="{C29D8BA9-D962-F712-DEA7-159A776AD7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535A8AEA-8D04-1446-B919-0DB9AA21CA1C}" type="slidenum">
              <a:rPr lang="en-US" altLang="en-US" smtClean="0">
                <a:solidFill>
                  <a:srgbClr val="000000"/>
                </a:solidFill>
              </a:rPr>
              <a:pPr>
                <a:spcBef>
                  <a:spcPct val="0"/>
                </a:spcBef>
              </a:pPr>
              <a:t>5</a:t>
            </a:fld>
            <a:endParaRPr lang="en-US" altLang="en-US">
              <a:solidFill>
                <a:srgbClr val="000000"/>
              </a:solidFill>
            </a:endParaRPr>
          </a:p>
        </p:txBody>
      </p:sp>
      <p:sp>
        <p:nvSpPr>
          <p:cNvPr id="81923" name="Rectangle 2">
            <a:extLst>
              <a:ext uri="{FF2B5EF4-FFF2-40B4-BE49-F238E27FC236}">
                <a16:creationId xmlns:a16="http://schemas.microsoft.com/office/drawing/2014/main" id="{5254393A-0E19-BAD1-0D09-F9956DB165C2}"/>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4C55A934-54A5-2A22-CCC5-F44CC8473B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a:extLst>
              <a:ext uri="{FF2B5EF4-FFF2-40B4-BE49-F238E27FC236}">
                <a16:creationId xmlns:a16="http://schemas.microsoft.com/office/drawing/2014/main" id="{0485B3ED-C0E4-59C3-AA9A-571D89402F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45A5969F-BB36-B54B-8138-E3C3CA720D60}" type="slidenum">
              <a:rPr lang="en-US" altLang="en-US" smtClean="0"/>
              <a:pPr>
                <a:spcBef>
                  <a:spcPct val="0"/>
                </a:spcBef>
              </a:pPr>
              <a:t>6</a:t>
            </a:fld>
            <a:endParaRPr lang="en-US" altLang="en-US"/>
          </a:p>
        </p:txBody>
      </p:sp>
      <p:sp>
        <p:nvSpPr>
          <p:cNvPr id="86018" name="Rectangle 2">
            <a:extLst>
              <a:ext uri="{FF2B5EF4-FFF2-40B4-BE49-F238E27FC236}">
                <a16:creationId xmlns:a16="http://schemas.microsoft.com/office/drawing/2014/main" id="{62F74D2C-B0CC-5DD7-CD33-6EC8B15F5F38}"/>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8969E14B-879A-554D-309D-933A32EAE3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a:extLst>
              <a:ext uri="{FF2B5EF4-FFF2-40B4-BE49-F238E27FC236}">
                <a16:creationId xmlns:a16="http://schemas.microsoft.com/office/drawing/2014/main" id="{0794494B-0E04-1CC9-6791-D84207F61A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a:spcBef>
                <a:spcPct val="0"/>
              </a:spcBef>
            </a:pPr>
            <a:fld id="{D21C6951-0FC5-984A-BA98-D1770E9888A2}" type="slidenum">
              <a:rPr lang="en-US" altLang="en-US" smtClean="0"/>
              <a:pPr>
                <a:spcBef>
                  <a:spcPct val="0"/>
                </a:spcBef>
              </a:pPr>
              <a:t>7</a:t>
            </a:fld>
            <a:endParaRPr lang="en-US" altLang="en-US"/>
          </a:p>
        </p:txBody>
      </p:sp>
      <p:sp>
        <p:nvSpPr>
          <p:cNvPr id="88066" name="Rectangle 2">
            <a:extLst>
              <a:ext uri="{FF2B5EF4-FFF2-40B4-BE49-F238E27FC236}">
                <a16:creationId xmlns:a16="http://schemas.microsoft.com/office/drawing/2014/main" id="{07BEE152-B2D6-50D6-6C8A-36D9D3FB8833}"/>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286C931D-AA57-4F2B-475F-CF51DAE170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a:extLst>
              <a:ext uri="{FF2B5EF4-FFF2-40B4-BE49-F238E27FC236}">
                <a16:creationId xmlns:a16="http://schemas.microsoft.com/office/drawing/2014/main" id="{24F2DD14-1CD7-563B-1C25-27EA60637A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02ECB6-EC3E-F74D-9FD2-DE5EDD4EEBE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36194" name="Rectangle 2">
            <a:extLst>
              <a:ext uri="{FF2B5EF4-FFF2-40B4-BE49-F238E27FC236}">
                <a16:creationId xmlns:a16="http://schemas.microsoft.com/office/drawing/2014/main" id="{C3381697-63B9-1130-5F99-B646AEC692E5}"/>
              </a:ext>
            </a:extLst>
          </p:cNvPr>
          <p:cNvSpPr>
            <a:spLocks noGrp="1" noRot="1" noChangeAspect="1" noChangeArrowheads="1" noTextEdit="1"/>
          </p:cNvSpPr>
          <p:nvPr>
            <p:ph type="sldImg"/>
          </p:nvPr>
        </p:nvSpPr>
        <p:spPr>
          <a:ln/>
        </p:spPr>
      </p:sp>
      <p:sp>
        <p:nvSpPr>
          <p:cNvPr id="136195" name="Rectangle 3">
            <a:extLst>
              <a:ext uri="{FF2B5EF4-FFF2-40B4-BE49-F238E27FC236}">
                <a16:creationId xmlns:a16="http://schemas.microsoft.com/office/drawing/2014/main" id="{F11EDB67-310F-8139-2131-D3DF0291F6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a:extLst>
              <a:ext uri="{FF2B5EF4-FFF2-40B4-BE49-F238E27FC236}">
                <a16:creationId xmlns:a16="http://schemas.microsoft.com/office/drawing/2014/main" id="{11F4313B-E426-C840-3291-083E13B6A7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A51DAFD-B94B-F44C-8C41-93AE737B173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38242" name="Rectangle 2">
            <a:extLst>
              <a:ext uri="{FF2B5EF4-FFF2-40B4-BE49-F238E27FC236}">
                <a16:creationId xmlns:a16="http://schemas.microsoft.com/office/drawing/2014/main" id="{DAB808DE-2B38-35F8-D796-50FB65E8437B}"/>
              </a:ext>
            </a:extLst>
          </p:cNvPr>
          <p:cNvSpPr>
            <a:spLocks noGrp="1" noRot="1" noChangeAspect="1" noChangeArrowheads="1" noTextEdit="1"/>
          </p:cNvSpPr>
          <p:nvPr>
            <p:ph type="sldImg"/>
          </p:nvPr>
        </p:nvSpPr>
        <p:spPr>
          <a:ln/>
        </p:spPr>
      </p:sp>
      <p:sp>
        <p:nvSpPr>
          <p:cNvPr id="138243" name="Rectangle 3">
            <a:extLst>
              <a:ext uri="{FF2B5EF4-FFF2-40B4-BE49-F238E27FC236}">
                <a16:creationId xmlns:a16="http://schemas.microsoft.com/office/drawing/2014/main" id="{AC3414C4-27A6-F95B-1A41-A1152D52E2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Pb isotopes come from 232Th (14 Gyr half-life), 235U (0.7 Gyr), 238U (4.5 Gyr)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a:extLst>
              <a:ext uri="{FF2B5EF4-FFF2-40B4-BE49-F238E27FC236}">
                <a16:creationId xmlns:a16="http://schemas.microsoft.com/office/drawing/2014/main" id="{66D57A3C-6F0B-0A17-C91C-8CC7D0D069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7A6178-4619-0944-B38C-CF92DD66679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Arial" panose="020B0604020202020204" pitchFamily="34" charset="0"/>
            </a:endParaRPr>
          </a:p>
        </p:txBody>
      </p:sp>
      <p:sp>
        <p:nvSpPr>
          <p:cNvPr id="140290" name="Rectangle 2">
            <a:extLst>
              <a:ext uri="{FF2B5EF4-FFF2-40B4-BE49-F238E27FC236}">
                <a16:creationId xmlns:a16="http://schemas.microsoft.com/office/drawing/2014/main" id="{98D0235C-6957-3F4A-7EC9-92DADF4B9788}"/>
              </a:ext>
            </a:extLst>
          </p:cNvPr>
          <p:cNvSpPr>
            <a:spLocks noGrp="1" noRot="1" noChangeAspect="1" noChangeArrowheads="1" noTextEdit="1"/>
          </p:cNvSpPr>
          <p:nvPr>
            <p:ph type="sldImg"/>
          </p:nvPr>
        </p:nvSpPr>
        <p:spPr>
          <a:ln/>
        </p:spPr>
      </p:sp>
      <p:sp>
        <p:nvSpPr>
          <p:cNvPr id="140291" name="Rectangle 3">
            <a:extLst>
              <a:ext uri="{FF2B5EF4-FFF2-40B4-BE49-F238E27FC236}">
                <a16:creationId xmlns:a16="http://schemas.microsoft.com/office/drawing/2014/main" id="{5B850C74-3961-7013-BF78-D249D825838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286CDB4F-48F3-3D60-167F-8FA3D09FA88C}"/>
              </a:ext>
            </a:extLst>
          </p:cNvPr>
          <p:cNvSpPr>
            <a:spLocks noGrp="1" noChangeArrowheads="1"/>
          </p:cNvSpPr>
          <p:nvPr>
            <p:ph type="dt" sz="half" idx="10"/>
          </p:nvPr>
        </p:nvSpPr>
        <p:spPr>
          <a:ln/>
        </p:spPr>
        <p:txBody>
          <a:bodyPr/>
          <a:lstStyle>
            <a:lvl1pPr>
              <a:defRPr/>
            </a:lvl1pPr>
          </a:lstStyle>
          <a:p>
            <a:pPr>
              <a:defRPr/>
            </a:pPr>
            <a:fld id="{B3E4C7B0-DD29-4740-B62B-731A5D49F220}" type="datetime1">
              <a:rPr lang="en-US" altLang="en-US"/>
              <a:pPr>
                <a:defRPr/>
              </a:pPr>
              <a:t>9/18/24</a:t>
            </a:fld>
            <a:endParaRPr lang="en-US" altLang="en-US"/>
          </a:p>
        </p:txBody>
      </p:sp>
      <p:sp>
        <p:nvSpPr>
          <p:cNvPr id="5" name="Rectangle 5">
            <a:extLst>
              <a:ext uri="{FF2B5EF4-FFF2-40B4-BE49-F238E27FC236}">
                <a16:creationId xmlns:a16="http://schemas.microsoft.com/office/drawing/2014/main" id="{FC5CE308-8D33-6CDA-02B7-72FBF601F5A0}"/>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9A97B207-FA46-C8A4-8CA5-B4772B62ADE1}"/>
              </a:ext>
            </a:extLst>
          </p:cNvPr>
          <p:cNvSpPr>
            <a:spLocks noGrp="1" noChangeArrowheads="1"/>
          </p:cNvSpPr>
          <p:nvPr>
            <p:ph type="sldNum" sz="quarter" idx="12"/>
          </p:nvPr>
        </p:nvSpPr>
        <p:spPr>
          <a:ln/>
        </p:spPr>
        <p:txBody>
          <a:bodyPr/>
          <a:lstStyle>
            <a:lvl1pPr>
              <a:defRPr/>
            </a:lvl1pPr>
          </a:lstStyle>
          <a:p>
            <a:pPr>
              <a:defRPr/>
            </a:pPr>
            <a:fld id="{AB47D283-89BE-B644-BD04-68752AE398C0}" type="slidenum">
              <a:rPr lang="en-US" altLang="en-US"/>
              <a:pPr>
                <a:defRPr/>
              </a:pPr>
              <a:t>‹#›</a:t>
            </a:fld>
            <a:endParaRPr lang="en-US" altLang="en-US"/>
          </a:p>
        </p:txBody>
      </p:sp>
    </p:spTree>
    <p:extLst>
      <p:ext uri="{BB962C8B-B14F-4D97-AF65-F5344CB8AC3E}">
        <p14:creationId xmlns:p14="http://schemas.microsoft.com/office/powerpoint/2010/main" val="1484627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A5D9FC7-01BB-B76D-1406-C7B5A57569F5}"/>
              </a:ext>
            </a:extLst>
          </p:cNvPr>
          <p:cNvSpPr>
            <a:spLocks noGrp="1" noChangeArrowheads="1"/>
          </p:cNvSpPr>
          <p:nvPr>
            <p:ph type="dt" sz="half" idx="10"/>
          </p:nvPr>
        </p:nvSpPr>
        <p:spPr>
          <a:ln/>
        </p:spPr>
        <p:txBody>
          <a:bodyPr/>
          <a:lstStyle>
            <a:lvl1pPr>
              <a:defRPr/>
            </a:lvl1pPr>
          </a:lstStyle>
          <a:p>
            <a:pPr>
              <a:defRPr/>
            </a:pPr>
            <a:fld id="{7357364E-8804-4046-A16E-CBDF58AB3EA3}" type="datetime1">
              <a:rPr lang="en-US" altLang="en-US"/>
              <a:pPr>
                <a:defRPr/>
              </a:pPr>
              <a:t>9/18/24</a:t>
            </a:fld>
            <a:endParaRPr lang="en-US" altLang="en-US"/>
          </a:p>
        </p:txBody>
      </p:sp>
      <p:sp>
        <p:nvSpPr>
          <p:cNvPr id="5" name="Rectangle 5">
            <a:extLst>
              <a:ext uri="{FF2B5EF4-FFF2-40B4-BE49-F238E27FC236}">
                <a16:creationId xmlns:a16="http://schemas.microsoft.com/office/drawing/2014/main" id="{340C3F57-78AE-52C9-94FA-F0BF3CA45990}"/>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05C8F479-C6F2-3C10-49A7-7D2D3ADDC935}"/>
              </a:ext>
            </a:extLst>
          </p:cNvPr>
          <p:cNvSpPr>
            <a:spLocks noGrp="1" noChangeArrowheads="1"/>
          </p:cNvSpPr>
          <p:nvPr>
            <p:ph type="sldNum" sz="quarter" idx="12"/>
          </p:nvPr>
        </p:nvSpPr>
        <p:spPr>
          <a:ln/>
        </p:spPr>
        <p:txBody>
          <a:bodyPr/>
          <a:lstStyle>
            <a:lvl1pPr>
              <a:defRPr/>
            </a:lvl1pPr>
          </a:lstStyle>
          <a:p>
            <a:pPr>
              <a:defRPr/>
            </a:pPr>
            <a:fld id="{C96FC229-FDB5-644E-BDA9-E7F21829B2C8}" type="slidenum">
              <a:rPr lang="en-US" altLang="en-US"/>
              <a:pPr>
                <a:defRPr/>
              </a:pPr>
              <a:t>‹#›</a:t>
            </a:fld>
            <a:endParaRPr lang="en-US" altLang="en-US"/>
          </a:p>
        </p:txBody>
      </p:sp>
    </p:spTree>
    <p:extLst>
      <p:ext uri="{BB962C8B-B14F-4D97-AF65-F5344CB8AC3E}">
        <p14:creationId xmlns:p14="http://schemas.microsoft.com/office/powerpoint/2010/main" val="4102217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458B800-A441-5CF3-5269-1FF14D42401E}"/>
              </a:ext>
            </a:extLst>
          </p:cNvPr>
          <p:cNvSpPr>
            <a:spLocks noGrp="1" noChangeArrowheads="1"/>
          </p:cNvSpPr>
          <p:nvPr>
            <p:ph type="dt" sz="half" idx="10"/>
          </p:nvPr>
        </p:nvSpPr>
        <p:spPr>
          <a:ln/>
        </p:spPr>
        <p:txBody>
          <a:bodyPr/>
          <a:lstStyle>
            <a:lvl1pPr>
              <a:defRPr/>
            </a:lvl1pPr>
          </a:lstStyle>
          <a:p>
            <a:pPr>
              <a:defRPr/>
            </a:pPr>
            <a:fld id="{5C90DEDD-5E8F-9F44-AA33-1D5D5D37F623}" type="datetime1">
              <a:rPr lang="en-US" altLang="en-US"/>
              <a:pPr>
                <a:defRPr/>
              </a:pPr>
              <a:t>9/18/24</a:t>
            </a:fld>
            <a:endParaRPr lang="en-US" altLang="en-US"/>
          </a:p>
        </p:txBody>
      </p:sp>
      <p:sp>
        <p:nvSpPr>
          <p:cNvPr id="5" name="Rectangle 5">
            <a:extLst>
              <a:ext uri="{FF2B5EF4-FFF2-40B4-BE49-F238E27FC236}">
                <a16:creationId xmlns:a16="http://schemas.microsoft.com/office/drawing/2014/main" id="{A4C8E29F-9AC0-0E9A-2003-A663EAD7EEA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22F5C705-FB6D-C77E-E4D2-B82D6A6B1B74}"/>
              </a:ext>
            </a:extLst>
          </p:cNvPr>
          <p:cNvSpPr>
            <a:spLocks noGrp="1" noChangeArrowheads="1"/>
          </p:cNvSpPr>
          <p:nvPr>
            <p:ph type="sldNum" sz="quarter" idx="12"/>
          </p:nvPr>
        </p:nvSpPr>
        <p:spPr>
          <a:ln/>
        </p:spPr>
        <p:txBody>
          <a:bodyPr/>
          <a:lstStyle>
            <a:lvl1pPr>
              <a:defRPr/>
            </a:lvl1pPr>
          </a:lstStyle>
          <a:p>
            <a:pPr>
              <a:defRPr/>
            </a:pPr>
            <a:fld id="{212217AD-BB3A-7D46-B624-62E6134EC395}" type="slidenum">
              <a:rPr lang="en-US" altLang="en-US"/>
              <a:pPr>
                <a:defRPr/>
              </a:pPr>
              <a:t>‹#›</a:t>
            </a:fld>
            <a:endParaRPr lang="en-US" altLang="en-US"/>
          </a:p>
        </p:txBody>
      </p:sp>
    </p:spTree>
    <p:extLst>
      <p:ext uri="{BB962C8B-B14F-4D97-AF65-F5344CB8AC3E}">
        <p14:creationId xmlns:p14="http://schemas.microsoft.com/office/powerpoint/2010/main" val="713592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52D5266-F07B-6BBF-D528-54E9DA85DBCA}"/>
              </a:ext>
            </a:extLst>
          </p:cNvPr>
          <p:cNvSpPr>
            <a:spLocks noGrp="1" noChangeArrowheads="1"/>
          </p:cNvSpPr>
          <p:nvPr>
            <p:ph type="dt" sz="half" idx="10"/>
          </p:nvPr>
        </p:nvSpPr>
        <p:spPr>
          <a:ln/>
        </p:spPr>
        <p:txBody>
          <a:bodyPr/>
          <a:lstStyle>
            <a:lvl1pPr>
              <a:defRPr/>
            </a:lvl1pPr>
          </a:lstStyle>
          <a:p>
            <a:pPr>
              <a:defRPr/>
            </a:pPr>
            <a:fld id="{E2BE1F53-F17C-6946-BE08-478B9BB42819}" type="datetime1">
              <a:rPr lang="en-US" altLang="en-US"/>
              <a:pPr>
                <a:defRPr/>
              </a:pPr>
              <a:t>9/18/24</a:t>
            </a:fld>
            <a:endParaRPr lang="en-US" altLang="en-US"/>
          </a:p>
        </p:txBody>
      </p:sp>
      <p:sp>
        <p:nvSpPr>
          <p:cNvPr id="5" name="Rectangle 5">
            <a:extLst>
              <a:ext uri="{FF2B5EF4-FFF2-40B4-BE49-F238E27FC236}">
                <a16:creationId xmlns:a16="http://schemas.microsoft.com/office/drawing/2014/main" id="{6E35481B-7184-9D69-7CC5-BC6E46C9781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378EB3C3-B876-01D9-2D34-FB36DE44E9FA}"/>
              </a:ext>
            </a:extLst>
          </p:cNvPr>
          <p:cNvSpPr>
            <a:spLocks noGrp="1" noChangeArrowheads="1"/>
          </p:cNvSpPr>
          <p:nvPr>
            <p:ph type="sldNum" sz="quarter" idx="12"/>
          </p:nvPr>
        </p:nvSpPr>
        <p:spPr>
          <a:ln/>
        </p:spPr>
        <p:txBody>
          <a:bodyPr/>
          <a:lstStyle>
            <a:lvl1pPr>
              <a:defRPr/>
            </a:lvl1pPr>
          </a:lstStyle>
          <a:p>
            <a:pPr>
              <a:defRPr/>
            </a:pPr>
            <a:fld id="{1DB72E05-1A4E-064B-9CDA-1E5A367CEC0C}" type="slidenum">
              <a:rPr lang="en-US" altLang="en-US"/>
              <a:pPr>
                <a:defRPr/>
              </a:pPr>
              <a:t>‹#›</a:t>
            </a:fld>
            <a:endParaRPr lang="en-US" altLang="en-US"/>
          </a:p>
        </p:txBody>
      </p:sp>
    </p:spTree>
    <p:extLst>
      <p:ext uri="{BB962C8B-B14F-4D97-AF65-F5344CB8AC3E}">
        <p14:creationId xmlns:p14="http://schemas.microsoft.com/office/powerpoint/2010/main" val="2258694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2D2552-9629-3BEC-83A4-769E8C8F11F4}"/>
              </a:ext>
            </a:extLst>
          </p:cNvPr>
          <p:cNvSpPr>
            <a:spLocks noGrp="1" noChangeArrowheads="1"/>
          </p:cNvSpPr>
          <p:nvPr>
            <p:ph type="dt" sz="half" idx="10"/>
          </p:nvPr>
        </p:nvSpPr>
        <p:spPr>
          <a:ln/>
        </p:spPr>
        <p:txBody>
          <a:bodyPr/>
          <a:lstStyle>
            <a:lvl1pPr>
              <a:defRPr/>
            </a:lvl1pPr>
          </a:lstStyle>
          <a:p>
            <a:pPr>
              <a:defRPr/>
            </a:pPr>
            <a:fld id="{7B89DCF8-C6A0-EC48-9B2B-7DC4CE4818BA}" type="datetime1">
              <a:rPr lang="en-US" altLang="en-US"/>
              <a:pPr>
                <a:defRPr/>
              </a:pPr>
              <a:t>9/18/24</a:t>
            </a:fld>
            <a:endParaRPr lang="en-US" altLang="en-US"/>
          </a:p>
        </p:txBody>
      </p:sp>
      <p:sp>
        <p:nvSpPr>
          <p:cNvPr id="5" name="Rectangle 5">
            <a:extLst>
              <a:ext uri="{FF2B5EF4-FFF2-40B4-BE49-F238E27FC236}">
                <a16:creationId xmlns:a16="http://schemas.microsoft.com/office/drawing/2014/main" id="{C3F5497F-AA92-13AB-1E32-1A0E690134AB}"/>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BD1B7CC6-BE23-4728-AB4A-FF419C196774}"/>
              </a:ext>
            </a:extLst>
          </p:cNvPr>
          <p:cNvSpPr>
            <a:spLocks noGrp="1" noChangeArrowheads="1"/>
          </p:cNvSpPr>
          <p:nvPr>
            <p:ph type="sldNum" sz="quarter" idx="12"/>
          </p:nvPr>
        </p:nvSpPr>
        <p:spPr>
          <a:ln/>
        </p:spPr>
        <p:txBody>
          <a:bodyPr/>
          <a:lstStyle>
            <a:lvl1pPr>
              <a:defRPr/>
            </a:lvl1pPr>
          </a:lstStyle>
          <a:p>
            <a:pPr>
              <a:defRPr/>
            </a:pPr>
            <a:fld id="{28454277-B9E3-1048-8368-A0033E6D8122}" type="slidenum">
              <a:rPr lang="en-US" altLang="en-US"/>
              <a:pPr>
                <a:defRPr/>
              </a:pPr>
              <a:t>‹#›</a:t>
            </a:fld>
            <a:endParaRPr lang="en-US" altLang="en-US"/>
          </a:p>
        </p:txBody>
      </p:sp>
    </p:spTree>
    <p:extLst>
      <p:ext uri="{BB962C8B-B14F-4D97-AF65-F5344CB8AC3E}">
        <p14:creationId xmlns:p14="http://schemas.microsoft.com/office/powerpoint/2010/main" val="31795298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23CF3DA-EBA9-9533-C15D-49CE628A2AAF}"/>
              </a:ext>
            </a:extLst>
          </p:cNvPr>
          <p:cNvSpPr>
            <a:spLocks noGrp="1" noChangeArrowheads="1"/>
          </p:cNvSpPr>
          <p:nvPr>
            <p:ph type="dt" sz="half" idx="10"/>
          </p:nvPr>
        </p:nvSpPr>
        <p:spPr>
          <a:ln/>
        </p:spPr>
        <p:txBody>
          <a:bodyPr/>
          <a:lstStyle>
            <a:lvl1pPr>
              <a:defRPr/>
            </a:lvl1pPr>
          </a:lstStyle>
          <a:p>
            <a:pPr>
              <a:defRPr/>
            </a:pPr>
            <a:fld id="{325D531F-D3BF-8D4C-AED2-172C803D8CA5}" type="datetime1">
              <a:rPr lang="en-US" altLang="en-US"/>
              <a:pPr>
                <a:defRPr/>
              </a:pPr>
              <a:t>9/18/24</a:t>
            </a:fld>
            <a:endParaRPr lang="en-US" altLang="en-US"/>
          </a:p>
        </p:txBody>
      </p:sp>
      <p:sp>
        <p:nvSpPr>
          <p:cNvPr id="5" name="Rectangle 5">
            <a:extLst>
              <a:ext uri="{FF2B5EF4-FFF2-40B4-BE49-F238E27FC236}">
                <a16:creationId xmlns:a16="http://schemas.microsoft.com/office/drawing/2014/main" id="{5E0331F8-8BE8-9D6F-18C0-59432102051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025FB7B7-F7E2-41A1-8409-D721514D247C}"/>
              </a:ext>
            </a:extLst>
          </p:cNvPr>
          <p:cNvSpPr>
            <a:spLocks noGrp="1" noChangeArrowheads="1"/>
          </p:cNvSpPr>
          <p:nvPr>
            <p:ph type="sldNum" sz="quarter" idx="12"/>
          </p:nvPr>
        </p:nvSpPr>
        <p:spPr>
          <a:ln/>
        </p:spPr>
        <p:txBody>
          <a:bodyPr/>
          <a:lstStyle>
            <a:lvl1pPr>
              <a:defRPr/>
            </a:lvl1pPr>
          </a:lstStyle>
          <a:p>
            <a:pPr>
              <a:defRPr/>
            </a:pPr>
            <a:fld id="{ECD8DD24-DF16-6F44-A03D-756190FEEE07}" type="slidenum">
              <a:rPr lang="en-US" altLang="en-US"/>
              <a:pPr>
                <a:defRPr/>
              </a:pPr>
              <a:t>‹#›</a:t>
            </a:fld>
            <a:endParaRPr lang="en-US" altLang="en-US"/>
          </a:p>
        </p:txBody>
      </p:sp>
    </p:spTree>
    <p:extLst>
      <p:ext uri="{BB962C8B-B14F-4D97-AF65-F5344CB8AC3E}">
        <p14:creationId xmlns:p14="http://schemas.microsoft.com/office/powerpoint/2010/main" val="365134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FA1EAC8-4C3E-7DEE-75B4-78C33D6872BF}"/>
              </a:ext>
            </a:extLst>
          </p:cNvPr>
          <p:cNvSpPr>
            <a:spLocks noGrp="1" noChangeArrowheads="1"/>
          </p:cNvSpPr>
          <p:nvPr>
            <p:ph type="dt" sz="half" idx="10"/>
          </p:nvPr>
        </p:nvSpPr>
        <p:spPr>
          <a:ln/>
        </p:spPr>
        <p:txBody>
          <a:bodyPr/>
          <a:lstStyle>
            <a:lvl1pPr>
              <a:defRPr/>
            </a:lvl1pPr>
          </a:lstStyle>
          <a:p>
            <a:pPr>
              <a:defRPr/>
            </a:pPr>
            <a:fld id="{8B0D1D0F-1FBE-8C43-B679-62B63920AC73}" type="datetime1">
              <a:rPr lang="en-US" altLang="en-US"/>
              <a:pPr>
                <a:defRPr/>
              </a:pPr>
              <a:t>9/18/24</a:t>
            </a:fld>
            <a:endParaRPr lang="en-US" altLang="en-US"/>
          </a:p>
        </p:txBody>
      </p:sp>
      <p:sp>
        <p:nvSpPr>
          <p:cNvPr id="6" name="Rectangle 5">
            <a:extLst>
              <a:ext uri="{FF2B5EF4-FFF2-40B4-BE49-F238E27FC236}">
                <a16:creationId xmlns:a16="http://schemas.microsoft.com/office/drawing/2014/main" id="{A0864747-D1F8-D08C-46AC-24B385A1CE2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FFFA0803-36FC-AD58-F6DF-9D057EFB09EF}"/>
              </a:ext>
            </a:extLst>
          </p:cNvPr>
          <p:cNvSpPr>
            <a:spLocks noGrp="1" noChangeArrowheads="1"/>
          </p:cNvSpPr>
          <p:nvPr>
            <p:ph type="sldNum" sz="quarter" idx="12"/>
          </p:nvPr>
        </p:nvSpPr>
        <p:spPr>
          <a:ln/>
        </p:spPr>
        <p:txBody>
          <a:bodyPr/>
          <a:lstStyle>
            <a:lvl1pPr>
              <a:defRPr/>
            </a:lvl1pPr>
          </a:lstStyle>
          <a:p>
            <a:pPr>
              <a:defRPr/>
            </a:pPr>
            <a:fld id="{0687674A-7DEE-E244-BBE9-736BF8134310}" type="slidenum">
              <a:rPr lang="en-US" altLang="en-US"/>
              <a:pPr>
                <a:defRPr/>
              </a:pPr>
              <a:t>‹#›</a:t>
            </a:fld>
            <a:endParaRPr lang="en-US" altLang="en-US"/>
          </a:p>
        </p:txBody>
      </p:sp>
    </p:spTree>
    <p:extLst>
      <p:ext uri="{BB962C8B-B14F-4D97-AF65-F5344CB8AC3E}">
        <p14:creationId xmlns:p14="http://schemas.microsoft.com/office/powerpoint/2010/main" val="2110045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4193BC8-A422-5C75-24FB-2E20EF187BE6}"/>
              </a:ext>
            </a:extLst>
          </p:cNvPr>
          <p:cNvSpPr>
            <a:spLocks noGrp="1" noChangeArrowheads="1"/>
          </p:cNvSpPr>
          <p:nvPr>
            <p:ph type="dt" sz="half" idx="10"/>
          </p:nvPr>
        </p:nvSpPr>
        <p:spPr>
          <a:ln/>
        </p:spPr>
        <p:txBody>
          <a:bodyPr/>
          <a:lstStyle>
            <a:lvl1pPr>
              <a:defRPr/>
            </a:lvl1pPr>
          </a:lstStyle>
          <a:p>
            <a:pPr>
              <a:defRPr/>
            </a:pPr>
            <a:fld id="{B9D6652F-8A51-A043-AE17-C0B53241C366}" type="datetime1">
              <a:rPr lang="en-US" altLang="en-US"/>
              <a:pPr>
                <a:defRPr/>
              </a:pPr>
              <a:t>9/18/24</a:t>
            </a:fld>
            <a:endParaRPr lang="en-US" altLang="en-US"/>
          </a:p>
        </p:txBody>
      </p:sp>
      <p:sp>
        <p:nvSpPr>
          <p:cNvPr id="8" name="Rectangle 5">
            <a:extLst>
              <a:ext uri="{FF2B5EF4-FFF2-40B4-BE49-F238E27FC236}">
                <a16:creationId xmlns:a16="http://schemas.microsoft.com/office/drawing/2014/main" id="{DB6538B5-652C-E269-E2C1-F79A346EF440}"/>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AF8A103B-9140-F12F-063B-638CFB5DA210}"/>
              </a:ext>
            </a:extLst>
          </p:cNvPr>
          <p:cNvSpPr>
            <a:spLocks noGrp="1" noChangeArrowheads="1"/>
          </p:cNvSpPr>
          <p:nvPr>
            <p:ph type="sldNum" sz="quarter" idx="12"/>
          </p:nvPr>
        </p:nvSpPr>
        <p:spPr>
          <a:ln/>
        </p:spPr>
        <p:txBody>
          <a:bodyPr/>
          <a:lstStyle>
            <a:lvl1pPr>
              <a:defRPr/>
            </a:lvl1pPr>
          </a:lstStyle>
          <a:p>
            <a:pPr>
              <a:defRPr/>
            </a:pPr>
            <a:fld id="{7EB26A92-3DB3-6F46-9B72-56921A6D7D15}" type="slidenum">
              <a:rPr lang="en-US" altLang="en-US"/>
              <a:pPr>
                <a:defRPr/>
              </a:pPr>
              <a:t>‹#›</a:t>
            </a:fld>
            <a:endParaRPr lang="en-US" altLang="en-US"/>
          </a:p>
        </p:txBody>
      </p:sp>
    </p:spTree>
    <p:extLst>
      <p:ext uri="{BB962C8B-B14F-4D97-AF65-F5344CB8AC3E}">
        <p14:creationId xmlns:p14="http://schemas.microsoft.com/office/powerpoint/2010/main" val="1240286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41BD07C-D919-EB13-2825-67A25AE251D7}"/>
              </a:ext>
            </a:extLst>
          </p:cNvPr>
          <p:cNvSpPr>
            <a:spLocks noGrp="1" noChangeArrowheads="1"/>
          </p:cNvSpPr>
          <p:nvPr>
            <p:ph type="dt" sz="half" idx="10"/>
          </p:nvPr>
        </p:nvSpPr>
        <p:spPr>
          <a:ln/>
        </p:spPr>
        <p:txBody>
          <a:bodyPr/>
          <a:lstStyle>
            <a:lvl1pPr>
              <a:defRPr/>
            </a:lvl1pPr>
          </a:lstStyle>
          <a:p>
            <a:pPr>
              <a:defRPr/>
            </a:pPr>
            <a:fld id="{8D42381D-0FEA-EB47-815F-CFF00917F808}" type="datetime1">
              <a:rPr lang="en-US" altLang="en-US"/>
              <a:pPr>
                <a:defRPr/>
              </a:pPr>
              <a:t>9/18/24</a:t>
            </a:fld>
            <a:endParaRPr lang="en-US" altLang="en-US"/>
          </a:p>
        </p:txBody>
      </p:sp>
      <p:sp>
        <p:nvSpPr>
          <p:cNvPr id="4" name="Rectangle 5">
            <a:extLst>
              <a:ext uri="{FF2B5EF4-FFF2-40B4-BE49-F238E27FC236}">
                <a16:creationId xmlns:a16="http://schemas.microsoft.com/office/drawing/2014/main" id="{A7D7E015-E609-F8E3-0C5B-F330256BB0D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F0408BFC-D57E-AEB5-2C28-855E2A858094}"/>
              </a:ext>
            </a:extLst>
          </p:cNvPr>
          <p:cNvSpPr>
            <a:spLocks noGrp="1" noChangeArrowheads="1"/>
          </p:cNvSpPr>
          <p:nvPr>
            <p:ph type="sldNum" sz="quarter" idx="12"/>
          </p:nvPr>
        </p:nvSpPr>
        <p:spPr>
          <a:ln/>
        </p:spPr>
        <p:txBody>
          <a:bodyPr/>
          <a:lstStyle>
            <a:lvl1pPr>
              <a:defRPr/>
            </a:lvl1pPr>
          </a:lstStyle>
          <a:p>
            <a:pPr>
              <a:defRPr/>
            </a:pPr>
            <a:fld id="{6E365CAE-7A43-0343-8DC4-24C8F8DF5530}" type="slidenum">
              <a:rPr lang="en-US" altLang="en-US"/>
              <a:pPr>
                <a:defRPr/>
              </a:pPr>
              <a:t>‹#›</a:t>
            </a:fld>
            <a:endParaRPr lang="en-US" altLang="en-US"/>
          </a:p>
        </p:txBody>
      </p:sp>
    </p:spTree>
    <p:extLst>
      <p:ext uri="{BB962C8B-B14F-4D97-AF65-F5344CB8AC3E}">
        <p14:creationId xmlns:p14="http://schemas.microsoft.com/office/powerpoint/2010/main" val="6671076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B39267B-BB31-496A-C8F7-8CEF413ECE60}"/>
              </a:ext>
            </a:extLst>
          </p:cNvPr>
          <p:cNvSpPr>
            <a:spLocks noGrp="1" noChangeArrowheads="1"/>
          </p:cNvSpPr>
          <p:nvPr>
            <p:ph type="dt" sz="half" idx="10"/>
          </p:nvPr>
        </p:nvSpPr>
        <p:spPr>
          <a:ln/>
        </p:spPr>
        <p:txBody>
          <a:bodyPr/>
          <a:lstStyle>
            <a:lvl1pPr>
              <a:defRPr/>
            </a:lvl1pPr>
          </a:lstStyle>
          <a:p>
            <a:pPr>
              <a:defRPr/>
            </a:pPr>
            <a:fld id="{70A53814-7719-354F-B002-9E8FC9CD49F9}" type="datetime1">
              <a:rPr lang="en-US" altLang="en-US"/>
              <a:pPr>
                <a:defRPr/>
              </a:pPr>
              <a:t>9/18/24</a:t>
            </a:fld>
            <a:endParaRPr lang="en-US" altLang="en-US"/>
          </a:p>
        </p:txBody>
      </p:sp>
      <p:sp>
        <p:nvSpPr>
          <p:cNvPr id="3" name="Rectangle 5">
            <a:extLst>
              <a:ext uri="{FF2B5EF4-FFF2-40B4-BE49-F238E27FC236}">
                <a16:creationId xmlns:a16="http://schemas.microsoft.com/office/drawing/2014/main" id="{FC88F1CB-74E3-ED33-4549-277FE855722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F7C4616B-F1CD-F298-C415-2A9D4F3F104F}"/>
              </a:ext>
            </a:extLst>
          </p:cNvPr>
          <p:cNvSpPr>
            <a:spLocks noGrp="1" noChangeArrowheads="1"/>
          </p:cNvSpPr>
          <p:nvPr>
            <p:ph type="sldNum" sz="quarter" idx="12"/>
          </p:nvPr>
        </p:nvSpPr>
        <p:spPr>
          <a:ln/>
        </p:spPr>
        <p:txBody>
          <a:bodyPr/>
          <a:lstStyle>
            <a:lvl1pPr>
              <a:defRPr/>
            </a:lvl1pPr>
          </a:lstStyle>
          <a:p>
            <a:pPr>
              <a:defRPr/>
            </a:pPr>
            <a:fld id="{DA0EC398-9AFF-AB49-8614-908DBE47730D}" type="slidenum">
              <a:rPr lang="en-US" altLang="en-US"/>
              <a:pPr>
                <a:defRPr/>
              </a:pPr>
              <a:t>‹#›</a:t>
            </a:fld>
            <a:endParaRPr lang="en-US" altLang="en-US"/>
          </a:p>
        </p:txBody>
      </p:sp>
    </p:spTree>
    <p:extLst>
      <p:ext uri="{BB962C8B-B14F-4D97-AF65-F5344CB8AC3E}">
        <p14:creationId xmlns:p14="http://schemas.microsoft.com/office/powerpoint/2010/main" val="2132183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5A2CC6F-D15F-793E-95DF-66325C7D4478}"/>
              </a:ext>
            </a:extLst>
          </p:cNvPr>
          <p:cNvSpPr>
            <a:spLocks noGrp="1" noChangeArrowheads="1"/>
          </p:cNvSpPr>
          <p:nvPr>
            <p:ph type="dt" sz="half" idx="10"/>
          </p:nvPr>
        </p:nvSpPr>
        <p:spPr>
          <a:ln/>
        </p:spPr>
        <p:txBody>
          <a:bodyPr/>
          <a:lstStyle>
            <a:lvl1pPr>
              <a:defRPr/>
            </a:lvl1pPr>
          </a:lstStyle>
          <a:p>
            <a:pPr>
              <a:defRPr/>
            </a:pPr>
            <a:fld id="{1E6E92B8-B9AC-2A49-887C-6EB61B183ADF}" type="datetime1">
              <a:rPr lang="en-US" altLang="en-US"/>
              <a:pPr>
                <a:defRPr/>
              </a:pPr>
              <a:t>9/18/24</a:t>
            </a:fld>
            <a:endParaRPr lang="en-US" altLang="en-US"/>
          </a:p>
        </p:txBody>
      </p:sp>
      <p:sp>
        <p:nvSpPr>
          <p:cNvPr id="6" name="Rectangle 5">
            <a:extLst>
              <a:ext uri="{FF2B5EF4-FFF2-40B4-BE49-F238E27FC236}">
                <a16:creationId xmlns:a16="http://schemas.microsoft.com/office/drawing/2014/main" id="{121AC5DD-4A2C-530A-93E0-1CD969A3973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1372C623-42C1-AEA3-E24C-0D58059F1F0C}"/>
              </a:ext>
            </a:extLst>
          </p:cNvPr>
          <p:cNvSpPr>
            <a:spLocks noGrp="1" noChangeArrowheads="1"/>
          </p:cNvSpPr>
          <p:nvPr>
            <p:ph type="sldNum" sz="quarter" idx="12"/>
          </p:nvPr>
        </p:nvSpPr>
        <p:spPr>
          <a:ln/>
        </p:spPr>
        <p:txBody>
          <a:bodyPr/>
          <a:lstStyle>
            <a:lvl1pPr>
              <a:defRPr/>
            </a:lvl1pPr>
          </a:lstStyle>
          <a:p>
            <a:pPr>
              <a:defRPr/>
            </a:pPr>
            <a:fld id="{1DBE0320-5057-7348-B453-CD007A2A5176}" type="slidenum">
              <a:rPr lang="en-US" altLang="en-US"/>
              <a:pPr>
                <a:defRPr/>
              </a:pPr>
              <a:t>‹#›</a:t>
            </a:fld>
            <a:endParaRPr lang="en-US" altLang="en-US"/>
          </a:p>
        </p:txBody>
      </p:sp>
    </p:spTree>
    <p:extLst>
      <p:ext uri="{BB962C8B-B14F-4D97-AF65-F5344CB8AC3E}">
        <p14:creationId xmlns:p14="http://schemas.microsoft.com/office/powerpoint/2010/main" val="4272716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5D556F-1947-1D85-1918-02AFE4472224}"/>
              </a:ext>
            </a:extLst>
          </p:cNvPr>
          <p:cNvSpPr>
            <a:spLocks noGrp="1" noChangeArrowheads="1"/>
          </p:cNvSpPr>
          <p:nvPr>
            <p:ph type="dt" sz="half" idx="10"/>
          </p:nvPr>
        </p:nvSpPr>
        <p:spPr>
          <a:ln/>
        </p:spPr>
        <p:txBody>
          <a:bodyPr/>
          <a:lstStyle>
            <a:lvl1pPr>
              <a:defRPr/>
            </a:lvl1pPr>
          </a:lstStyle>
          <a:p>
            <a:pPr>
              <a:defRPr/>
            </a:pPr>
            <a:fld id="{DB30BAF5-D8E6-1240-B713-247F001225A1}" type="datetime1">
              <a:rPr lang="en-US" altLang="en-US"/>
              <a:pPr>
                <a:defRPr/>
              </a:pPr>
              <a:t>9/18/24</a:t>
            </a:fld>
            <a:endParaRPr lang="en-US" altLang="en-US"/>
          </a:p>
        </p:txBody>
      </p:sp>
      <p:sp>
        <p:nvSpPr>
          <p:cNvPr id="5" name="Rectangle 5">
            <a:extLst>
              <a:ext uri="{FF2B5EF4-FFF2-40B4-BE49-F238E27FC236}">
                <a16:creationId xmlns:a16="http://schemas.microsoft.com/office/drawing/2014/main" id="{8F0F79BF-4AF9-AD85-EB51-D98AFE47943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2A1E6A73-3201-F3CB-51D5-80B1C8F407FE}"/>
              </a:ext>
            </a:extLst>
          </p:cNvPr>
          <p:cNvSpPr>
            <a:spLocks noGrp="1" noChangeArrowheads="1"/>
          </p:cNvSpPr>
          <p:nvPr>
            <p:ph type="sldNum" sz="quarter" idx="12"/>
          </p:nvPr>
        </p:nvSpPr>
        <p:spPr>
          <a:ln/>
        </p:spPr>
        <p:txBody>
          <a:bodyPr/>
          <a:lstStyle>
            <a:lvl1pPr>
              <a:defRPr/>
            </a:lvl1pPr>
          </a:lstStyle>
          <a:p>
            <a:pPr>
              <a:defRPr/>
            </a:pPr>
            <a:fld id="{9D6294BD-106B-2B4E-9D0F-F8B356FCA0D2}" type="slidenum">
              <a:rPr lang="en-US" altLang="en-US"/>
              <a:pPr>
                <a:defRPr/>
              </a:pPr>
              <a:t>‹#›</a:t>
            </a:fld>
            <a:endParaRPr lang="en-US" altLang="en-US"/>
          </a:p>
        </p:txBody>
      </p:sp>
    </p:spTree>
    <p:extLst>
      <p:ext uri="{BB962C8B-B14F-4D97-AF65-F5344CB8AC3E}">
        <p14:creationId xmlns:p14="http://schemas.microsoft.com/office/powerpoint/2010/main" val="39964046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05F4836-487A-2B7A-6C35-4FA57B05D6C4}"/>
              </a:ext>
            </a:extLst>
          </p:cNvPr>
          <p:cNvSpPr>
            <a:spLocks noGrp="1" noChangeArrowheads="1"/>
          </p:cNvSpPr>
          <p:nvPr>
            <p:ph type="dt" sz="half" idx="10"/>
          </p:nvPr>
        </p:nvSpPr>
        <p:spPr>
          <a:ln/>
        </p:spPr>
        <p:txBody>
          <a:bodyPr/>
          <a:lstStyle>
            <a:lvl1pPr>
              <a:defRPr/>
            </a:lvl1pPr>
          </a:lstStyle>
          <a:p>
            <a:pPr>
              <a:defRPr/>
            </a:pPr>
            <a:fld id="{5B9E7F04-956A-5446-B694-8E14C6FDFDF7}" type="datetime1">
              <a:rPr lang="en-US" altLang="en-US"/>
              <a:pPr>
                <a:defRPr/>
              </a:pPr>
              <a:t>9/18/24</a:t>
            </a:fld>
            <a:endParaRPr lang="en-US" altLang="en-US"/>
          </a:p>
        </p:txBody>
      </p:sp>
      <p:sp>
        <p:nvSpPr>
          <p:cNvPr id="6" name="Rectangle 5">
            <a:extLst>
              <a:ext uri="{FF2B5EF4-FFF2-40B4-BE49-F238E27FC236}">
                <a16:creationId xmlns:a16="http://schemas.microsoft.com/office/drawing/2014/main" id="{6C34FE9A-2253-79B6-9898-31CB4A21F675}"/>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E70B266C-C05C-476B-C275-D8B539EBED81}"/>
              </a:ext>
            </a:extLst>
          </p:cNvPr>
          <p:cNvSpPr>
            <a:spLocks noGrp="1" noChangeArrowheads="1"/>
          </p:cNvSpPr>
          <p:nvPr>
            <p:ph type="sldNum" sz="quarter" idx="12"/>
          </p:nvPr>
        </p:nvSpPr>
        <p:spPr>
          <a:ln/>
        </p:spPr>
        <p:txBody>
          <a:bodyPr/>
          <a:lstStyle>
            <a:lvl1pPr>
              <a:defRPr/>
            </a:lvl1pPr>
          </a:lstStyle>
          <a:p>
            <a:pPr>
              <a:defRPr/>
            </a:pPr>
            <a:fld id="{22CAA270-7049-504E-84FC-B2985EE6FA82}" type="slidenum">
              <a:rPr lang="en-US" altLang="en-US"/>
              <a:pPr>
                <a:defRPr/>
              </a:pPr>
              <a:t>‹#›</a:t>
            </a:fld>
            <a:endParaRPr lang="en-US" altLang="en-US"/>
          </a:p>
        </p:txBody>
      </p:sp>
    </p:spTree>
    <p:extLst>
      <p:ext uri="{BB962C8B-B14F-4D97-AF65-F5344CB8AC3E}">
        <p14:creationId xmlns:p14="http://schemas.microsoft.com/office/powerpoint/2010/main" val="741390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D4F651-CE54-1BDD-EDC3-CED6392CDFCC}"/>
              </a:ext>
            </a:extLst>
          </p:cNvPr>
          <p:cNvSpPr>
            <a:spLocks noGrp="1" noChangeArrowheads="1"/>
          </p:cNvSpPr>
          <p:nvPr>
            <p:ph type="dt" sz="half" idx="10"/>
          </p:nvPr>
        </p:nvSpPr>
        <p:spPr>
          <a:ln/>
        </p:spPr>
        <p:txBody>
          <a:bodyPr/>
          <a:lstStyle>
            <a:lvl1pPr>
              <a:defRPr/>
            </a:lvl1pPr>
          </a:lstStyle>
          <a:p>
            <a:pPr>
              <a:defRPr/>
            </a:pPr>
            <a:fld id="{5ADFC969-2A56-1546-962F-5C3A47529C4C}" type="datetime1">
              <a:rPr lang="en-US" altLang="en-US"/>
              <a:pPr>
                <a:defRPr/>
              </a:pPr>
              <a:t>9/18/24</a:t>
            </a:fld>
            <a:endParaRPr lang="en-US" altLang="en-US"/>
          </a:p>
        </p:txBody>
      </p:sp>
      <p:sp>
        <p:nvSpPr>
          <p:cNvPr id="5" name="Rectangle 5">
            <a:extLst>
              <a:ext uri="{FF2B5EF4-FFF2-40B4-BE49-F238E27FC236}">
                <a16:creationId xmlns:a16="http://schemas.microsoft.com/office/drawing/2014/main" id="{4616352C-4F01-2CCA-03FC-9B326F733B46}"/>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D8041A52-6DAA-7983-F6A5-41FBDE103117}"/>
              </a:ext>
            </a:extLst>
          </p:cNvPr>
          <p:cNvSpPr>
            <a:spLocks noGrp="1" noChangeArrowheads="1"/>
          </p:cNvSpPr>
          <p:nvPr>
            <p:ph type="sldNum" sz="quarter" idx="12"/>
          </p:nvPr>
        </p:nvSpPr>
        <p:spPr>
          <a:ln/>
        </p:spPr>
        <p:txBody>
          <a:bodyPr/>
          <a:lstStyle>
            <a:lvl1pPr>
              <a:defRPr/>
            </a:lvl1pPr>
          </a:lstStyle>
          <a:p>
            <a:pPr>
              <a:defRPr/>
            </a:pPr>
            <a:fld id="{E687C3C8-D905-B84F-8334-8830B2C144FC}" type="slidenum">
              <a:rPr lang="en-US" altLang="en-US"/>
              <a:pPr>
                <a:defRPr/>
              </a:pPr>
              <a:t>‹#›</a:t>
            </a:fld>
            <a:endParaRPr lang="en-US" altLang="en-US"/>
          </a:p>
        </p:txBody>
      </p:sp>
    </p:spTree>
    <p:extLst>
      <p:ext uri="{BB962C8B-B14F-4D97-AF65-F5344CB8AC3E}">
        <p14:creationId xmlns:p14="http://schemas.microsoft.com/office/powerpoint/2010/main" val="35073512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978E47-F8EE-042E-83D5-B975589119BD}"/>
              </a:ext>
            </a:extLst>
          </p:cNvPr>
          <p:cNvSpPr>
            <a:spLocks noGrp="1" noChangeArrowheads="1"/>
          </p:cNvSpPr>
          <p:nvPr>
            <p:ph type="dt" sz="half" idx="10"/>
          </p:nvPr>
        </p:nvSpPr>
        <p:spPr>
          <a:ln/>
        </p:spPr>
        <p:txBody>
          <a:bodyPr/>
          <a:lstStyle>
            <a:lvl1pPr>
              <a:defRPr/>
            </a:lvl1pPr>
          </a:lstStyle>
          <a:p>
            <a:pPr>
              <a:defRPr/>
            </a:pPr>
            <a:fld id="{C79B3EA1-45A7-7249-B039-735485A1CC43}" type="datetime1">
              <a:rPr lang="en-US" altLang="en-US"/>
              <a:pPr>
                <a:defRPr/>
              </a:pPr>
              <a:t>9/18/24</a:t>
            </a:fld>
            <a:endParaRPr lang="en-US" altLang="en-US"/>
          </a:p>
        </p:txBody>
      </p:sp>
      <p:sp>
        <p:nvSpPr>
          <p:cNvPr id="5" name="Rectangle 5">
            <a:extLst>
              <a:ext uri="{FF2B5EF4-FFF2-40B4-BE49-F238E27FC236}">
                <a16:creationId xmlns:a16="http://schemas.microsoft.com/office/drawing/2014/main" id="{8124C33D-6D23-B00A-65DD-A00771B0EC2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4C46EBBD-445F-6420-2713-D49CC9332474}"/>
              </a:ext>
            </a:extLst>
          </p:cNvPr>
          <p:cNvSpPr>
            <a:spLocks noGrp="1" noChangeArrowheads="1"/>
          </p:cNvSpPr>
          <p:nvPr>
            <p:ph type="sldNum" sz="quarter" idx="12"/>
          </p:nvPr>
        </p:nvSpPr>
        <p:spPr>
          <a:ln/>
        </p:spPr>
        <p:txBody>
          <a:bodyPr/>
          <a:lstStyle>
            <a:lvl1pPr>
              <a:defRPr/>
            </a:lvl1pPr>
          </a:lstStyle>
          <a:p>
            <a:pPr>
              <a:defRPr/>
            </a:pPr>
            <a:fld id="{175AB8E1-4595-A64F-9FC8-0913EE4C8D85}" type="slidenum">
              <a:rPr lang="en-US" altLang="en-US"/>
              <a:pPr>
                <a:defRPr/>
              </a:pPr>
              <a:t>‹#›</a:t>
            </a:fld>
            <a:endParaRPr lang="en-US" altLang="en-US"/>
          </a:p>
        </p:txBody>
      </p:sp>
    </p:spTree>
    <p:extLst>
      <p:ext uri="{BB962C8B-B14F-4D97-AF65-F5344CB8AC3E}">
        <p14:creationId xmlns:p14="http://schemas.microsoft.com/office/powerpoint/2010/main" val="12958685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E1EB42E-6453-AB43-E181-C8A232E45BF8}"/>
              </a:ext>
            </a:extLst>
          </p:cNvPr>
          <p:cNvSpPr>
            <a:spLocks noGrp="1" noChangeArrowheads="1"/>
          </p:cNvSpPr>
          <p:nvPr>
            <p:ph type="dt" sz="half" idx="10"/>
          </p:nvPr>
        </p:nvSpPr>
        <p:spPr>
          <a:ln/>
        </p:spPr>
        <p:txBody>
          <a:bodyPr/>
          <a:lstStyle>
            <a:lvl1pPr>
              <a:defRPr/>
            </a:lvl1pPr>
          </a:lstStyle>
          <a:p>
            <a:pPr>
              <a:defRPr/>
            </a:pPr>
            <a:fld id="{C15F650E-7EF0-E648-BD1F-1300FA0DA9E4}" type="datetime1">
              <a:rPr lang="en-US" altLang="en-US"/>
              <a:pPr>
                <a:defRPr/>
              </a:pPr>
              <a:t>9/18/24</a:t>
            </a:fld>
            <a:endParaRPr lang="en-US" altLang="en-US"/>
          </a:p>
        </p:txBody>
      </p:sp>
      <p:sp>
        <p:nvSpPr>
          <p:cNvPr id="5" name="Rectangle 5">
            <a:extLst>
              <a:ext uri="{FF2B5EF4-FFF2-40B4-BE49-F238E27FC236}">
                <a16:creationId xmlns:a16="http://schemas.microsoft.com/office/drawing/2014/main" id="{3A409DEB-3348-DED7-2998-E300FE6DD7B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9F73DA06-FADE-80B3-7712-B3928CD4D7CD}"/>
              </a:ext>
            </a:extLst>
          </p:cNvPr>
          <p:cNvSpPr>
            <a:spLocks noGrp="1" noChangeArrowheads="1"/>
          </p:cNvSpPr>
          <p:nvPr>
            <p:ph type="sldNum" sz="quarter" idx="12"/>
          </p:nvPr>
        </p:nvSpPr>
        <p:spPr>
          <a:ln/>
        </p:spPr>
        <p:txBody>
          <a:bodyPr/>
          <a:lstStyle>
            <a:lvl1pPr>
              <a:defRPr/>
            </a:lvl1pPr>
          </a:lstStyle>
          <a:p>
            <a:pPr>
              <a:defRPr/>
            </a:pPr>
            <a:fld id="{7F996FDB-6D7F-BB4D-87D2-ADE6350A2F0D}" type="slidenum">
              <a:rPr lang="en-US" altLang="en-US"/>
              <a:pPr>
                <a:defRPr/>
              </a:pPr>
              <a:t>‹#›</a:t>
            </a:fld>
            <a:endParaRPr lang="en-US" altLang="en-US"/>
          </a:p>
        </p:txBody>
      </p:sp>
    </p:spTree>
    <p:extLst>
      <p:ext uri="{BB962C8B-B14F-4D97-AF65-F5344CB8AC3E}">
        <p14:creationId xmlns:p14="http://schemas.microsoft.com/office/powerpoint/2010/main" val="16163383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92CEDA-4701-07F0-6EE3-654D1080A443}"/>
              </a:ext>
            </a:extLst>
          </p:cNvPr>
          <p:cNvSpPr>
            <a:spLocks noGrp="1" noChangeArrowheads="1"/>
          </p:cNvSpPr>
          <p:nvPr>
            <p:ph type="dt" sz="half" idx="10"/>
          </p:nvPr>
        </p:nvSpPr>
        <p:spPr>
          <a:ln/>
        </p:spPr>
        <p:txBody>
          <a:bodyPr/>
          <a:lstStyle>
            <a:lvl1pPr>
              <a:defRPr/>
            </a:lvl1pPr>
          </a:lstStyle>
          <a:p>
            <a:pPr>
              <a:defRPr/>
            </a:pPr>
            <a:fld id="{B4A8DAC8-6B38-F94C-9AE9-294632923111}" type="datetime1">
              <a:rPr lang="en-US" altLang="en-US"/>
              <a:pPr>
                <a:defRPr/>
              </a:pPr>
              <a:t>9/18/24</a:t>
            </a:fld>
            <a:endParaRPr lang="en-US" altLang="en-US"/>
          </a:p>
        </p:txBody>
      </p:sp>
      <p:sp>
        <p:nvSpPr>
          <p:cNvPr id="5" name="Rectangle 5">
            <a:extLst>
              <a:ext uri="{FF2B5EF4-FFF2-40B4-BE49-F238E27FC236}">
                <a16:creationId xmlns:a16="http://schemas.microsoft.com/office/drawing/2014/main" id="{858029A5-8131-3986-E83A-1688888666BC}"/>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7D0F628D-0D8E-E178-5153-332B1B8BD51F}"/>
              </a:ext>
            </a:extLst>
          </p:cNvPr>
          <p:cNvSpPr>
            <a:spLocks noGrp="1" noChangeArrowheads="1"/>
          </p:cNvSpPr>
          <p:nvPr>
            <p:ph type="sldNum" sz="quarter" idx="12"/>
          </p:nvPr>
        </p:nvSpPr>
        <p:spPr>
          <a:ln/>
        </p:spPr>
        <p:txBody>
          <a:bodyPr/>
          <a:lstStyle>
            <a:lvl1pPr>
              <a:defRPr/>
            </a:lvl1pPr>
          </a:lstStyle>
          <a:p>
            <a:pPr>
              <a:defRPr/>
            </a:pPr>
            <a:fld id="{23D07D72-505E-4C44-A964-99E424802288}" type="slidenum">
              <a:rPr lang="en-US" altLang="en-US"/>
              <a:pPr>
                <a:defRPr/>
              </a:pPr>
              <a:t>‹#›</a:t>
            </a:fld>
            <a:endParaRPr lang="en-US" altLang="en-US"/>
          </a:p>
        </p:txBody>
      </p:sp>
    </p:spTree>
    <p:extLst>
      <p:ext uri="{BB962C8B-B14F-4D97-AF65-F5344CB8AC3E}">
        <p14:creationId xmlns:p14="http://schemas.microsoft.com/office/powerpoint/2010/main" val="20010258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9ACC78C-A358-CEA9-C604-4B4828A781E4}"/>
              </a:ext>
            </a:extLst>
          </p:cNvPr>
          <p:cNvSpPr>
            <a:spLocks noGrp="1" noChangeArrowheads="1"/>
          </p:cNvSpPr>
          <p:nvPr>
            <p:ph type="dt" sz="half" idx="10"/>
          </p:nvPr>
        </p:nvSpPr>
        <p:spPr>
          <a:ln/>
        </p:spPr>
        <p:txBody>
          <a:bodyPr/>
          <a:lstStyle>
            <a:lvl1pPr>
              <a:defRPr/>
            </a:lvl1pPr>
          </a:lstStyle>
          <a:p>
            <a:pPr>
              <a:defRPr/>
            </a:pPr>
            <a:fld id="{14AA16B9-BF3F-4346-8001-84EB69420ED4}" type="datetime1">
              <a:rPr lang="en-US" altLang="en-US"/>
              <a:pPr>
                <a:defRPr/>
              </a:pPr>
              <a:t>9/18/24</a:t>
            </a:fld>
            <a:endParaRPr lang="en-US" altLang="en-US"/>
          </a:p>
        </p:txBody>
      </p:sp>
      <p:sp>
        <p:nvSpPr>
          <p:cNvPr id="5" name="Rectangle 5">
            <a:extLst>
              <a:ext uri="{FF2B5EF4-FFF2-40B4-BE49-F238E27FC236}">
                <a16:creationId xmlns:a16="http://schemas.microsoft.com/office/drawing/2014/main" id="{1AA5BEF2-76A0-85F5-44A6-237D7D2F406E}"/>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10937B2B-B285-77A7-28C7-BF811E855E00}"/>
              </a:ext>
            </a:extLst>
          </p:cNvPr>
          <p:cNvSpPr>
            <a:spLocks noGrp="1" noChangeArrowheads="1"/>
          </p:cNvSpPr>
          <p:nvPr>
            <p:ph type="sldNum" sz="quarter" idx="12"/>
          </p:nvPr>
        </p:nvSpPr>
        <p:spPr>
          <a:ln/>
        </p:spPr>
        <p:txBody>
          <a:bodyPr/>
          <a:lstStyle>
            <a:lvl1pPr>
              <a:defRPr/>
            </a:lvl1pPr>
          </a:lstStyle>
          <a:p>
            <a:pPr>
              <a:defRPr/>
            </a:pPr>
            <a:fld id="{86FF756E-E1C0-3743-92E0-2E0802A13AD8}" type="slidenum">
              <a:rPr lang="en-US" altLang="en-US"/>
              <a:pPr>
                <a:defRPr/>
              </a:pPr>
              <a:t>‹#›</a:t>
            </a:fld>
            <a:endParaRPr lang="en-US" altLang="en-US"/>
          </a:p>
        </p:txBody>
      </p:sp>
    </p:spTree>
    <p:extLst>
      <p:ext uri="{BB962C8B-B14F-4D97-AF65-F5344CB8AC3E}">
        <p14:creationId xmlns:p14="http://schemas.microsoft.com/office/powerpoint/2010/main" val="6241265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D8D64F4-C0CF-FB75-3127-B8BF5511BAE9}"/>
              </a:ext>
            </a:extLst>
          </p:cNvPr>
          <p:cNvSpPr>
            <a:spLocks noGrp="1" noChangeArrowheads="1"/>
          </p:cNvSpPr>
          <p:nvPr>
            <p:ph type="dt" sz="half" idx="10"/>
          </p:nvPr>
        </p:nvSpPr>
        <p:spPr>
          <a:ln/>
        </p:spPr>
        <p:txBody>
          <a:bodyPr/>
          <a:lstStyle>
            <a:lvl1pPr>
              <a:defRPr/>
            </a:lvl1pPr>
          </a:lstStyle>
          <a:p>
            <a:pPr>
              <a:defRPr/>
            </a:pPr>
            <a:fld id="{7FF68EA9-9D3D-4644-AEAB-A601965ABE9A}" type="datetime1">
              <a:rPr lang="en-US" altLang="en-US"/>
              <a:pPr>
                <a:defRPr/>
              </a:pPr>
              <a:t>9/18/24</a:t>
            </a:fld>
            <a:endParaRPr lang="en-US" altLang="en-US"/>
          </a:p>
        </p:txBody>
      </p:sp>
      <p:sp>
        <p:nvSpPr>
          <p:cNvPr id="6" name="Rectangle 5">
            <a:extLst>
              <a:ext uri="{FF2B5EF4-FFF2-40B4-BE49-F238E27FC236}">
                <a16:creationId xmlns:a16="http://schemas.microsoft.com/office/drawing/2014/main" id="{C5C7B9B9-475B-BB17-8712-3008B909DEBC}"/>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5E05BF7E-C84C-BD12-DB80-E0C978993E14}"/>
              </a:ext>
            </a:extLst>
          </p:cNvPr>
          <p:cNvSpPr>
            <a:spLocks noGrp="1" noChangeArrowheads="1"/>
          </p:cNvSpPr>
          <p:nvPr>
            <p:ph type="sldNum" sz="quarter" idx="12"/>
          </p:nvPr>
        </p:nvSpPr>
        <p:spPr>
          <a:ln/>
        </p:spPr>
        <p:txBody>
          <a:bodyPr/>
          <a:lstStyle>
            <a:lvl1pPr>
              <a:defRPr/>
            </a:lvl1pPr>
          </a:lstStyle>
          <a:p>
            <a:pPr>
              <a:defRPr/>
            </a:pPr>
            <a:fld id="{B779D0A7-5618-AB4D-A8CF-5D1E739AC8F1}" type="slidenum">
              <a:rPr lang="en-US" altLang="en-US"/>
              <a:pPr>
                <a:defRPr/>
              </a:pPr>
              <a:t>‹#›</a:t>
            </a:fld>
            <a:endParaRPr lang="en-US" altLang="en-US"/>
          </a:p>
        </p:txBody>
      </p:sp>
    </p:spTree>
    <p:extLst>
      <p:ext uri="{BB962C8B-B14F-4D97-AF65-F5344CB8AC3E}">
        <p14:creationId xmlns:p14="http://schemas.microsoft.com/office/powerpoint/2010/main" val="1799786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D37EF6D-0976-E59A-56A6-725438FD679C}"/>
              </a:ext>
            </a:extLst>
          </p:cNvPr>
          <p:cNvSpPr>
            <a:spLocks noGrp="1" noChangeArrowheads="1"/>
          </p:cNvSpPr>
          <p:nvPr>
            <p:ph type="dt" sz="half" idx="10"/>
          </p:nvPr>
        </p:nvSpPr>
        <p:spPr>
          <a:ln/>
        </p:spPr>
        <p:txBody>
          <a:bodyPr/>
          <a:lstStyle>
            <a:lvl1pPr>
              <a:defRPr/>
            </a:lvl1pPr>
          </a:lstStyle>
          <a:p>
            <a:pPr>
              <a:defRPr/>
            </a:pPr>
            <a:fld id="{EC4527C4-937B-2946-A108-F84F8064EED7}" type="datetime1">
              <a:rPr lang="en-US" altLang="en-US"/>
              <a:pPr>
                <a:defRPr/>
              </a:pPr>
              <a:t>9/18/24</a:t>
            </a:fld>
            <a:endParaRPr lang="en-US" altLang="en-US"/>
          </a:p>
        </p:txBody>
      </p:sp>
      <p:sp>
        <p:nvSpPr>
          <p:cNvPr id="8" name="Rectangle 5">
            <a:extLst>
              <a:ext uri="{FF2B5EF4-FFF2-40B4-BE49-F238E27FC236}">
                <a16:creationId xmlns:a16="http://schemas.microsoft.com/office/drawing/2014/main" id="{E21E1CC0-2E14-8537-5514-A70159DB520E}"/>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7548ECBF-0CAD-98FD-F76F-E863036CD889}"/>
              </a:ext>
            </a:extLst>
          </p:cNvPr>
          <p:cNvSpPr>
            <a:spLocks noGrp="1" noChangeArrowheads="1"/>
          </p:cNvSpPr>
          <p:nvPr>
            <p:ph type="sldNum" sz="quarter" idx="12"/>
          </p:nvPr>
        </p:nvSpPr>
        <p:spPr>
          <a:ln/>
        </p:spPr>
        <p:txBody>
          <a:bodyPr/>
          <a:lstStyle>
            <a:lvl1pPr>
              <a:defRPr/>
            </a:lvl1pPr>
          </a:lstStyle>
          <a:p>
            <a:pPr>
              <a:defRPr/>
            </a:pPr>
            <a:fld id="{FFC6C0A7-8BCD-C945-B7A1-7DFB7E15DBC9}" type="slidenum">
              <a:rPr lang="en-US" altLang="en-US"/>
              <a:pPr>
                <a:defRPr/>
              </a:pPr>
              <a:t>‹#›</a:t>
            </a:fld>
            <a:endParaRPr lang="en-US" altLang="en-US"/>
          </a:p>
        </p:txBody>
      </p:sp>
    </p:spTree>
    <p:extLst>
      <p:ext uri="{BB962C8B-B14F-4D97-AF65-F5344CB8AC3E}">
        <p14:creationId xmlns:p14="http://schemas.microsoft.com/office/powerpoint/2010/main" val="40722093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11D5AD0-276A-16BA-58DF-FD93C1F9490A}"/>
              </a:ext>
            </a:extLst>
          </p:cNvPr>
          <p:cNvSpPr>
            <a:spLocks noGrp="1" noChangeArrowheads="1"/>
          </p:cNvSpPr>
          <p:nvPr>
            <p:ph type="dt" sz="half" idx="10"/>
          </p:nvPr>
        </p:nvSpPr>
        <p:spPr>
          <a:ln/>
        </p:spPr>
        <p:txBody>
          <a:bodyPr/>
          <a:lstStyle>
            <a:lvl1pPr>
              <a:defRPr/>
            </a:lvl1pPr>
          </a:lstStyle>
          <a:p>
            <a:pPr>
              <a:defRPr/>
            </a:pPr>
            <a:fld id="{D04021E8-2C14-0A4E-A28B-5F93C3380ECD}" type="datetime1">
              <a:rPr lang="en-US" altLang="en-US"/>
              <a:pPr>
                <a:defRPr/>
              </a:pPr>
              <a:t>9/18/24</a:t>
            </a:fld>
            <a:endParaRPr lang="en-US" altLang="en-US"/>
          </a:p>
        </p:txBody>
      </p:sp>
      <p:sp>
        <p:nvSpPr>
          <p:cNvPr id="4" name="Rectangle 5">
            <a:extLst>
              <a:ext uri="{FF2B5EF4-FFF2-40B4-BE49-F238E27FC236}">
                <a16:creationId xmlns:a16="http://schemas.microsoft.com/office/drawing/2014/main" id="{8E6E761E-657F-0279-BF95-B3012F4FE836}"/>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45EE3641-B5D9-A7A0-76CA-FC2F3947F51F}"/>
              </a:ext>
            </a:extLst>
          </p:cNvPr>
          <p:cNvSpPr>
            <a:spLocks noGrp="1" noChangeArrowheads="1"/>
          </p:cNvSpPr>
          <p:nvPr>
            <p:ph type="sldNum" sz="quarter" idx="12"/>
          </p:nvPr>
        </p:nvSpPr>
        <p:spPr>
          <a:ln/>
        </p:spPr>
        <p:txBody>
          <a:bodyPr/>
          <a:lstStyle>
            <a:lvl1pPr>
              <a:defRPr/>
            </a:lvl1pPr>
          </a:lstStyle>
          <a:p>
            <a:pPr>
              <a:defRPr/>
            </a:pPr>
            <a:fld id="{DA747EA7-5C0D-A04A-89DD-F53A95309DAB}" type="slidenum">
              <a:rPr lang="en-US" altLang="en-US"/>
              <a:pPr>
                <a:defRPr/>
              </a:pPr>
              <a:t>‹#›</a:t>
            </a:fld>
            <a:endParaRPr lang="en-US" altLang="en-US"/>
          </a:p>
        </p:txBody>
      </p:sp>
    </p:spTree>
    <p:extLst>
      <p:ext uri="{BB962C8B-B14F-4D97-AF65-F5344CB8AC3E}">
        <p14:creationId xmlns:p14="http://schemas.microsoft.com/office/powerpoint/2010/main" val="8380110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F6391F0-2368-D97A-E842-8B1B06899176}"/>
              </a:ext>
            </a:extLst>
          </p:cNvPr>
          <p:cNvSpPr>
            <a:spLocks noGrp="1" noChangeArrowheads="1"/>
          </p:cNvSpPr>
          <p:nvPr>
            <p:ph type="dt" sz="half" idx="10"/>
          </p:nvPr>
        </p:nvSpPr>
        <p:spPr>
          <a:ln/>
        </p:spPr>
        <p:txBody>
          <a:bodyPr/>
          <a:lstStyle>
            <a:lvl1pPr>
              <a:defRPr/>
            </a:lvl1pPr>
          </a:lstStyle>
          <a:p>
            <a:pPr>
              <a:defRPr/>
            </a:pPr>
            <a:fld id="{7F44195C-5F90-BE4D-922F-FBD1324763EF}" type="datetime1">
              <a:rPr lang="en-US" altLang="en-US"/>
              <a:pPr>
                <a:defRPr/>
              </a:pPr>
              <a:t>9/18/24</a:t>
            </a:fld>
            <a:endParaRPr lang="en-US" altLang="en-US"/>
          </a:p>
        </p:txBody>
      </p:sp>
      <p:sp>
        <p:nvSpPr>
          <p:cNvPr id="3" name="Rectangle 5">
            <a:extLst>
              <a:ext uri="{FF2B5EF4-FFF2-40B4-BE49-F238E27FC236}">
                <a16:creationId xmlns:a16="http://schemas.microsoft.com/office/drawing/2014/main" id="{55E160C2-0C4F-9D8E-2588-5348F15CFA5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679D3C52-2712-E94F-FC1C-863D6C8C42A5}"/>
              </a:ext>
            </a:extLst>
          </p:cNvPr>
          <p:cNvSpPr>
            <a:spLocks noGrp="1" noChangeArrowheads="1"/>
          </p:cNvSpPr>
          <p:nvPr>
            <p:ph type="sldNum" sz="quarter" idx="12"/>
          </p:nvPr>
        </p:nvSpPr>
        <p:spPr>
          <a:ln/>
        </p:spPr>
        <p:txBody>
          <a:bodyPr/>
          <a:lstStyle>
            <a:lvl1pPr>
              <a:defRPr/>
            </a:lvl1pPr>
          </a:lstStyle>
          <a:p>
            <a:pPr>
              <a:defRPr/>
            </a:pPr>
            <a:fld id="{8C00EF14-3EF3-C24A-9A17-E4A393724868}" type="slidenum">
              <a:rPr lang="en-US" altLang="en-US"/>
              <a:pPr>
                <a:defRPr/>
              </a:pPr>
              <a:t>‹#›</a:t>
            </a:fld>
            <a:endParaRPr lang="en-US" altLang="en-US"/>
          </a:p>
        </p:txBody>
      </p:sp>
    </p:spTree>
    <p:extLst>
      <p:ext uri="{BB962C8B-B14F-4D97-AF65-F5344CB8AC3E}">
        <p14:creationId xmlns:p14="http://schemas.microsoft.com/office/powerpoint/2010/main" val="167292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9F04F66-8FA9-DF0E-10CF-821B42360C65}"/>
              </a:ext>
            </a:extLst>
          </p:cNvPr>
          <p:cNvSpPr>
            <a:spLocks noGrp="1" noChangeArrowheads="1"/>
          </p:cNvSpPr>
          <p:nvPr>
            <p:ph type="dt" sz="half" idx="10"/>
          </p:nvPr>
        </p:nvSpPr>
        <p:spPr>
          <a:ln/>
        </p:spPr>
        <p:txBody>
          <a:bodyPr/>
          <a:lstStyle>
            <a:lvl1pPr>
              <a:defRPr/>
            </a:lvl1pPr>
          </a:lstStyle>
          <a:p>
            <a:pPr>
              <a:defRPr/>
            </a:pPr>
            <a:fld id="{F54EA3E3-4C66-AA4B-8068-D8C187598A73}" type="datetime1">
              <a:rPr lang="en-US" altLang="en-US"/>
              <a:pPr>
                <a:defRPr/>
              </a:pPr>
              <a:t>9/18/24</a:t>
            </a:fld>
            <a:endParaRPr lang="en-US" altLang="en-US"/>
          </a:p>
        </p:txBody>
      </p:sp>
      <p:sp>
        <p:nvSpPr>
          <p:cNvPr id="5" name="Rectangle 5">
            <a:extLst>
              <a:ext uri="{FF2B5EF4-FFF2-40B4-BE49-F238E27FC236}">
                <a16:creationId xmlns:a16="http://schemas.microsoft.com/office/drawing/2014/main" id="{49E0F161-6415-0E6C-DA40-9F9C3402BF10}"/>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C43D56E1-473C-5BCB-7AF6-F504FF52EC21}"/>
              </a:ext>
            </a:extLst>
          </p:cNvPr>
          <p:cNvSpPr>
            <a:spLocks noGrp="1" noChangeArrowheads="1"/>
          </p:cNvSpPr>
          <p:nvPr>
            <p:ph type="sldNum" sz="quarter" idx="12"/>
          </p:nvPr>
        </p:nvSpPr>
        <p:spPr>
          <a:ln/>
        </p:spPr>
        <p:txBody>
          <a:bodyPr/>
          <a:lstStyle>
            <a:lvl1pPr>
              <a:defRPr/>
            </a:lvl1pPr>
          </a:lstStyle>
          <a:p>
            <a:pPr>
              <a:defRPr/>
            </a:pPr>
            <a:fld id="{C1FEAEFA-1891-6B48-AD97-528E5D68CC4B}" type="slidenum">
              <a:rPr lang="en-US" altLang="en-US"/>
              <a:pPr>
                <a:defRPr/>
              </a:pPr>
              <a:t>‹#›</a:t>
            </a:fld>
            <a:endParaRPr lang="en-US" altLang="en-US"/>
          </a:p>
        </p:txBody>
      </p:sp>
    </p:spTree>
    <p:extLst>
      <p:ext uri="{BB962C8B-B14F-4D97-AF65-F5344CB8AC3E}">
        <p14:creationId xmlns:p14="http://schemas.microsoft.com/office/powerpoint/2010/main" val="5288221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218B795-5905-8935-9B24-FE5488405EAD}"/>
              </a:ext>
            </a:extLst>
          </p:cNvPr>
          <p:cNvSpPr>
            <a:spLocks noGrp="1" noChangeArrowheads="1"/>
          </p:cNvSpPr>
          <p:nvPr>
            <p:ph type="dt" sz="half" idx="10"/>
          </p:nvPr>
        </p:nvSpPr>
        <p:spPr>
          <a:ln/>
        </p:spPr>
        <p:txBody>
          <a:bodyPr/>
          <a:lstStyle>
            <a:lvl1pPr>
              <a:defRPr/>
            </a:lvl1pPr>
          </a:lstStyle>
          <a:p>
            <a:pPr>
              <a:defRPr/>
            </a:pPr>
            <a:fld id="{A631416D-FE9F-594A-90FB-0AC3A9CD98ED}" type="datetime1">
              <a:rPr lang="en-US" altLang="en-US"/>
              <a:pPr>
                <a:defRPr/>
              </a:pPr>
              <a:t>9/18/24</a:t>
            </a:fld>
            <a:endParaRPr lang="en-US" altLang="en-US"/>
          </a:p>
        </p:txBody>
      </p:sp>
      <p:sp>
        <p:nvSpPr>
          <p:cNvPr id="6" name="Rectangle 5">
            <a:extLst>
              <a:ext uri="{FF2B5EF4-FFF2-40B4-BE49-F238E27FC236}">
                <a16:creationId xmlns:a16="http://schemas.microsoft.com/office/drawing/2014/main" id="{0999744C-C38A-8A2F-1AFC-E8C7EBA0B4E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58690D5F-7310-F0FF-67D2-5BBE14D68E0E}"/>
              </a:ext>
            </a:extLst>
          </p:cNvPr>
          <p:cNvSpPr>
            <a:spLocks noGrp="1" noChangeArrowheads="1"/>
          </p:cNvSpPr>
          <p:nvPr>
            <p:ph type="sldNum" sz="quarter" idx="12"/>
          </p:nvPr>
        </p:nvSpPr>
        <p:spPr>
          <a:ln/>
        </p:spPr>
        <p:txBody>
          <a:bodyPr/>
          <a:lstStyle>
            <a:lvl1pPr>
              <a:defRPr/>
            </a:lvl1pPr>
          </a:lstStyle>
          <a:p>
            <a:pPr>
              <a:defRPr/>
            </a:pPr>
            <a:fld id="{DD14A4C7-A05C-E840-9587-4B8AFB0261D9}" type="slidenum">
              <a:rPr lang="en-US" altLang="en-US"/>
              <a:pPr>
                <a:defRPr/>
              </a:pPr>
              <a:t>‹#›</a:t>
            </a:fld>
            <a:endParaRPr lang="en-US" altLang="en-US"/>
          </a:p>
        </p:txBody>
      </p:sp>
    </p:spTree>
    <p:extLst>
      <p:ext uri="{BB962C8B-B14F-4D97-AF65-F5344CB8AC3E}">
        <p14:creationId xmlns:p14="http://schemas.microsoft.com/office/powerpoint/2010/main" val="7572458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ABEA54B-BE0E-3BFA-9401-A7E6087A0293}"/>
              </a:ext>
            </a:extLst>
          </p:cNvPr>
          <p:cNvSpPr>
            <a:spLocks noGrp="1" noChangeArrowheads="1"/>
          </p:cNvSpPr>
          <p:nvPr>
            <p:ph type="dt" sz="half" idx="10"/>
          </p:nvPr>
        </p:nvSpPr>
        <p:spPr>
          <a:ln/>
        </p:spPr>
        <p:txBody>
          <a:bodyPr/>
          <a:lstStyle>
            <a:lvl1pPr>
              <a:defRPr/>
            </a:lvl1pPr>
          </a:lstStyle>
          <a:p>
            <a:pPr>
              <a:defRPr/>
            </a:pPr>
            <a:fld id="{87D135E6-7FAF-0C46-8890-90EDEB869602}" type="datetime1">
              <a:rPr lang="en-US" altLang="en-US"/>
              <a:pPr>
                <a:defRPr/>
              </a:pPr>
              <a:t>9/18/24</a:t>
            </a:fld>
            <a:endParaRPr lang="en-US" altLang="en-US"/>
          </a:p>
        </p:txBody>
      </p:sp>
      <p:sp>
        <p:nvSpPr>
          <p:cNvPr id="6" name="Rectangle 5">
            <a:extLst>
              <a:ext uri="{FF2B5EF4-FFF2-40B4-BE49-F238E27FC236}">
                <a16:creationId xmlns:a16="http://schemas.microsoft.com/office/drawing/2014/main" id="{94D4525A-0FEE-9259-E0E7-1BBD7181569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D5ED3D04-8DD8-091F-3FA2-72774CE1C17B}"/>
              </a:ext>
            </a:extLst>
          </p:cNvPr>
          <p:cNvSpPr>
            <a:spLocks noGrp="1" noChangeArrowheads="1"/>
          </p:cNvSpPr>
          <p:nvPr>
            <p:ph type="sldNum" sz="quarter" idx="12"/>
          </p:nvPr>
        </p:nvSpPr>
        <p:spPr>
          <a:ln/>
        </p:spPr>
        <p:txBody>
          <a:bodyPr/>
          <a:lstStyle>
            <a:lvl1pPr>
              <a:defRPr/>
            </a:lvl1pPr>
          </a:lstStyle>
          <a:p>
            <a:pPr>
              <a:defRPr/>
            </a:pPr>
            <a:fld id="{9AFD66C8-FB26-4E4E-99A4-E1100D01D3CC}" type="slidenum">
              <a:rPr lang="en-US" altLang="en-US"/>
              <a:pPr>
                <a:defRPr/>
              </a:pPr>
              <a:t>‹#›</a:t>
            </a:fld>
            <a:endParaRPr lang="en-US" altLang="en-US"/>
          </a:p>
        </p:txBody>
      </p:sp>
    </p:spTree>
    <p:extLst>
      <p:ext uri="{BB962C8B-B14F-4D97-AF65-F5344CB8AC3E}">
        <p14:creationId xmlns:p14="http://schemas.microsoft.com/office/powerpoint/2010/main" val="10049655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A85C937-4F69-C866-E1D4-1AB2C49EEF7D}"/>
              </a:ext>
            </a:extLst>
          </p:cNvPr>
          <p:cNvSpPr>
            <a:spLocks noGrp="1" noChangeArrowheads="1"/>
          </p:cNvSpPr>
          <p:nvPr>
            <p:ph type="dt" sz="half" idx="10"/>
          </p:nvPr>
        </p:nvSpPr>
        <p:spPr>
          <a:ln/>
        </p:spPr>
        <p:txBody>
          <a:bodyPr/>
          <a:lstStyle>
            <a:lvl1pPr>
              <a:defRPr/>
            </a:lvl1pPr>
          </a:lstStyle>
          <a:p>
            <a:pPr>
              <a:defRPr/>
            </a:pPr>
            <a:fld id="{0E4036CF-DB4E-DF47-9198-87B157E88918}" type="datetime1">
              <a:rPr lang="en-US" altLang="en-US"/>
              <a:pPr>
                <a:defRPr/>
              </a:pPr>
              <a:t>9/18/24</a:t>
            </a:fld>
            <a:endParaRPr lang="en-US" altLang="en-US"/>
          </a:p>
        </p:txBody>
      </p:sp>
      <p:sp>
        <p:nvSpPr>
          <p:cNvPr id="5" name="Rectangle 5">
            <a:extLst>
              <a:ext uri="{FF2B5EF4-FFF2-40B4-BE49-F238E27FC236}">
                <a16:creationId xmlns:a16="http://schemas.microsoft.com/office/drawing/2014/main" id="{26A04DFB-0177-F067-D0CE-F08D7996CFB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2017B3E8-7EE6-E801-85DC-57B40B66B6E5}"/>
              </a:ext>
            </a:extLst>
          </p:cNvPr>
          <p:cNvSpPr>
            <a:spLocks noGrp="1" noChangeArrowheads="1"/>
          </p:cNvSpPr>
          <p:nvPr>
            <p:ph type="sldNum" sz="quarter" idx="12"/>
          </p:nvPr>
        </p:nvSpPr>
        <p:spPr>
          <a:ln/>
        </p:spPr>
        <p:txBody>
          <a:bodyPr/>
          <a:lstStyle>
            <a:lvl1pPr>
              <a:defRPr/>
            </a:lvl1pPr>
          </a:lstStyle>
          <a:p>
            <a:pPr>
              <a:defRPr/>
            </a:pPr>
            <a:fld id="{27F3BE1E-A164-4746-BF7B-2912FA86ADF4}" type="slidenum">
              <a:rPr lang="en-US" altLang="en-US"/>
              <a:pPr>
                <a:defRPr/>
              </a:pPr>
              <a:t>‹#›</a:t>
            </a:fld>
            <a:endParaRPr lang="en-US" altLang="en-US"/>
          </a:p>
        </p:txBody>
      </p:sp>
    </p:spTree>
    <p:extLst>
      <p:ext uri="{BB962C8B-B14F-4D97-AF65-F5344CB8AC3E}">
        <p14:creationId xmlns:p14="http://schemas.microsoft.com/office/powerpoint/2010/main" val="3207087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6B95B06-674C-969C-4A1E-B861015371AD}"/>
              </a:ext>
            </a:extLst>
          </p:cNvPr>
          <p:cNvSpPr>
            <a:spLocks noGrp="1" noChangeArrowheads="1"/>
          </p:cNvSpPr>
          <p:nvPr>
            <p:ph type="dt" sz="half" idx="10"/>
          </p:nvPr>
        </p:nvSpPr>
        <p:spPr>
          <a:ln/>
        </p:spPr>
        <p:txBody>
          <a:bodyPr/>
          <a:lstStyle>
            <a:lvl1pPr>
              <a:defRPr/>
            </a:lvl1pPr>
          </a:lstStyle>
          <a:p>
            <a:pPr>
              <a:defRPr/>
            </a:pPr>
            <a:fld id="{30B4A66A-0A4E-1B42-A0BA-D609B0548FAA}" type="datetime1">
              <a:rPr lang="en-US" altLang="en-US"/>
              <a:pPr>
                <a:defRPr/>
              </a:pPr>
              <a:t>9/18/24</a:t>
            </a:fld>
            <a:endParaRPr lang="en-US" altLang="en-US"/>
          </a:p>
        </p:txBody>
      </p:sp>
      <p:sp>
        <p:nvSpPr>
          <p:cNvPr id="5" name="Rectangle 5">
            <a:extLst>
              <a:ext uri="{FF2B5EF4-FFF2-40B4-BE49-F238E27FC236}">
                <a16:creationId xmlns:a16="http://schemas.microsoft.com/office/drawing/2014/main" id="{47D4D293-62B1-AE67-39B4-D89F0C0FBA64}"/>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61F72649-26B4-0567-790E-12D26AD6E899}"/>
              </a:ext>
            </a:extLst>
          </p:cNvPr>
          <p:cNvSpPr>
            <a:spLocks noGrp="1" noChangeArrowheads="1"/>
          </p:cNvSpPr>
          <p:nvPr>
            <p:ph type="sldNum" sz="quarter" idx="12"/>
          </p:nvPr>
        </p:nvSpPr>
        <p:spPr>
          <a:ln/>
        </p:spPr>
        <p:txBody>
          <a:bodyPr/>
          <a:lstStyle>
            <a:lvl1pPr>
              <a:defRPr/>
            </a:lvl1pPr>
          </a:lstStyle>
          <a:p>
            <a:pPr>
              <a:defRPr/>
            </a:pPr>
            <a:fld id="{6300BB6F-E5B1-9A4C-9680-CE4298B6BEE0}" type="slidenum">
              <a:rPr lang="en-US" altLang="en-US"/>
              <a:pPr>
                <a:defRPr/>
              </a:pPr>
              <a:t>‹#›</a:t>
            </a:fld>
            <a:endParaRPr lang="en-US" altLang="en-US"/>
          </a:p>
        </p:txBody>
      </p:sp>
    </p:spTree>
    <p:extLst>
      <p:ext uri="{BB962C8B-B14F-4D97-AF65-F5344CB8AC3E}">
        <p14:creationId xmlns:p14="http://schemas.microsoft.com/office/powerpoint/2010/main" val="1705001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160A8BC-95CC-B796-4005-026C60EF2645}"/>
              </a:ext>
            </a:extLst>
          </p:cNvPr>
          <p:cNvSpPr>
            <a:spLocks noGrp="1" noChangeArrowheads="1"/>
          </p:cNvSpPr>
          <p:nvPr>
            <p:ph type="dt" sz="half" idx="10"/>
          </p:nvPr>
        </p:nvSpPr>
        <p:spPr>
          <a:ln/>
        </p:spPr>
        <p:txBody>
          <a:bodyPr/>
          <a:lstStyle>
            <a:lvl1pPr>
              <a:defRPr/>
            </a:lvl1pPr>
          </a:lstStyle>
          <a:p>
            <a:pPr>
              <a:defRPr/>
            </a:pPr>
            <a:fld id="{C7533DED-277E-2740-914E-BE33EB210EC6}" type="datetime1">
              <a:rPr lang="en-US" altLang="en-US"/>
              <a:pPr>
                <a:defRPr/>
              </a:pPr>
              <a:t>9/18/24</a:t>
            </a:fld>
            <a:endParaRPr lang="en-US" altLang="en-US"/>
          </a:p>
        </p:txBody>
      </p:sp>
      <p:sp>
        <p:nvSpPr>
          <p:cNvPr id="5" name="Rectangle 5">
            <a:extLst>
              <a:ext uri="{FF2B5EF4-FFF2-40B4-BE49-F238E27FC236}">
                <a16:creationId xmlns:a16="http://schemas.microsoft.com/office/drawing/2014/main" id="{F882B2DE-CBC1-7161-A558-D7E062768D8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4F7BE14E-9E7C-006C-8FB5-B366A5F3706A}"/>
              </a:ext>
            </a:extLst>
          </p:cNvPr>
          <p:cNvSpPr>
            <a:spLocks noGrp="1" noChangeArrowheads="1"/>
          </p:cNvSpPr>
          <p:nvPr>
            <p:ph type="sldNum" sz="quarter" idx="12"/>
          </p:nvPr>
        </p:nvSpPr>
        <p:spPr>
          <a:ln/>
        </p:spPr>
        <p:txBody>
          <a:bodyPr/>
          <a:lstStyle>
            <a:lvl1pPr>
              <a:defRPr/>
            </a:lvl1pPr>
          </a:lstStyle>
          <a:p>
            <a:pPr>
              <a:defRPr/>
            </a:pPr>
            <a:fld id="{0B9C207C-8990-AA4B-89F2-2B98ABF61C48}" type="slidenum">
              <a:rPr lang="en-US" altLang="en-US"/>
              <a:pPr>
                <a:defRPr/>
              </a:pPr>
              <a:t>‹#›</a:t>
            </a:fld>
            <a:endParaRPr lang="en-US" altLang="en-US"/>
          </a:p>
        </p:txBody>
      </p:sp>
    </p:spTree>
    <p:extLst>
      <p:ext uri="{BB962C8B-B14F-4D97-AF65-F5344CB8AC3E}">
        <p14:creationId xmlns:p14="http://schemas.microsoft.com/office/powerpoint/2010/main" val="5005874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0653D44-B4E6-CED1-36C7-79D49F15CBC9}"/>
              </a:ext>
            </a:extLst>
          </p:cNvPr>
          <p:cNvSpPr>
            <a:spLocks noGrp="1" noChangeArrowheads="1"/>
          </p:cNvSpPr>
          <p:nvPr>
            <p:ph type="dt" sz="half" idx="10"/>
          </p:nvPr>
        </p:nvSpPr>
        <p:spPr>
          <a:ln/>
        </p:spPr>
        <p:txBody>
          <a:bodyPr/>
          <a:lstStyle>
            <a:lvl1pPr>
              <a:defRPr/>
            </a:lvl1pPr>
          </a:lstStyle>
          <a:p>
            <a:pPr>
              <a:defRPr/>
            </a:pPr>
            <a:fld id="{A2F82016-7458-434D-B4B1-936439F4DFAF}" type="datetime1">
              <a:rPr lang="en-US" altLang="en-US"/>
              <a:pPr>
                <a:defRPr/>
              </a:pPr>
              <a:t>9/18/24</a:t>
            </a:fld>
            <a:endParaRPr lang="en-US" altLang="en-US"/>
          </a:p>
        </p:txBody>
      </p:sp>
      <p:sp>
        <p:nvSpPr>
          <p:cNvPr id="5" name="Rectangle 5">
            <a:extLst>
              <a:ext uri="{FF2B5EF4-FFF2-40B4-BE49-F238E27FC236}">
                <a16:creationId xmlns:a16="http://schemas.microsoft.com/office/drawing/2014/main" id="{C7891765-46D0-7114-C407-FAFA5DB55B2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261913C2-4901-389A-0946-05D76D8E93A3}"/>
              </a:ext>
            </a:extLst>
          </p:cNvPr>
          <p:cNvSpPr>
            <a:spLocks noGrp="1" noChangeArrowheads="1"/>
          </p:cNvSpPr>
          <p:nvPr>
            <p:ph type="sldNum" sz="quarter" idx="12"/>
          </p:nvPr>
        </p:nvSpPr>
        <p:spPr>
          <a:ln/>
        </p:spPr>
        <p:txBody>
          <a:bodyPr/>
          <a:lstStyle>
            <a:lvl1pPr>
              <a:defRPr/>
            </a:lvl1pPr>
          </a:lstStyle>
          <a:p>
            <a:pPr>
              <a:defRPr/>
            </a:pPr>
            <a:fld id="{F607FC8A-332C-E747-9B9D-5644BA9A7311}" type="slidenum">
              <a:rPr lang="en-US" altLang="en-US"/>
              <a:pPr>
                <a:defRPr/>
              </a:pPr>
              <a:t>‹#›</a:t>
            </a:fld>
            <a:endParaRPr lang="en-US" altLang="en-US"/>
          </a:p>
        </p:txBody>
      </p:sp>
    </p:spTree>
    <p:extLst>
      <p:ext uri="{BB962C8B-B14F-4D97-AF65-F5344CB8AC3E}">
        <p14:creationId xmlns:p14="http://schemas.microsoft.com/office/powerpoint/2010/main" val="1228288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7837EF99-44F6-EB35-5AF4-2A47FA91E019}"/>
              </a:ext>
            </a:extLst>
          </p:cNvPr>
          <p:cNvSpPr>
            <a:spLocks noGrp="1" noChangeArrowheads="1"/>
          </p:cNvSpPr>
          <p:nvPr>
            <p:ph type="dt" sz="half" idx="10"/>
          </p:nvPr>
        </p:nvSpPr>
        <p:spPr>
          <a:ln/>
        </p:spPr>
        <p:txBody>
          <a:bodyPr/>
          <a:lstStyle>
            <a:lvl1pPr>
              <a:defRPr/>
            </a:lvl1pPr>
          </a:lstStyle>
          <a:p>
            <a:pPr>
              <a:defRPr/>
            </a:pPr>
            <a:fld id="{8F54BED2-E2C9-3243-BA07-C3489BC768FD}" type="datetime1">
              <a:rPr lang="en-US" altLang="en-US"/>
              <a:pPr>
                <a:defRPr/>
              </a:pPr>
              <a:t>9/18/24</a:t>
            </a:fld>
            <a:endParaRPr lang="en-US" altLang="en-US"/>
          </a:p>
        </p:txBody>
      </p:sp>
      <p:sp>
        <p:nvSpPr>
          <p:cNvPr id="5" name="Rectangle 5">
            <a:extLst>
              <a:ext uri="{FF2B5EF4-FFF2-40B4-BE49-F238E27FC236}">
                <a16:creationId xmlns:a16="http://schemas.microsoft.com/office/drawing/2014/main" id="{64600031-EADA-0486-F3B7-55DC9150D61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94090436-40F9-39E2-A8D1-539035017046}"/>
              </a:ext>
            </a:extLst>
          </p:cNvPr>
          <p:cNvSpPr>
            <a:spLocks noGrp="1" noChangeArrowheads="1"/>
          </p:cNvSpPr>
          <p:nvPr>
            <p:ph type="sldNum" sz="quarter" idx="12"/>
          </p:nvPr>
        </p:nvSpPr>
        <p:spPr>
          <a:ln/>
        </p:spPr>
        <p:txBody>
          <a:bodyPr/>
          <a:lstStyle>
            <a:lvl1pPr>
              <a:defRPr/>
            </a:lvl1pPr>
          </a:lstStyle>
          <a:p>
            <a:pPr>
              <a:defRPr/>
            </a:pPr>
            <a:fld id="{815478BA-EF1D-FC41-A2D1-BCA71DCDE405}" type="slidenum">
              <a:rPr lang="en-US" altLang="en-US"/>
              <a:pPr>
                <a:defRPr/>
              </a:pPr>
              <a:t>‹#›</a:t>
            </a:fld>
            <a:endParaRPr lang="en-US" altLang="en-US"/>
          </a:p>
        </p:txBody>
      </p:sp>
    </p:spTree>
    <p:extLst>
      <p:ext uri="{BB962C8B-B14F-4D97-AF65-F5344CB8AC3E}">
        <p14:creationId xmlns:p14="http://schemas.microsoft.com/office/powerpoint/2010/main" val="2871066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DD47FB60-A38B-82D6-68F4-51975C330861}"/>
              </a:ext>
            </a:extLst>
          </p:cNvPr>
          <p:cNvSpPr>
            <a:spLocks noGrp="1" noChangeArrowheads="1"/>
          </p:cNvSpPr>
          <p:nvPr>
            <p:ph type="dt" sz="half" idx="10"/>
          </p:nvPr>
        </p:nvSpPr>
        <p:spPr>
          <a:ln/>
        </p:spPr>
        <p:txBody>
          <a:bodyPr/>
          <a:lstStyle>
            <a:lvl1pPr>
              <a:defRPr/>
            </a:lvl1pPr>
          </a:lstStyle>
          <a:p>
            <a:pPr>
              <a:defRPr/>
            </a:pPr>
            <a:fld id="{3662C749-4819-AC47-ABD3-843D8201E8BD}" type="datetime1">
              <a:rPr lang="en-US" altLang="en-US"/>
              <a:pPr>
                <a:defRPr/>
              </a:pPr>
              <a:t>9/18/24</a:t>
            </a:fld>
            <a:endParaRPr lang="en-US" altLang="en-US"/>
          </a:p>
        </p:txBody>
      </p:sp>
      <p:sp>
        <p:nvSpPr>
          <p:cNvPr id="6" name="Rectangle 5">
            <a:extLst>
              <a:ext uri="{FF2B5EF4-FFF2-40B4-BE49-F238E27FC236}">
                <a16:creationId xmlns:a16="http://schemas.microsoft.com/office/drawing/2014/main" id="{D85D1B2A-0AC4-0D51-4718-DA5248EDB2DB}"/>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568F86A0-39D4-EE25-1534-2DD30C870066}"/>
              </a:ext>
            </a:extLst>
          </p:cNvPr>
          <p:cNvSpPr>
            <a:spLocks noGrp="1" noChangeArrowheads="1"/>
          </p:cNvSpPr>
          <p:nvPr>
            <p:ph type="sldNum" sz="quarter" idx="12"/>
          </p:nvPr>
        </p:nvSpPr>
        <p:spPr>
          <a:ln/>
        </p:spPr>
        <p:txBody>
          <a:bodyPr/>
          <a:lstStyle>
            <a:lvl1pPr>
              <a:defRPr/>
            </a:lvl1pPr>
          </a:lstStyle>
          <a:p>
            <a:pPr>
              <a:defRPr/>
            </a:pPr>
            <a:fld id="{76FA6385-919A-2A46-83FC-C5CE05CF5F8E}" type="slidenum">
              <a:rPr lang="en-US" altLang="en-US"/>
              <a:pPr>
                <a:defRPr/>
              </a:pPr>
              <a:t>‹#›</a:t>
            </a:fld>
            <a:endParaRPr lang="en-US" altLang="en-US"/>
          </a:p>
        </p:txBody>
      </p:sp>
    </p:spTree>
    <p:extLst>
      <p:ext uri="{BB962C8B-B14F-4D97-AF65-F5344CB8AC3E}">
        <p14:creationId xmlns:p14="http://schemas.microsoft.com/office/powerpoint/2010/main" val="27158339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A0A32D2-D6BC-745E-B7E7-8D6007725DF1}"/>
              </a:ext>
            </a:extLst>
          </p:cNvPr>
          <p:cNvSpPr>
            <a:spLocks noGrp="1" noChangeArrowheads="1"/>
          </p:cNvSpPr>
          <p:nvPr>
            <p:ph type="dt" sz="half" idx="10"/>
          </p:nvPr>
        </p:nvSpPr>
        <p:spPr>
          <a:ln/>
        </p:spPr>
        <p:txBody>
          <a:bodyPr/>
          <a:lstStyle>
            <a:lvl1pPr>
              <a:defRPr/>
            </a:lvl1pPr>
          </a:lstStyle>
          <a:p>
            <a:pPr>
              <a:defRPr/>
            </a:pPr>
            <a:fld id="{D44D677B-AB0D-A24F-90D7-6529CF12F5D4}" type="datetime1">
              <a:rPr lang="en-US" altLang="en-US"/>
              <a:pPr>
                <a:defRPr/>
              </a:pPr>
              <a:t>9/18/24</a:t>
            </a:fld>
            <a:endParaRPr lang="en-US" altLang="en-US"/>
          </a:p>
        </p:txBody>
      </p:sp>
      <p:sp>
        <p:nvSpPr>
          <p:cNvPr id="8" name="Rectangle 5">
            <a:extLst>
              <a:ext uri="{FF2B5EF4-FFF2-40B4-BE49-F238E27FC236}">
                <a16:creationId xmlns:a16="http://schemas.microsoft.com/office/drawing/2014/main" id="{7D43B840-B114-4659-1B40-F495A1B6127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06EA1212-B8B4-F4EE-5381-9367801C1C57}"/>
              </a:ext>
            </a:extLst>
          </p:cNvPr>
          <p:cNvSpPr>
            <a:spLocks noGrp="1" noChangeArrowheads="1"/>
          </p:cNvSpPr>
          <p:nvPr>
            <p:ph type="sldNum" sz="quarter" idx="12"/>
          </p:nvPr>
        </p:nvSpPr>
        <p:spPr>
          <a:ln/>
        </p:spPr>
        <p:txBody>
          <a:bodyPr/>
          <a:lstStyle>
            <a:lvl1pPr>
              <a:defRPr/>
            </a:lvl1pPr>
          </a:lstStyle>
          <a:p>
            <a:pPr>
              <a:defRPr/>
            </a:pPr>
            <a:fld id="{E6C9E0B4-F619-FE49-AE30-C13E24E660B6}" type="slidenum">
              <a:rPr lang="en-US" altLang="en-US"/>
              <a:pPr>
                <a:defRPr/>
              </a:pPr>
              <a:t>‹#›</a:t>
            </a:fld>
            <a:endParaRPr lang="en-US" altLang="en-US"/>
          </a:p>
        </p:txBody>
      </p:sp>
    </p:spTree>
    <p:extLst>
      <p:ext uri="{BB962C8B-B14F-4D97-AF65-F5344CB8AC3E}">
        <p14:creationId xmlns:p14="http://schemas.microsoft.com/office/powerpoint/2010/main" val="31830210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12988E-ABAF-F69E-EC10-75299D28993E}"/>
              </a:ext>
            </a:extLst>
          </p:cNvPr>
          <p:cNvSpPr>
            <a:spLocks noGrp="1" noChangeArrowheads="1"/>
          </p:cNvSpPr>
          <p:nvPr>
            <p:ph type="dt" sz="half" idx="10"/>
          </p:nvPr>
        </p:nvSpPr>
        <p:spPr>
          <a:ln/>
        </p:spPr>
        <p:txBody>
          <a:bodyPr/>
          <a:lstStyle>
            <a:lvl1pPr>
              <a:defRPr/>
            </a:lvl1pPr>
          </a:lstStyle>
          <a:p>
            <a:pPr>
              <a:defRPr/>
            </a:pPr>
            <a:fld id="{58C8982C-7B5D-DA48-B579-C131517B59DD}" type="datetime1">
              <a:rPr lang="en-US" altLang="en-US"/>
              <a:pPr>
                <a:defRPr/>
              </a:pPr>
              <a:t>9/18/24</a:t>
            </a:fld>
            <a:endParaRPr lang="en-US" altLang="en-US"/>
          </a:p>
        </p:txBody>
      </p:sp>
      <p:sp>
        <p:nvSpPr>
          <p:cNvPr id="4" name="Rectangle 5">
            <a:extLst>
              <a:ext uri="{FF2B5EF4-FFF2-40B4-BE49-F238E27FC236}">
                <a16:creationId xmlns:a16="http://schemas.microsoft.com/office/drawing/2014/main" id="{3CA69458-3CE2-72F3-DD79-31CB85EAD85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47921D69-9577-3961-6460-1D614271CE94}"/>
              </a:ext>
            </a:extLst>
          </p:cNvPr>
          <p:cNvSpPr>
            <a:spLocks noGrp="1" noChangeArrowheads="1"/>
          </p:cNvSpPr>
          <p:nvPr>
            <p:ph type="sldNum" sz="quarter" idx="12"/>
          </p:nvPr>
        </p:nvSpPr>
        <p:spPr>
          <a:ln/>
        </p:spPr>
        <p:txBody>
          <a:bodyPr/>
          <a:lstStyle>
            <a:lvl1pPr>
              <a:defRPr/>
            </a:lvl1pPr>
          </a:lstStyle>
          <a:p>
            <a:pPr>
              <a:defRPr/>
            </a:pPr>
            <a:fld id="{06A49A3B-3D56-D645-B542-ABE4EE5C65CA}" type="slidenum">
              <a:rPr lang="en-US" altLang="en-US"/>
              <a:pPr>
                <a:defRPr/>
              </a:pPr>
              <a:t>‹#›</a:t>
            </a:fld>
            <a:endParaRPr lang="en-US" altLang="en-US"/>
          </a:p>
        </p:txBody>
      </p:sp>
    </p:spTree>
    <p:extLst>
      <p:ext uri="{BB962C8B-B14F-4D97-AF65-F5344CB8AC3E}">
        <p14:creationId xmlns:p14="http://schemas.microsoft.com/office/powerpoint/2010/main" val="240734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D6DCB1E-7212-1813-4285-3037942CD45A}"/>
              </a:ext>
            </a:extLst>
          </p:cNvPr>
          <p:cNvSpPr>
            <a:spLocks noGrp="1" noChangeArrowheads="1"/>
          </p:cNvSpPr>
          <p:nvPr>
            <p:ph type="dt" sz="half" idx="10"/>
          </p:nvPr>
        </p:nvSpPr>
        <p:spPr>
          <a:ln/>
        </p:spPr>
        <p:txBody>
          <a:bodyPr/>
          <a:lstStyle>
            <a:lvl1pPr>
              <a:defRPr/>
            </a:lvl1pPr>
          </a:lstStyle>
          <a:p>
            <a:pPr>
              <a:defRPr/>
            </a:pPr>
            <a:fld id="{B0168E87-D503-8C47-BCDE-B513AC71B801}" type="datetime1">
              <a:rPr lang="en-US" altLang="en-US"/>
              <a:pPr>
                <a:defRPr/>
              </a:pPr>
              <a:t>9/18/24</a:t>
            </a:fld>
            <a:endParaRPr lang="en-US" altLang="en-US"/>
          </a:p>
        </p:txBody>
      </p:sp>
      <p:sp>
        <p:nvSpPr>
          <p:cNvPr id="6" name="Rectangle 5">
            <a:extLst>
              <a:ext uri="{FF2B5EF4-FFF2-40B4-BE49-F238E27FC236}">
                <a16:creationId xmlns:a16="http://schemas.microsoft.com/office/drawing/2014/main" id="{F96EC553-E4C1-5389-0508-292EC68647CE}"/>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BBB14C86-0EDA-6F48-9759-F343B1581EFA}"/>
              </a:ext>
            </a:extLst>
          </p:cNvPr>
          <p:cNvSpPr>
            <a:spLocks noGrp="1" noChangeArrowheads="1"/>
          </p:cNvSpPr>
          <p:nvPr>
            <p:ph type="sldNum" sz="quarter" idx="12"/>
          </p:nvPr>
        </p:nvSpPr>
        <p:spPr>
          <a:ln/>
        </p:spPr>
        <p:txBody>
          <a:bodyPr/>
          <a:lstStyle>
            <a:lvl1pPr>
              <a:defRPr/>
            </a:lvl1pPr>
          </a:lstStyle>
          <a:p>
            <a:pPr>
              <a:defRPr/>
            </a:pPr>
            <a:fld id="{A6B2D344-9AEB-0043-988A-13226AD28F3A}" type="slidenum">
              <a:rPr lang="en-US" altLang="en-US"/>
              <a:pPr>
                <a:defRPr/>
              </a:pPr>
              <a:t>‹#›</a:t>
            </a:fld>
            <a:endParaRPr lang="en-US" altLang="en-US"/>
          </a:p>
        </p:txBody>
      </p:sp>
    </p:spTree>
    <p:extLst>
      <p:ext uri="{BB962C8B-B14F-4D97-AF65-F5344CB8AC3E}">
        <p14:creationId xmlns:p14="http://schemas.microsoft.com/office/powerpoint/2010/main" val="31177862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BE30FF9-8876-6FBF-058B-9FEC45BC004D}"/>
              </a:ext>
            </a:extLst>
          </p:cNvPr>
          <p:cNvSpPr>
            <a:spLocks noGrp="1" noChangeArrowheads="1"/>
          </p:cNvSpPr>
          <p:nvPr>
            <p:ph type="dt" sz="half" idx="10"/>
          </p:nvPr>
        </p:nvSpPr>
        <p:spPr>
          <a:ln/>
        </p:spPr>
        <p:txBody>
          <a:bodyPr/>
          <a:lstStyle>
            <a:lvl1pPr>
              <a:defRPr/>
            </a:lvl1pPr>
          </a:lstStyle>
          <a:p>
            <a:pPr>
              <a:defRPr/>
            </a:pPr>
            <a:fld id="{0440EEDE-B44E-E840-BCB1-03D299A653A8}" type="datetime1">
              <a:rPr lang="en-US" altLang="en-US"/>
              <a:pPr>
                <a:defRPr/>
              </a:pPr>
              <a:t>9/18/24</a:t>
            </a:fld>
            <a:endParaRPr lang="en-US" altLang="en-US"/>
          </a:p>
        </p:txBody>
      </p:sp>
      <p:sp>
        <p:nvSpPr>
          <p:cNvPr id="3" name="Rectangle 5">
            <a:extLst>
              <a:ext uri="{FF2B5EF4-FFF2-40B4-BE49-F238E27FC236}">
                <a16:creationId xmlns:a16="http://schemas.microsoft.com/office/drawing/2014/main" id="{FE3C2736-202D-14ED-3B10-445EFDF73800}"/>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DE07D558-C0C7-BAF5-671C-72BD30F8BC10}"/>
              </a:ext>
            </a:extLst>
          </p:cNvPr>
          <p:cNvSpPr>
            <a:spLocks noGrp="1" noChangeArrowheads="1"/>
          </p:cNvSpPr>
          <p:nvPr>
            <p:ph type="sldNum" sz="quarter" idx="12"/>
          </p:nvPr>
        </p:nvSpPr>
        <p:spPr>
          <a:ln/>
        </p:spPr>
        <p:txBody>
          <a:bodyPr/>
          <a:lstStyle>
            <a:lvl1pPr>
              <a:defRPr/>
            </a:lvl1pPr>
          </a:lstStyle>
          <a:p>
            <a:pPr>
              <a:defRPr/>
            </a:pPr>
            <a:fld id="{32F64918-F2AB-EB4F-A096-DA3EE4EFF06E}" type="slidenum">
              <a:rPr lang="en-US" altLang="en-US"/>
              <a:pPr>
                <a:defRPr/>
              </a:pPr>
              <a:t>‹#›</a:t>
            </a:fld>
            <a:endParaRPr lang="en-US" altLang="en-US"/>
          </a:p>
        </p:txBody>
      </p:sp>
    </p:spTree>
    <p:extLst>
      <p:ext uri="{BB962C8B-B14F-4D97-AF65-F5344CB8AC3E}">
        <p14:creationId xmlns:p14="http://schemas.microsoft.com/office/powerpoint/2010/main" val="40504302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71B507D-801B-5FA1-3D14-22CA7711CE1E}"/>
              </a:ext>
            </a:extLst>
          </p:cNvPr>
          <p:cNvSpPr>
            <a:spLocks noGrp="1" noChangeArrowheads="1"/>
          </p:cNvSpPr>
          <p:nvPr>
            <p:ph type="dt" sz="half" idx="10"/>
          </p:nvPr>
        </p:nvSpPr>
        <p:spPr>
          <a:ln/>
        </p:spPr>
        <p:txBody>
          <a:bodyPr/>
          <a:lstStyle>
            <a:lvl1pPr>
              <a:defRPr/>
            </a:lvl1pPr>
          </a:lstStyle>
          <a:p>
            <a:pPr>
              <a:defRPr/>
            </a:pPr>
            <a:fld id="{254A8BF6-02B9-3448-8523-0AC0E7DE0C90}" type="datetime1">
              <a:rPr lang="en-US" altLang="en-US"/>
              <a:pPr>
                <a:defRPr/>
              </a:pPr>
              <a:t>9/18/24</a:t>
            </a:fld>
            <a:endParaRPr lang="en-US" altLang="en-US"/>
          </a:p>
        </p:txBody>
      </p:sp>
      <p:sp>
        <p:nvSpPr>
          <p:cNvPr id="6" name="Rectangle 5">
            <a:extLst>
              <a:ext uri="{FF2B5EF4-FFF2-40B4-BE49-F238E27FC236}">
                <a16:creationId xmlns:a16="http://schemas.microsoft.com/office/drawing/2014/main" id="{B5BE5787-C7BA-00BC-982A-441068DA9CF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D541B193-61B6-8653-300B-6BBB7205C824}"/>
              </a:ext>
            </a:extLst>
          </p:cNvPr>
          <p:cNvSpPr>
            <a:spLocks noGrp="1" noChangeArrowheads="1"/>
          </p:cNvSpPr>
          <p:nvPr>
            <p:ph type="sldNum" sz="quarter" idx="12"/>
          </p:nvPr>
        </p:nvSpPr>
        <p:spPr>
          <a:ln/>
        </p:spPr>
        <p:txBody>
          <a:bodyPr/>
          <a:lstStyle>
            <a:lvl1pPr>
              <a:defRPr/>
            </a:lvl1pPr>
          </a:lstStyle>
          <a:p>
            <a:pPr>
              <a:defRPr/>
            </a:pPr>
            <a:fld id="{DCF4156F-0B59-C340-A3DE-381F6AEE81DD}" type="slidenum">
              <a:rPr lang="en-US" altLang="en-US"/>
              <a:pPr>
                <a:defRPr/>
              </a:pPr>
              <a:t>‹#›</a:t>
            </a:fld>
            <a:endParaRPr lang="en-US" altLang="en-US"/>
          </a:p>
        </p:txBody>
      </p:sp>
    </p:spTree>
    <p:extLst>
      <p:ext uri="{BB962C8B-B14F-4D97-AF65-F5344CB8AC3E}">
        <p14:creationId xmlns:p14="http://schemas.microsoft.com/office/powerpoint/2010/main" val="36761303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6C6ADB4-5829-EE5B-2642-377F353B0100}"/>
              </a:ext>
            </a:extLst>
          </p:cNvPr>
          <p:cNvSpPr>
            <a:spLocks noGrp="1" noChangeArrowheads="1"/>
          </p:cNvSpPr>
          <p:nvPr>
            <p:ph type="dt" sz="half" idx="10"/>
          </p:nvPr>
        </p:nvSpPr>
        <p:spPr>
          <a:ln/>
        </p:spPr>
        <p:txBody>
          <a:bodyPr/>
          <a:lstStyle>
            <a:lvl1pPr>
              <a:defRPr/>
            </a:lvl1pPr>
          </a:lstStyle>
          <a:p>
            <a:pPr>
              <a:defRPr/>
            </a:pPr>
            <a:fld id="{2E7739AA-5683-B247-A212-1166C71923ED}" type="datetime1">
              <a:rPr lang="en-US" altLang="en-US"/>
              <a:pPr>
                <a:defRPr/>
              </a:pPr>
              <a:t>9/18/24</a:t>
            </a:fld>
            <a:endParaRPr lang="en-US" altLang="en-US"/>
          </a:p>
        </p:txBody>
      </p:sp>
      <p:sp>
        <p:nvSpPr>
          <p:cNvPr id="6" name="Rectangle 5">
            <a:extLst>
              <a:ext uri="{FF2B5EF4-FFF2-40B4-BE49-F238E27FC236}">
                <a16:creationId xmlns:a16="http://schemas.microsoft.com/office/drawing/2014/main" id="{180FCDD4-BF27-913A-9868-5E77EC24192D}"/>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7F5142C4-07C3-1007-4FEA-922A87C9398C}"/>
              </a:ext>
            </a:extLst>
          </p:cNvPr>
          <p:cNvSpPr>
            <a:spLocks noGrp="1" noChangeArrowheads="1"/>
          </p:cNvSpPr>
          <p:nvPr>
            <p:ph type="sldNum" sz="quarter" idx="12"/>
          </p:nvPr>
        </p:nvSpPr>
        <p:spPr>
          <a:ln/>
        </p:spPr>
        <p:txBody>
          <a:bodyPr/>
          <a:lstStyle>
            <a:lvl1pPr>
              <a:defRPr/>
            </a:lvl1pPr>
          </a:lstStyle>
          <a:p>
            <a:pPr>
              <a:defRPr/>
            </a:pPr>
            <a:fld id="{062EA332-B496-8744-BD5A-AFD4ED94410E}" type="slidenum">
              <a:rPr lang="en-US" altLang="en-US"/>
              <a:pPr>
                <a:defRPr/>
              </a:pPr>
              <a:t>‹#›</a:t>
            </a:fld>
            <a:endParaRPr lang="en-US" altLang="en-US"/>
          </a:p>
        </p:txBody>
      </p:sp>
    </p:spTree>
    <p:extLst>
      <p:ext uri="{BB962C8B-B14F-4D97-AF65-F5344CB8AC3E}">
        <p14:creationId xmlns:p14="http://schemas.microsoft.com/office/powerpoint/2010/main" val="13515161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5E309F5-5C70-C1C3-006F-86C67ED971D5}"/>
              </a:ext>
            </a:extLst>
          </p:cNvPr>
          <p:cNvSpPr>
            <a:spLocks noGrp="1" noChangeArrowheads="1"/>
          </p:cNvSpPr>
          <p:nvPr>
            <p:ph type="dt" sz="half" idx="10"/>
          </p:nvPr>
        </p:nvSpPr>
        <p:spPr>
          <a:ln/>
        </p:spPr>
        <p:txBody>
          <a:bodyPr/>
          <a:lstStyle>
            <a:lvl1pPr>
              <a:defRPr/>
            </a:lvl1pPr>
          </a:lstStyle>
          <a:p>
            <a:pPr>
              <a:defRPr/>
            </a:pPr>
            <a:fld id="{86BABF93-932F-9241-870F-B9CD4546C3D1}" type="datetime1">
              <a:rPr lang="en-US" altLang="en-US"/>
              <a:pPr>
                <a:defRPr/>
              </a:pPr>
              <a:t>9/18/24</a:t>
            </a:fld>
            <a:endParaRPr lang="en-US" altLang="en-US"/>
          </a:p>
        </p:txBody>
      </p:sp>
      <p:sp>
        <p:nvSpPr>
          <p:cNvPr id="5" name="Rectangle 5">
            <a:extLst>
              <a:ext uri="{FF2B5EF4-FFF2-40B4-BE49-F238E27FC236}">
                <a16:creationId xmlns:a16="http://schemas.microsoft.com/office/drawing/2014/main" id="{B53564FB-BB4D-7417-3291-A68F218A974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0BB838E0-C54B-7B08-5C33-F4D023BBCA29}"/>
              </a:ext>
            </a:extLst>
          </p:cNvPr>
          <p:cNvSpPr>
            <a:spLocks noGrp="1" noChangeArrowheads="1"/>
          </p:cNvSpPr>
          <p:nvPr>
            <p:ph type="sldNum" sz="quarter" idx="12"/>
          </p:nvPr>
        </p:nvSpPr>
        <p:spPr>
          <a:ln/>
        </p:spPr>
        <p:txBody>
          <a:bodyPr/>
          <a:lstStyle>
            <a:lvl1pPr>
              <a:defRPr/>
            </a:lvl1pPr>
          </a:lstStyle>
          <a:p>
            <a:pPr>
              <a:defRPr/>
            </a:pPr>
            <a:fld id="{A5109632-6DB4-FB4C-ACC5-1F71D8BC9AB3}" type="slidenum">
              <a:rPr lang="en-US" altLang="en-US"/>
              <a:pPr>
                <a:defRPr/>
              </a:pPr>
              <a:t>‹#›</a:t>
            </a:fld>
            <a:endParaRPr lang="en-US" altLang="en-US"/>
          </a:p>
        </p:txBody>
      </p:sp>
    </p:spTree>
    <p:extLst>
      <p:ext uri="{BB962C8B-B14F-4D97-AF65-F5344CB8AC3E}">
        <p14:creationId xmlns:p14="http://schemas.microsoft.com/office/powerpoint/2010/main" val="1052663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310F78-AE91-C6AB-9E2A-4736F34BE066}"/>
              </a:ext>
            </a:extLst>
          </p:cNvPr>
          <p:cNvSpPr>
            <a:spLocks noGrp="1" noChangeArrowheads="1"/>
          </p:cNvSpPr>
          <p:nvPr>
            <p:ph type="dt" sz="half" idx="10"/>
          </p:nvPr>
        </p:nvSpPr>
        <p:spPr>
          <a:ln/>
        </p:spPr>
        <p:txBody>
          <a:bodyPr/>
          <a:lstStyle>
            <a:lvl1pPr>
              <a:defRPr/>
            </a:lvl1pPr>
          </a:lstStyle>
          <a:p>
            <a:pPr>
              <a:defRPr/>
            </a:pPr>
            <a:fld id="{5CCEF341-0332-A34A-AFB7-0AB1B107B767}" type="datetime1">
              <a:rPr lang="en-US" altLang="en-US"/>
              <a:pPr>
                <a:defRPr/>
              </a:pPr>
              <a:t>9/18/24</a:t>
            </a:fld>
            <a:endParaRPr lang="en-US" altLang="en-US"/>
          </a:p>
        </p:txBody>
      </p:sp>
      <p:sp>
        <p:nvSpPr>
          <p:cNvPr id="5" name="Rectangle 5">
            <a:extLst>
              <a:ext uri="{FF2B5EF4-FFF2-40B4-BE49-F238E27FC236}">
                <a16:creationId xmlns:a16="http://schemas.microsoft.com/office/drawing/2014/main" id="{BC83C23D-9183-0769-3202-E4D3E63EDF46}"/>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63DDF761-1C16-CF8E-23D6-49C1E1E2C503}"/>
              </a:ext>
            </a:extLst>
          </p:cNvPr>
          <p:cNvSpPr>
            <a:spLocks noGrp="1" noChangeArrowheads="1"/>
          </p:cNvSpPr>
          <p:nvPr>
            <p:ph type="sldNum" sz="quarter" idx="12"/>
          </p:nvPr>
        </p:nvSpPr>
        <p:spPr>
          <a:ln/>
        </p:spPr>
        <p:txBody>
          <a:bodyPr/>
          <a:lstStyle>
            <a:lvl1pPr>
              <a:defRPr/>
            </a:lvl1pPr>
          </a:lstStyle>
          <a:p>
            <a:pPr>
              <a:defRPr/>
            </a:pPr>
            <a:fld id="{4FF705F9-926C-2F45-A464-6E77B1593370}" type="slidenum">
              <a:rPr lang="en-US" altLang="en-US"/>
              <a:pPr>
                <a:defRPr/>
              </a:pPr>
              <a:t>‹#›</a:t>
            </a:fld>
            <a:endParaRPr lang="en-US" altLang="en-US"/>
          </a:p>
        </p:txBody>
      </p:sp>
    </p:spTree>
    <p:extLst>
      <p:ext uri="{BB962C8B-B14F-4D97-AF65-F5344CB8AC3E}">
        <p14:creationId xmlns:p14="http://schemas.microsoft.com/office/powerpoint/2010/main" val="21185223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EB253CA-9FF9-BE0A-AC89-8BA0A40AA340}"/>
              </a:ext>
            </a:extLst>
          </p:cNvPr>
          <p:cNvSpPr>
            <a:spLocks noGrp="1" noChangeArrowheads="1"/>
          </p:cNvSpPr>
          <p:nvPr>
            <p:ph type="dt" sz="half" idx="10"/>
          </p:nvPr>
        </p:nvSpPr>
        <p:spPr>
          <a:ln/>
        </p:spPr>
        <p:txBody>
          <a:bodyPr/>
          <a:lstStyle>
            <a:lvl1pPr>
              <a:defRPr/>
            </a:lvl1pPr>
          </a:lstStyle>
          <a:p>
            <a:pPr>
              <a:defRPr/>
            </a:pPr>
            <a:fld id="{DEB492DC-8A8F-114A-80B4-89BBE7DD7A25}" type="datetime1">
              <a:rPr lang="en-US" altLang="en-US"/>
              <a:pPr>
                <a:defRPr/>
              </a:pPr>
              <a:t>9/18/24</a:t>
            </a:fld>
            <a:endParaRPr lang="en-US" altLang="en-US"/>
          </a:p>
        </p:txBody>
      </p:sp>
      <p:sp>
        <p:nvSpPr>
          <p:cNvPr id="5" name="Rectangle 5">
            <a:extLst>
              <a:ext uri="{FF2B5EF4-FFF2-40B4-BE49-F238E27FC236}">
                <a16:creationId xmlns:a16="http://schemas.microsoft.com/office/drawing/2014/main" id="{99DF1E12-2AA3-4B08-F325-7463A76B6F7B}"/>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64699BD4-6040-8FB1-3968-1D8B7550BB2E}"/>
              </a:ext>
            </a:extLst>
          </p:cNvPr>
          <p:cNvSpPr>
            <a:spLocks noGrp="1" noChangeArrowheads="1"/>
          </p:cNvSpPr>
          <p:nvPr>
            <p:ph type="sldNum" sz="quarter" idx="12"/>
          </p:nvPr>
        </p:nvSpPr>
        <p:spPr>
          <a:ln/>
        </p:spPr>
        <p:txBody>
          <a:bodyPr/>
          <a:lstStyle>
            <a:lvl1pPr>
              <a:defRPr/>
            </a:lvl1pPr>
          </a:lstStyle>
          <a:p>
            <a:pPr>
              <a:defRPr/>
            </a:pPr>
            <a:fld id="{0D3D8C31-F6C5-2249-A311-0BE5572A9337}" type="slidenum">
              <a:rPr lang="en-US" altLang="en-US"/>
              <a:pPr>
                <a:defRPr/>
              </a:pPr>
              <a:t>‹#›</a:t>
            </a:fld>
            <a:endParaRPr lang="en-US" altLang="en-US"/>
          </a:p>
        </p:txBody>
      </p:sp>
    </p:spTree>
    <p:extLst>
      <p:ext uri="{BB962C8B-B14F-4D97-AF65-F5344CB8AC3E}">
        <p14:creationId xmlns:p14="http://schemas.microsoft.com/office/powerpoint/2010/main" val="5814852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7D185B1-102E-ADE0-CE2B-D3BB0882EC93}"/>
              </a:ext>
            </a:extLst>
          </p:cNvPr>
          <p:cNvSpPr>
            <a:spLocks noGrp="1" noChangeArrowheads="1"/>
          </p:cNvSpPr>
          <p:nvPr>
            <p:ph type="dt" sz="half" idx="10"/>
          </p:nvPr>
        </p:nvSpPr>
        <p:spPr>
          <a:ln/>
        </p:spPr>
        <p:txBody>
          <a:bodyPr/>
          <a:lstStyle>
            <a:lvl1pPr>
              <a:defRPr/>
            </a:lvl1pPr>
          </a:lstStyle>
          <a:p>
            <a:pPr>
              <a:defRPr/>
            </a:pPr>
            <a:fld id="{39F532B3-3989-F64F-AD99-DE312554CC50}" type="datetime1">
              <a:rPr lang="en-US" altLang="en-US"/>
              <a:pPr>
                <a:defRPr/>
              </a:pPr>
              <a:t>9/18/24</a:t>
            </a:fld>
            <a:endParaRPr lang="en-US" altLang="en-US"/>
          </a:p>
        </p:txBody>
      </p:sp>
      <p:sp>
        <p:nvSpPr>
          <p:cNvPr id="5" name="Rectangle 5">
            <a:extLst>
              <a:ext uri="{FF2B5EF4-FFF2-40B4-BE49-F238E27FC236}">
                <a16:creationId xmlns:a16="http://schemas.microsoft.com/office/drawing/2014/main" id="{7B375262-6C1E-6EBA-A219-0BE86B49D415}"/>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9C48A402-C324-35E0-1249-45424D19866F}"/>
              </a:ext>
            </a:extLst>
          </p:cNvPr>
          <p:cNvSpPr>
            <a:spLocks noGrp="1" noChangeArrowheads="1"/>
          </p:cNvSpPr>
          <p:nvPr>
            <p:ph type="sldNum" sz="quarter" idx="12"/>
          </p:nvPr>
        </p:nvSpPr>
        <p:spPr>
          <a:ln/>
        </p:spPr>
        <p:txBody>
          <a:bodyPr/>
          <a:lstStyle>
            <a:lvl1pPr>
              <a:defRPr/>
            </a:lvl1pPr>
          </a:lstStyle>
          <a:p>
            <a:pPr>
              <a:defRPr/>
            </a:pPr>
            <a:fld id="{0B541D06-BC00-DD43-A8AF-DB403DD82F4D}" type="slidenum">
              <a:rPr lang="en-US" altLang="en-US"/>
              <a:pPr>
                <a:defRPr/>
              </a:pPr>
              <a:t>‹#›</a:t>
            </a:fld>
            <a:endParaRPr lang="en-US" altLang="en-US"/>
          </a:p>
        </p:txBody>
      </p:sp>
    </p:spTree>
    <p:extLst>
      <p:ext uri="{BB962C8B-B14F-4D97-AF65-F5344CB8AC3E}">
        <p14:creationId xmlns:p14="http://schemas.microsoft.com/office/powerpoint/2010/main" val="26506081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3DF4C41-2D55-5659-AFFA-6140225FDED6}"/>
              </a:ext>
            </a:extLst>
          </p:cNvPr>
          <p:cNvSpPr>
            <a:spLocks noGrp="1" noChangeArrowheads="1"/>
          </p:cNvSpPr>
          <p:nvPr>
            <p:ph type="dt" sz="half" idx="10"/>
          </p:nvPr>
        </p:nvSpPr>
        <p:spPr>
          <a:ln/>
        </p:spPr>
        <p:txBody>
          <a:bodyPr/>
          <a:lstStyle>
            <a:lvl1pPr>
              <a:defRPr/>
            </a:lvl1pPr>
          </a:lstStyle>
          <a:p>
            <a:pPr>
              <a:defRPr/>
            </a:pPr>
            <a:fld id="{0DACD083-9965-C24E-AF52-8E1742305F7B}" type="datetime1">
              <a:rPr lang="en-US" altLang="en-US"/>
              <a:pPr>
                <a:defRPr/>
              </a:pPr>
              <a:t>9/18/24</a:t>
            </a:fld>
            <a:endParaRPr lang="en-US" altLang="en-US"/>
          </a:p>
        </p:txBody>
      </p:sp>
      <p:sp>
        <p:nvSpPr>
          <p:cNvPr id="5" name="Rectangle 5">
            <a:extLst>
              <a:ext uri="{FF2B5EF4-FFF2-40B4-BE49-F238E27FC236}">
                <a16:creationId xmlns:a16="http://schemas.microsoft.com/office/drawing/2014/main" id="{801317B1-3159-F153-BC05-73864558905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1FB4AE56-9257-ACDC-D8D4-452A9DCC6F6F}"/>
              </a:ext>
            </a:extLst>
          </p:cNvPr>
          <p:cNvSpPr>
            <a:spLocks noGrp="1" noChangeArrowheads="1"/>
          </p:cNvSpPr>
          <p:nvPr>
            <p:ph type="sldNum" sz="quarter" idx="12"/>
          </p:nvPr>
        </p:nvSpPr>
        <p:spPr>
          <a:ln/>
        </p:spPr>
        <p:txBody>
          <a:bodyPr/>
          <a:lstStyle>
            <a:lvl1pPr>
              <a:defRPr/>
            </a:lvl1pPr>
          </a:lstStyle>
          <a:p>
            <a:pPr>
              <a:defRPr/>
            </a:pPr>
            <a:fld id="{717CF079-A820-C241-986C-18653A05AAAE}" type="slidenum">
              <a:rPr lang="en-US" altLang="en-US"/>
              <a:pPr>
                <a:defRPr/>
              </a:pPr>
              <a:t>‹#›</a:t>
            </a:fld>
            <a:endParaRPr lang="en-US" altLang="en-US"/>
          </a:p>
        </p:txBody>
      </p:sp>
    </p:spTree>
    <p:extLst>
      <p:ext uri="{BB962C8B-B14F-4D97-AF65-F5344CB8AC3E}">
        <p14:creationId xmlns:p14="http://schemas.microsoft.com/office/powerpoint/2010/main" val="41810468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1161952-CB17-F829-71F7-D794E3AD7114}"/>
              </a:ext>
            </a:extLst>
          </p:cNvPr>
          <p:cNvSpPr>
            <a:spLocks noGrp="1" noChangeArrowheads="1"/>
          </p:cNvSpPr>
          <p:nvPr>
            <p:ph type="dt" sz="half" idx="10"/>
          </p:nvPr>
        </p:nvSpPr>
        <p:spPr>
          <a:ln/>
        </p:spPr>
        <p:txBody>
          <a:bodyPr/>
          <a:lstStyle>
            <a:lvl1pPr>
              <a:defRPr/>
            </a:lvl1pPr>
          </a:lstStyle>
          <a:p>
            <a:pPr>
              <a:defRPr/>
            </a:pPr>
            <a:fld id="{F3775F40-EDC6-514B-B8DE-A96D20F96006}" type="datetime1">
              <a:rPr lang="en-US" altLang="en-US"/>
              <a:pPr>
                <a:defRPr/>
              </a:pPr>
              <a:t>9/18/24</a:t>
            </a:fld>
            <a:endParaRPr lang="en-US" altLang="en-US"/>
          </a:p>
        </p:txBody>
      </p:sp>
      <p:sp>
        <p:nvSpPr>
          <p:cNvPr id="6" name="Rectangle 5">
            <a:extLst>
              <a:ext uri="{FF2B5EF4-FFF2-40B4-BE49-F238E27FC236}">
                <a16:creationId xmlns:a16="http://schemas.microsoft.com/office/drawing/2014/main" id="{A45CF5DA-B491-12F5-3FA0-6326E8D97B4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F693ADE2-E41A-3F32-5DF4-55BD3F957BD5}"/>
              </a:ext>
            </a:extLst>
          </p:cNvPr>
          <p:cNvSpPr>
            <a:spLocks noGrp="1" noChangeArrowheads="1"/>
          </p:cNvSpPr>
          <p:nvPr>
            <p:ph type="sldNum" sz="quarter" idx="12"/>
          </p:nvPr>
        </p:nvSpPr>
        <p:spPr>
          <a:ln/>
        </p:spPr>
        <p:txBody>
          <a:bodyPr/>
          <a:lstStyle>
            <a:lvl1pPr>
              <a:defRPr/>
            </a:lvl1pPr>
          </a:lstStyle>
          <a:p>
            <a:pPr>
              <a:defRPr/>
            </a:pPr>
            <a:fld id="{5856DE7F-04CB-374B-87DA-05499A7BD47D}" type="slidenum">
              <a:rPr lang="en-US" altLang="en-US"/>
              <a:pPr>
                <a:defRPr/>
              </a:pPr>
              <a:t>‹#›</a:t>
            </a:fld>
            <a:endParaRPr lang="en-US" altLang="en-US"/>
          </a:p>
        </p:txBody>
      </p:sp>
    </p:spTree>
    <p:extLst>
      <p:ext uri="{BB962C8B-B14F-4D97-AF65-F5344CB8AC3E}">
        <p14:creationId xmlns:p14="http://schemas.microsoft.com/office/powerpoint/2010/main" val="37102737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D4749C4-E222-E21C-203E-8A8E5411ADF9}"/>
              </a:ext>
            </a:extLst>
          </p:cNvPr>
          <p:cNvSpPr>
            <a:spLocks noGrp="1" noChangeArrowheads="1"/>
          </p:cNvSpPr>
          <p:nvPr>
            <p:ph type="dt" sz="half" idx="10"/>
          </p:nvPr>
        </p:nvSpPr>
        <p:spPr>
          <a:ln/>
        </p:spPr>
        <p:txBody>
          <a:bodyPr/>
          <a:lstStyle>
            <a:lvl1pPr>
              <a:defRPr/>
            </a:lvl1pPr>
          </a:lstStyle>
          <a:p>
            <a:pPr>
              <a:defRPr/>
            </a:pPr>
            <a:fld id="{09BFE82D-7304-3144-8E87-4AD8CAFDB8DF}" type="datetime1">
              <a:rPr lang="en-US" altLang="en-US"/>
              <a:pPr>
                <a:defRPr/>
              </a:pPr>
              <a:t>9/18/24</a:t>
            </a:fld>
            <a:endParaRPr lang="en-US" altLang="en-US"/>
          </a:p>
        </p:txBody>
      </p:sp>
      <p:sp>
        <p:nvSpPr>
          <p:cNvPr id="8" name="Rectangle 5">
            <a:extLst>
              <a:ext uri="{FF2B5EF4-FFF2-40B4-BE49-F238E27FC236}">
                <a16:creationId xmlns:a16="http://schemas.microsoft.com/office/drawing/2014/main" id="{1F1496D3-22DB-7074-4A64-37D57EBE8BF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C2CBA56E-8652-8B33-353B-0F074B4F254E}"/>
              </a:ext>
            </a:extLst>
          </p:cNvPr>
          <p:cNvSpPr>
            <a:spLocks noGrp="1" noChangeArrowheads="1"/>
          </p:cNvSpPr>
          <p:nvPr>
            <p:ph type="sldNum" sz="quarter" idx="12"/>
          </p:nvPr>
        </p:nvSpPr>
        <p:spPr>
          <a:ln/>
        </p:spPr>
        <p:txBody>
          <a:bodyPr/>
          <a:lstStyle>
            <a:lvl1pPr>
              <a:defRPr/>
            </a:lvl1pPr>
          </a:lstStyle>
          <a:p>
            <a:pPr>
              <a:defRPr/>
            </a:pPr>
            <a:fld id="{AF334BE8-72CA-084D-AABB-88322182BDFD}" type="slidenum">
              <a:rPr lang="en-US" altLang="en-US"/>
              <a:pPr>
                <a:defRPr/>
              </a:pPr>
              <a:t>‹#›</a:t>
            </a:fld>
            <a:endParaRPr lang="en-US" altLang="en-US"/>
          </a:p>
        </p:txBody>
      </p:sp>
    </p:spTree>
    <p:extLst>
      <p:ext uri="{BB962C8B-B14F-4D97-AF65-F5344CB8AC3E}">
        <p14:creationId xmlns:p14="http://schemas.microsoft.com/office/powerpoint/2010/main" val="3934414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EB6D3DB-06C1-3C11-A987-DDDA2C9B3558}"/>
              </a:ext>
            </a:extLst>
          </p:cNvPr>
          <p:cNvSpPr>
            <a:spLocks noGrp="1" noChangeArrowheads="1"/>
          </p:cNvSpPr>
          <p:nvPr>
            <p:ph type="dt" sz="half" idx="10"/>
          </p:nvPr>
        </p:nvSpPr>
        <p:spPr>
          <a:ln/>
        </p:spPr>
        <p:txBody>
          <a:bodyPr/>
          <a:lstStyle>
            <a:lvl1pPr>
              <a:defRPr/>
            </a:lvl1pPr>
          </a:lstStyle>
          <a:p>
            <a:pPr>
              <a:defRPr/>
            </a:pPr>
            <a:fld id="{1BE95A6B-55B6-DD4F-B680-C41FDF525EC8}" type="datetime1">
              <a:rPr lang="en-US" altLang="en-US"/>
              <a:pPr>
                <a:defRPr/>
              </a:pPr>
              <a:t>9/18/24</a:t>
            </a:fld>
            <a:endParaRPr lang="en-US" altLang="en-US"/>
          </a:p>
        </p:txBody>
      </p:sp>
      <p:sp>
        <p:nvSpPr>
          <p:cNvPr id="8" name="Rectangle 5">
            <a:extLst>
              <a:ext uri="{FF2B5EF4-FFF2-40B4-BE49-F238E27FC236}">
                <a16:creationId xmlns:a16="http://schemas.microsoft.com/office/drawing/2014/main" id="{9978886B-F578-DD2B-D7F2-E578E38F3567}"/>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20A37F2B-BDB4-5B77-288D-1BD85670F36C}"/>
              </a:ext>
            </a:extLst>
          </p:cNvPr>
          <p:cNvSpPr>
            <a:spLocks noGrp="1" noChangeArrowheads="1"/>
          </p:cNvSpPr>
          <p:nvPr>
            <p:ph type="sldNum" sz="quarter" idx="12"/>
          </p:nvPr>
        </p:nvSpPr>
        <p:spPr>
          <a:ln/>
        </p:spPr>
        <p:txBody>
          <a:bodyPr/>
          <a:lstStyle>
            <a:lvl1pPr>
              <a:defRPr/>
            </a:lvl1pPr>
          </a:lstStyle>
          <a:p>
            <a:pPr>
              <a:defRPr/>
            </a:pPr>
            <a:fld id="{F1AC0973-1C0E-7D41-BF5F-225CCB02FEB3}" type="slidenum">
              <a:rPr lang="en-US" altLang="en-US"/>
              <a:pPr>
                <a:defRPr/>
              </a:pPr>
              <a:t>‹#›</a:t>
            </a:fld>
            <a:endParaRPr lang="en-US" altLang="en-US"/>
          </a:p>
        </p:txBody>
      </p:sp>
    </p:spTree>
    <p:extLst>
      <p:ext uri="{BB962C8B-B14F-4D97-AF65-F5344CB8AC3E}">
        <p14:creationId xmlns:p14="http://schemas.microsoft.com/office/powerpoint/2010/main" val="91574390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1E33778-0C19-2E6C-B503-DAE9D2E195F3}"/>
              </a:ext>
            </a:extLst>
          </p:cNvPr>
          <p:cNvSpPr>
            <a:spLocks noGrp="1" noChangeArrowheads="1"/>
          </p:cNvSpPr>
          <p:nvPr>
            <p:ph type="dt" sz="half" idx="10"/>
          </p:nvPr>
        </p:nvSpPr>
        <p:spPr>
          <a:ln/>
        </p:spPr>
        <p:txBody>
          <a:bodyPr/>
          <a:lstStyle>
            <a:lvl1pPr>
              <a:defRPr/>
            </a:lvl1pPr>
          </a:lstStyle>
          <a:p>
            <a:pPr>
              <a:defRPr/>
            </a:pPr>
            <a:fld id="{58BE7E34-7CBF-6C4B-B806-48EBC30531B2}" type="datetime1">
              <a:rPr lang="en-US" altLang="en-US"/>
              <a:pPr>
                <a:defRPr/>
              </a:pPr>
              <a:t>9/18/24</a:t>
            </a:fld>
            <a:endParaRPr lang="en-US" altLang="en-US"/>
          </a:p>
        </p:txBody>
      </p:sp>
      <p:sp>
        <p:nvSpPr>
          <p:cNvPr id="4" name="Rectangle 5">
            <a:extLst>
              <a:ext uri="{FF2B5EF4-FFF2-40B4-BE49-F238E27FC236}">
                <a16:creationId xmlns:a16="http://schemas.microsoft.com/office/drawing/2014/main" id="{4D474AC6-41BC-303A-FCA4-9AEC14DC8169}"/>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429DA49C-AD39-F371-A87F-C371D999C531}"/>
              </a:ext>
            </a:extLst>
          </p:cNvPr>
          <p:cNvSpPr>
            <a:spLocks noGrp="1" noChangeArrowheads="1"/>
          </p:cNvSpPr>
          <p:nvPr>
            <p:ph type="sldNum" sz="quarter" idx="12"/>
          </p:nvPr>
        </p:nvSpPr>
        <p:spPr>
          <a:ln/>
        </p:spPr>
        <p:txBody>
          <a:bodyPr/>
          <a:lstStyle>
            <a:lvl1pPr>
              <a:defRPr/>
            </a:lvl1pPr>
          </a:lstStyle>
          <a:p>
            <a:pPr>
              <a:defRPr/>
            </a:pPr>
            <a:fld id="{54FCDC75-DD2B-7A4F-B03C-11BBE39FB6C7}" type="slidenum">
              <a:rPr lang="en-US" altLang="en-US"/>
              <a:pPr>
                <a:defRPr/>
              </a:pPr>
              <a:t>‹#›</a:t>
            </a:fld>
            <a:endParaRPr lang="en-US" altLang="en-US"/>
          </a:p>
        </p:txBody>
      </p:sp>
    </p:spTree>
    <p:extLst>
      <p:ext uri="{BB962C8B-B14F-4D97-AF65-F5344CB8AC3E}">
        <p14:creationId xmlns:p14="http://schemas.microsoft.com/office/powerpoint/2010/main" val="2268592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B33D76C-FB90-B30C-E5F7-3B0249DA17FC}"/>
              </a:ext>
            </a:extLst>
          </p:cNvPr>
          <p:cNvSpPr>
            <a:spLocks noGrp="1" noChangeArrowheads="1"/>
          </p:cNvSpPr>
          <p:nvPr>
            <p:ph type="dt" sz="half" idx="10"/>
          </p:nvPr>
        </p:nvSpPr>
        <p:spPr>
          <a:ln/>
        </p:spPr>
        <p:txBody>
          <a:bodyPr/>
          <a:lstStyle>
            <a:lvl1pPr>
              <a:defRPr/>
            </a:lvl1pPr>
          </a:lstStyle>
          <a:p>
            <a:pPr>
              <a:defRPr/>
            </a:pPr>
            <a:fld id="{C2649CA6-F809-D144-8FD2-272BA8FDB182}" type="datetime1">
              <a:rPr lang="en-US" altLang="en-US"/>
              <a:pPr>
                <a:defRPr/>
              </a:pPr>
              <a:t>9/18/24</a:t>
            </a:fld>
            <a:endParaRPr lang="en-US" altLang="en-US"/>
          </a:p>
        </p:txBody>
      </p:sp>
      <p:sp>
        <p:nvSpPr>
          <p:cNvPr id="3" name="Rectangle 5">
            <a:extLst>
              <a:ext uri="{FF2B5EF4-FFF2-40B4-BE49-F238E27FC236}">
                <a16:creationId xmlns:a16="http://schemas.microsoft.com/office/drawing/2014/main" id="{FD634F2F-842F-0ADA-0E5B-E3E3926F851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38CA4FC3-5E20-1BD0-9C9C-D739B4B63C99}"/>
              </a:ext>
            </a:extLst>
          </p:cNvPr>
          <p:cNvSpPr>
            <a:spLocks noGrp="1" noChangeArrowheads="1"/>
          </p:cNvSpPr>
          <p:nvPr>
            <p:ph type="sldNum" sz="quarter" idx="12"/>
          </p:nvPr>
        </p:nvSpPr>
        <p:spPr>
          <a:ln/>
        </p:spPr>
        <p:txBody>
          <a:bodyPr/>
          <a:lstStyle>
            <a:lvl1pPr>
              <a:defRPr/>
            </a:lvl1pPr>
          </a:lstStyle>
          <a:p>
            <a:pPr>
              <a:defRPr/>
            </a:pPr>
            <a:fld id="{48B5AFD8-7D89-AF4D-AFA0-0B177523F8F7}" type="slidenum">
              <a:rPr lang="en-US" altLang="en-US"/>
              <a:pPr>
                <a:defRPr/>
              </a:pPr>
              <a:t>‹#›</a:t>
            </a:fld>
            <a:endParaRPr lang="en-US" altLang="en-US"/>
          </a:p>
        </p:txBody>
      </p:sp>
    </p:spTree>
    <p:extLst>
      <p:ext uri="{BB962C8B-B14F-4D97-AF65-F5344CB8AC3E}">
        <p14:creationId xmlns:p14="http://schemas.microsoft.com/office/powerpoint/2010/main" val="25698386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EB3E68F-B77A-7A43-39E4-5B43F2467D95}"/>
              </a:ext>
            </a:extLst>
          </p:cNvPr>
          <p:cNvSpPr>
            <a:spLocks noGrp="1" noChangeArrowheads="1"/>
          </p:cNvSpPr>
          <p:nvPr>
            <p:ph type="dt" sz="half" idx="10"/>
          </p:nvPr>
        </p:nvSpPr>
        <p:spPr>
          <a:ln/>
        </p:spPr>
        <p:txBody>
          <a:bodyPr/>
          <a:lstStyle>
            <a:lvl1pPr>
              <a:defRPr/>
            </a:lvl1pPr>
          </a:lstStyle>
          <a:p>
            <a:pPr>
              <a:defRPr/>
            </a:pPr>
            <a:fld id="{B92A782D-666C-494D-B1D1-79AEFD38ECE7}" type="datetime1">
              <a:rPr lang="en-US" altLang="en-US"/>
              <a:pPr>
                <a:defRPr/>
              </a:pPr>
              <a:t>9/18/24</a:t>
            </a:fld>
            <a:endParaRPr lang="en-US" altLang="en-US"/>
          </a:p>
        </p:txBody>
      </p:sp>
      <p:sp>
        <p:nvSpPr>
          <p:cNvPr id="6" name="Rectangle 5">
            <a:extLst>
              <a:ext uri="{FF2B5EF4-FFF2-40B4-BE49-F238E27FC236}">
                <a16:creationId xmlns:a16="http://schemas.microsoft.com/office/drawing/2014/main" id="{6C99FFFB-060D-F97B-1226-C26A4CC6C0F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3D74291D-1EF7-DB06-41B5-B0C8E183941F}"/>
              </a:ext>
            </a:extLst>
          </p:cNvPr>
          <p:cNvSpPr>
            <a:spLocks noGrp="1" noChangeArrowheads="1"/>
          </p:cNvSpPr>
          <p:nvPr>
            <p:ph type="sldNum" sz="quarter" idx="12"/>
          </p:nvPr>
        </p:nvSpPr>
        <p:spPr>
          <a:ln/>
        </p:spPr>
        <p:txBody>
          <a:bodyPr/>
          <a:lstStyle>
            <a:lvl1pPr>
              <a:defRPr/>
            </a:lvl1pPr>
          </a:lstStyle>
          <a:p>
            <a:pPr>
              <a:defRPr/>
            </a:pPr>
            <a:fld id="{E57A037B-DDF0-8446-821A-A43B590FC107}" type="slidenum">
              <a:rPr lang="en-US" altLang="en-US"/>
              <a:pPr>
                <a:defRPr/>
              </a:pPr>
              <a:t>‹#›</a:t>
            </a:fld>
            <a:endParaRPr lang="en-US" altLang="en-US"/>
          </a:p>
        </p:txBody>
      </p:sp>
    </p:spTree>
    <p:extLst>
      <p:ext uri="{BB962C8B-B14F-4D97-AF65-F5344CB8AC3E}">
        <p14:creationId xmlns:p14="http://schemas.microsoft.com/office/powerpoint/2010/main" val="30953024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5EDBAA8-92F5-D7CC-40D7-805807DFFB97}"/>
              </a:ext>
            </a:extLst>
          </p:cNvPr>
          <p:cNvSpPr>
            <a:spLocks noGrp="1" noChangeArrowheads="1"/>
          </p:cNvSpPr>
          <p:nvPr>
            <p:ph type="dt" sz="half" idx="10"/>
          </p:nvPr>
        </p:nvSpPr>
        <p:spPr>
          <a:ln/>
        </p:spPr>
        <p:txBody>
          <a:bodyPr/>
          <a:lstStyle>
            <a:lvl1pPr>
              <a:defRPr/>
            </a:lvl1pPr>
          </a:lstStyle>
          <a:p>
            <a:pPr>
              <a:defRPr/>
            </a:pPr>
            <a:fld id="{306A0108-687C-FC44-9DE9-1993929B1CCD}" type="datetime1">
              <a:rPr lang="en-US" altLang="en-US"/>
              <a:pPr>
                <a:defRPr/>
              </a:pPr>
              <a:t>9/18/24</a:t>
            </a:fld>
            <a:endParaRPr lang="en-US" altLang="en-US"/>
          </a:p>
        </p:txBody>
      </p:sp>
      <p:sp>
        <p:nvSpPr>
          <p:cNvPr id="6" name="Rectangle 5">
            <a:extLst>
              <a:ext uri="{FF2B5EF4-FFF2-40B4-BE49-F238E27FC236}">
                <a16:creationId xmlns:a16="http://schemas.microsoft.com/office/drawing/2014/main" id="{B3B081C9-A6E6-8521-0078-4A7CEFE5A90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38F1C648-F8C1-993B-C76C-86B43C7BDF54}"/>
              </a:ext>
            </a:extLst>
          </p:cNvPr>
          <p:cNvSpPr>
            <a:spLocks noGrp="1" noChangeArrowheads="1"/>
          </p:cNvSpPr>
          <p:nvPr>
            <p:ph type="sldNum" sz="quarter" idx="12"/>
          </p:nvPr>
        </p:nvSpPr>
        <p:spPr>
          <a:ln/>
        </p:spPr>
        <p:txBody>
          <a:bodyPr/>
          <a:lstStyle>
            <a:lvl1pPr>
              <a:defRPr/>
            </a:lvl1pPr>
          </a:lstStyle>
          <a:p>
            <a:pPr>
              <a:defRPr/>
            </a:pPr>
            <a:fld id="{F40C4299-D0B5-044F-8C3B-9F3728B5EB93}" type="slidenum">
              <a:rPr lang="en-US" altLang="en-US"/>
              <a:pPr>
                <a:defRPr/>
              </a:pPr>
              <a:t>‹#›</a:t>
            </a:fld>
            <a:endParaRPr lang="en-US" altLang="en-US"/>
          </a:p>
        </p:txBody>
      </p:sp>
    </p:spTree>
    <p:extLst>
      <p:ext uri="{BB962C8B-B14F-4D97-AF65-F5344CB8AC3E}">
        <p14:creationId xmlns:p14="http://schemas.microsoft.com/office/powerpoint/2010/main" val="20533795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F06BA30-40F6-691D-034A-1D9CF8D8B650}"/>
              </a:ext>
            </a:extLst>
          </p:cNvPr>
          <p:cNvSpPr>
            <a:spLocks noGrp="1" noChangeArrowheads="1"/>
          </p:cNvSpPr>
          <p:nvPr>
            <p:ph type="dt" sz="half" idx="10"/>
          </p:nvPr>
        </p:nvSpPr>
        <p:spPr>
          <a:ln/>
        </p:spPr>
        <p:txBody>
          <a:bodyPr/>
          <a:lstStyle>
            <a:lvl1pPr>
              <a:defRPr/>
            </a:lvl1pPr>
          </a:lstStyle>
          <a:p>
            <a:pPr>
              <a:defRPr/>
            </a:pPr>
            <a:fld id="{A792D158-09DA-234A-8A74-6D1194E5D806}" type="datetime1">
              <a:rPr lang="en-US" altLang="en-US"/>
              <a:pPr>
                <a:defRPr/>
              </a:pPr>
              <a:t>9/18/24</a:t>
            </a:fld>
            <a:endParaRPr lang="en-US" altLang="en-US"/>
          </a:p>
        </p:txBody>
      </p:sp>
      <p:sp>
        <p:nvSpPr>
          <p:cNvPr id="5" name="Rectangle 5">
            <a:extLst>
              <a:ext uri="{FF2B5EF4-FFF2-40B4-BE49-F238E27FC236}">
                <a16:creationId xmlns:a16="http://schemas.microsoft.com/office/drawing/2014/main" id="{3B7E20BA-CDD8-56A5-4BF2-58E292A7C07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94C3412F-4EAD-FD1F-C64A-FBAE3C52ED0A}"/>
              </a:ext>
            </a:extLst>
          </p:cNvPr>
          <p:cNvSpPr>
            <a:spLocks noGrp="1" noChangeArrowheads="1"/>
          </p:cNvSpPr>
          <p:nvPr>
            <p:ph type="sldNum" sz="quarter" idx="12"/>
          </p:nvPr>
        </p:nvSpPr>
        <p:spPr>
          <a:ln/>
        </p:spPr>
        <p:txBody>
          <a:bodyPr/>
          <a:lstStyle>
            <a:lvl1pPr>
              <a:defRPr/>
            </a:lvl1pPr>
          </a:lstStyle>
          <a:p>
            <a:pPr>
              <a:defRPr/>
            </a:pPr>
            <a:fld id="{1DDF58BF-D283-0D44-BD4E-5F1B4CAD487B}" type="slidenum">
              <a:rPr lang="en-US" altLang="en-US"/>
              <a:pPr>
                <a:defRPr/>
              </a:pPr>
              <a:t>‹#›</a:t>
            </a:fld>
            <a:endParaRPr lang="en-US" altLang="en-US"/>
          </a:p>
        </p:txBody>
      </p:sp>
    </p:spTree>
    <p:extLst>
      <p:ext uri="{BB962C8B-B14F-4D97-AF65-F5344CB8AC3E}">
        <p14:creationId xmlns:p14="http://schemas.microsoft.com/office/powerpoint/2010/main" val="17178802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B73D845-6779-40EC-FDD1-AF76997B8054}"/>
              </a:ext>
            </a:extLst>
          </p:cNvPr>
          <p:cNvSpPr>
            <a:spLocks noGrp="1" noChangeArrowheads="1"/>
          </p:cNvSpPr>
          <p:nvPr>
            <p:ph type="dt" sz="half" idx="10"/>
          </p:nvPr>
        </p:nvSpPr>
        <p:spPr>
          <a:ln/>
        </p:spPr>
        <p:txBody>
          <a:bodyPr/>
          <a:lstStyle>
            <a:lvl1pPr>
              <a:defRPr/>
            </a:lvl1pPr>
          </a:lstStyle>
          <a:p>
            <a:pPr>
              <a:defRPr/>
            </a:pPr>
            <a:fld id="{1593F48B-488C-4F4E-B1E4-A07B1EA134C5}" type="datetime1">
              <a:rPr lang="en-US" altLang="en-US"/>
              <a:pPr>
                <a:defRPr/>
              </a:pPr>
              <a:t>9/18/24</a:t>
            </a:fld>
            <a:endParaRPr lang="en-US" altLang="en-US"/>
          </a:p>
        </p:txBody>
      </p:sp>
      <p:sp>
        <p:nvSpPr>
          <p:cNvPr id="5" name="Rectangle 5">
            <a:extLst>
              <a:ext uri="{FF2B5EF4-FFF2-40B4-BE49-F238E27FC236}">
                <a16:creationId xmlns:a16="http://schemas.microsoft.com/office/drawing/2014/main" id="{38654BD7-ABD0-0AB6-AA8A-3E2F4EF1782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8EE13EB4-DC9C-5AC3-D9B9-2C0CAE5EFAFC}"/>
              </a:ext>
            </a:extLst>
          </p:cNvPr>
          <p:cNvSpPr>
            <a:spLocks noGrp="1" noChangeArrowheads="1"/>
          </p:cNvSpPr>
          <p:nvPr>
            <p:ph type="sldNum" sz="quarter" idx="12"/>
          </p:nvPr>
        </p:nvSpPr>
        <p:spPr>
          <a:ln/>
        </p:spPr>
        <p:txBody>
          <a:bodyPr/>
          <a:lstStyle>
            <a:lvl1pPr>
              <a:defRPr/>
            </a:lvl1pPr>
          </a:lstStyle>
          <a:p>
            <a:pPr>
              <a:defRPr/>
            </a:pPr>
            <a:fld id="{9CA81BD6-67E6-2447-89D3-FAC78E3C7161}" type="slidenum">
              <a:rPr lang="en-US" altLang="en-US"/>
              <a:pPr>
                <a:defRPr/>
              </a:pPr>
              <a:t>‹#›</a:t>
            </a:fld>
            <a:endParaRPr lang="en-US" altLang="en-US"/>
          </a:p>
        </p:txBody>
      </p:sp>
    </p:spTree>
    <p:extLst>
      <p:ext uri="{BB962C8B-B14F-4D97-AF65-F5344CB8AC3E}">
        <p14:creationId xmlns:p14="http://schemas.microsoft.com/office/powerpoint/2010/main" val="7684212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F68B5B6-9AC7-5595-D36C-07592926AC79}"/>
              </a:ext>
            </a:extLst>
          </p:cNvPr>
          <p:cNvSpPr>
            <a:spLocks noGrp="1" noChangeArrowheads="1"/>
          </p:cNvSpPr>
          <p:nvPr>
            <p:ph type="dt" sz="half" idx="10"/>
          </p:nvPr>
        </p:nvSpPr>
        <p:spPr>
          <a:ln/>
        </p:spPr>
        <p:txBody>
          <a:bodyPr/>
          <a:lstStyle>
            <a:lvl1pPr>
              <a:defRPr/>
            </a:lvl1pPr>
          </a:lstStyle>
          <a:p>
            <a:pPr>
              <a:defRPr/>
            </a:pPr>
            <a:fld id="{7C88D736-E0C1-9040-B359-9B7DBEF480CD}" type="datetime1">
              <a:rPr lang="en-US" altLang="en-US"/>
              <a:pPr>
                <a:defRPr/>
              </a:pPr>
              <a:t>9/18/24</a:t>
            </a:fld>
            <a:endParaRPr lang="en-US" altLang="en-US"/>
          </a:p>
        </p:txBody>
      </p:sp>
      <p:sp>
        <p:nvSpPr>
          <p:cNvPr id="5" name="Rectangle 5">
            <a:extLst>
              <a:ext uri="{FF2B5EF4-FFF2-40B4-BE49-F238E27FC236}">
                <a16:creationId xmlns:a16="http://schemas.microsoft.com/office/drawing/2014/main" id="{E187F703-6C48-06A1-E4B8-742404D7C48C}"/>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892E4161-2F1E-8408-589B-CF09F5A8BE03}"/>
              </a:ext>
            </a:extLst>
          </p:cNvPr>
          <p:cNvSpPr>
            <a:spLocks noGrp="1" noChangeArrowheads="1"/>
          </p:cNvSpPr>
          <p:nvPr>
            <p:ph type="sldNum" sz="quarter" idx="12"/>
          </p:nvPr>
        </p:nvSpPr>
        <p:spPr>
          <a:ln/>
        </p:spPr>
        <p:txBody>
          <a:bodyPr/>
          <a:lstStyle>
            <a:lvl1pPr>
              <a:defRPr/>
            </a:lvl1pPr>
          </a:lstStyle>
          <a:p>
            <a:pPr>
              <a:defRPr/>
            </a:pPr>
            <a:fld id="{BF467DC0-01F0-6442-99BC-6A59168F26BA}" type="slidenum">
              <a:rPr lang="en-US" altLang="en-US"/>
              <a:pPr>
                <a:defRPr/>
              </a:pPr>
              <a:t>‹#›</a:t>
            </a:fld>
            <a:endParaRPr lang="en-US" altLang="en-US"/>
          </a:p>
        </p:txBody>
      </p:sp>
    </p:spTree>
    <p:extLst>
      <p:ext uri="{BB962C8B-B14F-4D97-AF65-F5344CB8AC3E}">
        <p14:creationId xmlns:p14="http://schemas.microsoft.com/office/powerpoint/2010/main" val="15233416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ACFCDF5-4DFC-F5F1-594E-AB351F790024}"/>
              </a:ext>
            </a:extLst>
          </p:cNvPr>
          <p:cNvSpPr>
            <a:spLocks noGrp="1" noChangeArrowheads="1"/>
          </p:cNvSpPr>
          <p:nvPr>
            <p:ph type="dt" sz="half" idx="10"/>
          </p:nvPr>
        </p:nvSpPr>
        <p:spPr>
          <a:ln/>
        </p:spPr>
        <p:txBody>
          <a:bodyPr/>
          <a:lstStyle>
            <a:lvl1pPr>
              <a:defRPr/>
            </a:lvl1pPr>
          </a:lstStyle>
          <a:p>
            <a:pPr>
              <a:defRPr/>
            </a:pPr>
            <a:fld id="{411960E7-A82C-CA4E-91AE-906942B9080C}" type="datetime1">
              <a:rPr lang="en-US" altLang="en-US"/>
              <a:pPr>
                <a:defRPr/>
              </a:pPr>
              <a:t>9/18/24</a:t>
            </a:fld>
            <a:endParaRPr lang="en-US" altLang="en-US"/>
          </a:p>
        </p:txBody>
      </p:sp>
      <p:sp>
        <p:nvSpPr>
          <p:cNvPr id="5" name="Rectangle 5">
            <a:extLst>
              <a:ext uri="{FF2B5EF4-FFF2-40B4-BE49-F238E27FC236}">
                <a16:creationId xmlns:a16="http://schemas.microsoft.com/office/drawing/2014/main" id="{294652B0-6C79-7E6A-FEAB-4E47D523B025}"/>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7C276BA9-87A6-8785-AACC-3C650C7EC7FE}"/>
              </a:ext>
            </a:extLst>
          </p:cNvPr>
          <p:cNvSpPr>
            <a:spLocks noGrp="1" noChangeArrowheads="1"/>
          </p:cNvSpPr>
          <p:nvPr>
            <p:ph type="sldNum" sz="quarter" idx="12"/>
          </p:nvPr>
        </p:nvSpPr>
        <p:spPr>
          <a:ln/>
        </p:spPr>
        <p:txBody>
          <a:bodyPr/>
          <a:lstStyle>
            <a:lvl1pPr>
              <a:defRPr/>
            </a:lvl1pPr>
          </a:lstStyle>
          <a:p>
            <a:pPr>
              <a:defRPr/>
            </a:pPr>
            <a:fld id="{A7EE3FE3-051D-BC4A-9612-FBF57BC40A3C}" type="slidenum">
              <a:rPr lang="en-US" altLang="en-US"/>
              <a:pPr>
                <a:defRPr/>
              </a:pPr>
              <a:t>‹#›</a:t>
            </a:fld>
            <a:endParaRPr lang="en-US" altLang="en-US"/>
          </a:p>
        </p:txBody>
      </p:sp>
    </p:spTree>
    <p:extLst>
      <p:ext uri="{BB962C8B-B14F-4D97-AF65-F5344CB8AC3E}">
        <p14:creationId xmlns:p14="http://schemas.microsoft.com/office/powerpoint/2010/main" val="26071060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4C7B7AF-82E0-6451-F4CF-D8CD8653B0EC}"/>
              </a:ext>
            </a:extLst>
          </p:cNvPr>
          <p:cNvSpPr>
            <a:spLocks noGrp="1" noChangeArrowheads="1"/>
          </p:cNvSpPr>
          <p:nvPr>
            <p:ph type="dt" sz="half" idx="10"/>
          </p:nvPr>
        </p:nvSpPr>
        <p:spPr>
          <a:ln/>
        </p:spPr>
        <p:txBody>
          <a:bodyPr/>
          <a:lstStyle>
            <a:lvl1pPr>
              <a:defRPr/>
            </a:lvl1pPr>
          </a:lstStyle>
          <a:p>
            <a:pPr>
              <a:defRPr/>
            </a:pPr>
            <a:fld id="{13A64DE9-1A4D-444E-8978-C6B366911437}" type="datetime1">
              <a:rPr lang="en-US" altLang="en-US"/>
              <a:pPr>
                <a:defRPr/>
              </a:pPr>
              <a:t>9/18/24</a:t>
            </a:fld>
            <a:endParaRPr lang="en-US" altLang="en-US"/>
          </a:p>
        </p:txBody>
      </p:sp>
      <p:sp>
        <p:nvSpPr>
          <p:cNvPr id="5" name="Rectangle 5">
            <a:extLst>
              <a:ext uri="{FF2B5EF4-FFF2-40B4-BE49-F238E27FC236}">
                <a16:creationId xmlns:a16="http://schemas.microsoft.com/office/drawing/2014/main" id="{E5D90CA0-3DD3-43CB-E1CE-15339FF0AE4B}"/>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43E5A082-9130-A7D5-6BB9-56F7F5044B54}"/>
              </a:ext>
            </a:extLst>
          </p:cNvPr>
          <p:cNvSpPr>
            <a:spLocks noGrp="1" noChangeArrowheads="1"/>
          </p:cNvSpPr>
          <p:nvPr>
            <p:ph type="sldNum" sz="quarter" idx="12"/>
          </p:nvPr>
        </p:nvSpPr>
        <p:spPr>
          <a:ln/>
        </p:spPr>
        <p:txBody>
          <a:bodyPr/>
          <a:lstStyle>
            <a:lvl1pPr>
              <a:defRPr/>
            </a:lvl1pPr>
          </a:lstStyle>
          <a:p>
            <a:pPr>
              <a:defRPr/>
            </a:pPr>
            <a:fld id="{DB9D9DB5-DE54-FA4B-B46A-62C8D871AD8F}" type="slidenum">
              <a:rPr lang="en-US" altLang="en-US"/>
              <a:pPr>
                <a:defRPr/>
              </a:pPr>
              <a:t>‹#›</a:t>
            </a:fld>
            <a:endParaRPr lang="en-US" altLang="en-US"/>
          </a:p>
        </p:txBody>
      </p:sp>
    </p:spTree>
    <p:extLst>
      <p:ext uri="{BB962C8B-B14F-4D97-AF65-F5344CB8AC3E}">
        <p14:creationId xmlns:p14="http://schemas.microsoft.com/office/powerpoint/2010/main" val="33230434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6F1475C-9857-2538-A478-4E3E0177EFEC}"/>
              </a:ext>
            </a:extLst>
          </p:cNvPr>
          <p:cNvSpPr>
            <a:spLocks noGrp="1" noChangeArrowheads="1"/>
          </p:cNvSpPr>
          <p:nvPr>
            <p:ph type="dt" sz="half" idx="10"/>
          </p:nvPr>
        </p:nvSpPr>
        <p:spPr>
          <a:ln/>
        </p:spPr>
        <p:txBody>
          <a:bodyPr/>
          <a:lstStyle>
            <a:lvl1pPr>
              <a:defRPr/>
            </a:lvl1pPr>
          </a:lstStyle>
          <a:p>
            <a:pPr>
              <a:defRPr/>
            </a:pPr>
            <a:fld id="{4D71035B-B789-E941-A73C-FE8F89C2BCBE}" type="datetime1">
              <a:rPr lang="en-US" altLang="en-US"/>
              <a:pPr>
                <a:defRPr/>
              </a:pPr>
              <a:t>9/18/24</a:t>
            </a:fld>
            <a:endParaRPr lang="en-US" altLang="en-US"/>
          </a:p>
        </p:txBody>
      </p:sp>
      <p:sp>
        <p:nvSpPr>
          <p:cNvPr id="6" name="Rectangle 5">
            <a:extLst>
              <a:ext uri="{FF2B5EF4-FFF2-40B4-BE49-F238E27FC236}">
                <a16:creationId xmlns:a16="http://schemas.microsoft.com/office/drawing/2014/main" id="{2D9FBE2C-10D0-9026-07E9-ABC372135A31}"/>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6174E31D-64EF-25B0-9759-8C269C602CA6}"/>
              </a:ext>
            </a:extLst>
          </p:cNvPr>
          <p:cNvSpPr>
            <a:spLocks noGrp="1" noChangeArrowheads="1"/>
          </p:cNvSpPr>
          <p:nvPr>
            <p:ph type="sldNum" sz="quarter" idx="12"/>
          </p:nvPr>
        </p:nvSpPr>
        <p:spPr>
          <a:ln/>
        </p:spPr>
        <p:txBody>
          <a:bodyPr/>
          <a:lstStyle>
            <a:lvl1pPr>
              <a:defRPr/>
            </a:lvl1pPr>
          </a:lstStyle>
          <a:p>
            <a:pPr>
              <a:defRPr/>
            </a:pPr>
            <a:fld id="{7645B1EE-DFEB-EC44-B16E-5C10B6C3C635}" type="slidenum">
              <a:rPr lang="en-US" altLang="en-US"/>
              <a:pPr>
                <a:defRPr/>
              </a:pPr>
              <a:t>‹#›</a:t>
            </a:fld>
            <a:endParaRPr lang="en-US" altLang="en-US"/>
          </a:p>
        </p:txBody>
      </p:sp>
    </p:spTree>
    <p:extLst>
      <p:ext uri="{BB962C8B-B14F-4D97-AF65-F5344CB8AC3E}">
        <p14:creationId xmlns:p14="http://schemas.microsoft.com/office/powerpoint/2010/main" val="20726359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1310F9C-C8A9-0668-E527-EB110F177C97}"/>
              </a:ext>
            </a:extLst>
          </p:cNvPr>
          <p:cNvSpPr>
            <a:spLocks noGrp="1" noChangeArrowheads="1"/>
          </p:cNvSpPr>
          <p:nvPr>
            <p:ph type="dt" sz="half" idx="10"/>
          </p:nvPr>
        </p:nvSpPr>
        <p:spPr>
          <a:ln/>
        </p:spPr>
        <p:txBody>
          <a:bodyPr/>
          <a:lstStyle>
            <a:lvl1pPr>
              <a:defRPr/>
            </a:lvl1pPr>
          </a:lstStyle>
          <a:p>
            <a:pPr>
              <a:defRPr/>
            </a:pPr>
            <a:fld id="{701C507B-4FFB-9748-83B8-3AF6CC688491}" type="datetime1">
              <a:rPr lang="en-US" altLang="en-US"/>
              <a:pPr>
                <a:defRPr/>
              </a:pPr>
              <a:t>9/18/24</a:t>
            </a:fld>
            <a:endParaRPr lang="en-US" altLang="en-US"/>
          </a:p>
        </p:txBody>
      </p:sp>
      <p:sp>
        <p:nvSpPr>
          <p:cNvPr id="4" name="Rectangle 5">
            <a:extLst>
              <a:ext uri="{FF2B5EF4-FFF2-40B4-BE49-F238E27FC236}">
                <a16:creationId xmlns:a16="http://schemas.microsoft.com/office/drawing/2014/main" id="{12ADBDAB-EB23-B18D-9278-9CB782088FA2}"/>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9B77ED56-3257-A24B-9FCD-05496DE1EB26}"/>
              </a:ext>
            </a:extLst>
          </p:cNvPr>
          <p:cNvSpPr>
            <a:spLocks noGrp="1" noChangeArrowheads="1"/>
          </p:cNvSpPr>
          <p:nvPr>
            <p:ph type="sldNum" sz="quarter" idx="12"/>
          </p:nvPr>
        </p:nvSpPr>
        <p:spPr>
          <a:ln/>
        </p:spPr>
        <p:txBody>
          <a:bodyPr/>
          <a:lstStyle>
            <a:lvl1pPr>
              <a:defRPr/>
            </a:lvl1pPr>
          </a:lstStyle>
          <a:p>
            <a:pPr>
              <a:defRPr/>
            </a:pPr>
            <a:fld id="{A69E7EC2-1853-684E-B100-45840695A37B}" type="slidenum">
              <a:rPr lang="en-US" altLang="en-US"/>
              <a:pPr>
                <a:defRPr/>
              </a:pPr>
              <a:t>‹#›</a:t>
            </a:fld>
            <a:endParaRPr lang="en-US" altLang="en-US"/>
          </a:p>
        </p:txBody>
      </p:sp>
    </p:spTree>
    <p:extLst>
      <p:ext uri="{BB962C8B-B14F-4D97-AF65-F5344CB8AC3E}">
        <p14:creationId xmlns:p14="http://schemas.microsoft.com/office/powerpoint/2010/main" val="8397614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3015FD7-1902-1F3A-4458-46BAC69888E1}"/>
              </a:ext>
            </a:extLst>
          </p:cNvPr>
          <p:cNvSpPr>
            <a:spLocks noGrp="1" noChangeArrowheads="1"/>
          </p:cNvSpPr>
          <p:nvPr>
            <p:ph type="dt" sz="half" idx="10"/>
          </p:nvPr>
        </p:nvSpPr>
        <p:spPr>
          <a:ln/>
        </p:spPr>
        <p:txBody>
          <a:bodyPr/>
          <a:lstStyle>
            <a:lvl1pPr>
              <a:defRPr/>
            </a:lvl1pPr>
          </a:lstStyle>
          <a:p>
            <a:pPr>
              <a:defRPr/>
            </a:pPr>
            <a:fld id="{180496D4-E293-614B-AD9C-3BF926EC3289}" type="datetime1">
              <a:rPr lang="en-US" altLang="en-US"/>
              <a:pPr>
                <a:defRPr/>
              </a:pPr>
              <a:t>9/18/24</a:t>
            </a:fld>
            <a:endParaRPr lang="en-US" altLang="en-US"/>
          </a:p>
        </p:txBody>
      </p:sp>
      <p:sp>
        <p:nvSpPr>
          <p:cNvPr id="8" name="Rectangle 5">
            <a:extLst>
              <a:ext uri="{FF2B5EF4-FFF2-40B4-BE49-F238E27FC236}">
                <a16:creationId xmlns:a16="http://schemas.microsoft.com/office/drawing/2014/main" id="{4EF2F371-0A8D-F310-21A7-60C3FA898C9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9" name="Rectangle 6">
            <a:extLst>
              <a:ext uri="{FF2B5EF4-FFF2-40B4-BE49-F238E27FC236}">
                <a16:creationId xmlns:a16="http://schemas.microsoft.com/office/drawing/2014/main" id="{DF52B89D-28A1-CBC3-2621-1287F3687527}"/>
              </a:ext>
            </a:extLst>
          </p:cNvPr>
          <p:cNvSpPr>
            <a:spLocks noGrp="1" noChangeArrowheads="1"/>
          </p:cNvSpPr>
          <p:nvPr>
            <p:ph type="sldNum" sz="quarter" idx="12"/>
          </p:nvPr>
        </p:nvSpPr>
        <p:spPr>
          <a:ln/>
        </p:spPr>
        <p:txBody>
          <a:bodyPr/>
          <a:lstStyle>
            <a:lvl1pPr>
              <a:defRPr/>
            </a:lvl1pPr>
          </a:lstStyle>
          <a:p>
            <a:pPr>
              <a:defRPr/>
            </a:pPr>
            <a:fld id="{5D012959-9729-0F4A-A0BA-17A307B40E50}" type="slidenum">
              <a:rPr lang="en-US" altLang="en-US"/>
              <a:pPr>
                <a:defRPr/>
              </a:pPr>
              <a:t>‹#›</a:t>
            </a:fld>
            <a:endParaRPr lang="en-US" altLang="en-US"/>
          </a:p>
        </p:txBody>
      </p:sp>
    </p:spTree>
    <p:extLst>
      <p:ext uri="{BB962C8B-B14F-4D97-AF65-F5344CB8AC3E}">
        <p14:creationId xmlns:p14="http://schemas.microsoft.com/office/powerpoint/2010/main" val="7964591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2707005-E0C1-A555-0B84-FC138632D5A7}"/>
              </a:ext>
            </a:extLst>
          </p:cNvPr>
          <p:cNvSpPr>
            <a:spLocks noGrp="1" noChangeArrowheads="1"/>
          </p:cNvSpPr>
          <p:nvPr>
            <p:ph type="dt" sz="half" idx="10"/>
          </p:nvPr>
        </p:nvSpPr>
        <p:spPr>
          <a:ln/>
        </p:spPr>
        <p:txBody>
          <a:bodyPr/>
          <a:lstStyle>
            <a:lvl1pPr>
              <a:defRPr/>
            </a:lvl1pPr>
          </a:lstStyle>
          <a:p>
            <a:pPr>
              <a:defRPr/>
            </a:pPr>
            <a:fld id="{9636AAEF-C60B-CF42-884B-B502FBDAAF14}" type="datetime1">
              <a:rPr lang="en-US" altLang="en-US"/>
              <a:pPr>
                <a:defRPr/>
              </a:pPr>
              <a:t>9/18/24</a:t>
            </a:fld>
            <a:endParaRPr lang="en-US" altLang="en-US"/>
          </a:p>
        </p:txBody>
      </p:sp>
      <p:sp>
        <p:nvSpPr>
          <p:cNvPr id="4" name="Rectangle 5">
            <a:extLst>
              <a:ext uri="{FF2B5EF4-FFF2-40B4-BE49-F238E27FC236}">
                <a16:creationId xmlns:a16="http://schemas.microsoft.com/office/drawing/2014/main" id="{5BC6203B-17A2-CCDA-8334-918B79D7CB7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5" name="Rectangle 6">
            <a:extLst>
              <a:ext uri="{FF2B5EF4-FFF2-40B4-BE49-F238E27FC236}">
                <a16:creationId xmlns:a16="http://schemas.microsoft.com/office/drawing/2014/main" id="{B08B3429-8241-E26E-1854-76E6F0F18D45}"/>
              </a:ext>
            </a:extLst>
          </p:cNvPr>
          <p:cNvSpPr>
            <a:spLocks noGrp="1" noChangeArrowheads="1"/>
          </p:cNvSpPr>
          <p:nvPr>
            <p:ph type="sldNum" sz="quarter" idx="12"/>
          </p:nvPr>
        </p:nvSpPr>
        <p:spPr>
          <a:ln/>
        </p:spPr>
        <p:txBody>
          <a:bodyPr/>
          <a:lstStyle>
            <a:lvl1pPr>
              <a:defRPr/>
            </a:lvl1pPr>
          </a:lstStyle>
          <a:p>
            <a:pPr>
              <a:defRPr/>
            </a:pPr>
            <a:fld id="{335BBD9E-4A86-E645-8203-D178D30526A3}" type="slidenum">
              <a:rPr lang="en-US" altLang="en-US"/>
              <a:pPr>
                <a:defRPr/>
              </a:pPr>
              <a:t>‹#›</a:t>
            </a:fld>
            <a:endParaRPr lang="en-US" altLang="en-US"/>
          </a:p>
        </p:txBody>
      </p:sp>
    </p:spTree>
    <p:extLst>
      <p:ext uri="{BB962C8B-B14F-4D97-AF65-F5344CB8AC3E}">
        <p14:creationId xmlns:p14="http://schemas.microsoft.com/office/powerpoint/2010/main" val="225014195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8969A87-3F79-46B8-6B84-099E6646A719}"/>
              </a:ext>
            </a:extLst>
          </p:cNvPr>
          <p:cNvSpPr>
            <a:spLocks noGrp="1" noChangeArrowheads="1"/>
          </p:cNvSpPr>
          <p:nvPr>
            <p:ph type="dt" sz="half" idx="10"/>
          </p:nvPr>
        </p:nvSpPr>
        <p:spPr>
          <a:ln/>
        </p:spPr>
        <p:txBody>
          <a:bodyPr/>
          <a:lstStyle>
            <a:lvl1pPr>
              <a:defRPr/>
            </a:lvl1pPr>
          </a:lstStyle>
          <a:p>
            <a:pPr>
              <a:defRPr/>
            </a:pPr>
            <a:fld id="{628743FB-0395-8A43-B3C7-5E9DC51D23A0}" type="datetime1">
              <a:rPr lang="en-US" altLang="en-US"/>
              <a:pPr>
                <a:defRPr/>
              </a:pPr>
              <a:t>9/18/24</a:t>
            </a:fld>
            <a:endParaRPr lang="en-US" altLang="en-US"/>
          </a:p>
        </p:txBody>
      </p:sp>
      <p:sp>
        <p:nvSpPr>
          <p:cNvPr id="3" name="Rectangle 5">
            <a:extLst>
              <a:ext uri="{FF2B5EF4-FFF2-40B4-BE49-F238E27FC236}">
                <a16:creationId xmlns:a16="http://schemas.microsoft.com/office/drawing/2014/main" id="{449A1809-2F33-9C65-FB34-6C28A28AEFC2}"/>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1534161B-1D7C-D635-A4AF-C48BA63BFB17}"/>
              </a:ext>
            </a:extLst>
          </p:cNvPr>
          <p:cNvSpPr>
            <a:spLocks noGrp="1" noChangeArrowheads="1"/>
          </p:cNvSpPr>
          <p:nvPr>
            <p:ph type="sldNum" sz="quarter" idx="12"/>
          </p:nvPr>
        </p:nvSpPr>
        <p:spPr>
          <a:ln/>
        </p:spPr>
        <p:txBody>
          <a:bodyPr/>
          <a:lstStyle>
            <a:lvl1pPr>
              <a:defRPr/>
            </a:lvl1pPr>
          </a:lstStyle>
          <a:p>
            <a:pPr>
              <a:defRPr/>
            </a:pPr>
            <a:fld id="{3C0C903E-AF2B-D841-BC63-D94E93C33935}" type="slidenum">
              <a:rPr lang="en-US" altLang="en-US"/>
              <a:pPr>
                <a:defRPr/>
              </a:pPr>
              <a:t>‹#›</a:t>
            </a:fld>
            <a:endParaRPr lang="en-US" altLang="en-US"/>
          </a:p>
        </p:txBody>
      </p:sp>
    </p:spTree>
    <p:extLst>
      <p:ext uri="{BB962C8B-B14F-4D97-AF65-F5344CB8AC3E}">
        <p14:creationId xmlns:p14="http://schemas.microsoft.com/office/powerpoint/2010/main" val="403214567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8043C4D2-1C1A-E582-044F-1EE2872C4855}"/>
              </a:ext>
            </a:extLst>
          </p:cNvPr>
          <p:cNvSpPr>
            <a:spLocks noGrp="1" noChangeArrowheads="1"/>
          </p:cNvSpPr>
          <p:nvPr>
            <p:ph type="dt" sz="half" idx="10"/>
          </p:nvPr>
        </p:nvSpPr>
        <p:spPr>
          <a:ln/>
        </p:spPr>
        <p:txBody>
          <a:bodyPr/>
          <a:lstStyle>
            <a:lvl1pPr>
              <a:defRPr/>
            </a:lvl1pPr>
          </a:lstStyle>
          <a:p>
            <a:pPr>
              <a:defRPr/>
            </a:pPr>
            <a:fld id="{504B13FB-91A5-614F-8F86-A494670F299F}" type="datetime1">
              <a:rPr lang="en-US" altLang="en-US"/>
              <a:pPr>
                <a:defRPr/>
              </a:pPr>
              <a:t>9/18/24</a:t>
            </a:fld>
            <a:endParaRPr lang="en-US" altLang="en-US"/>
          </a:p>
        </p:txBody>
      </p:sp>
      <p:sp>
        <p:nvSpPr>
          <p:cNvPr id="6" name="Rectangle 5">
            <a:extLst>
              <a:ext uri="{FF2B5EF4-FFF2-40B4-BE49-F238E27FC236}">
                <a16:creationId xmlns:a16="http://schemas.microsoft.com/office/drawing/2014/main" id="{DA480B5C-6B69-0903-A141-0BB84297F4C6}"/>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AE4E5AA4-D4E0-4CD0-4995-D6A009E1C479}"/>
              </a:ext>
            </a:extLst>
          </p:cNvPr>
          <p:cNvSpPr>
            <a:spLocks noGrp="1" noChangeArrowheads="1"/>
          </p:cNvSpPr>
          <p:nvPr>
            <p:ph type="sldNum" sz="quarter" idx="12"/>
          </p:nvPr>
        </p:nvSpPr>
        <p:spPr>
          <a:ln/>
        </p:spPr>
        <p:txBody>
          <a:bodyPr/>
          <a:lstStyle>
            <a:lvl1pPr>
              <a:defRPr/>
            </a:lvl1pPr>
          </a:lstStyle>
          <a:p>
            <a:pPr>
              <a:defRPr/>
            </a:pPr>
            <a:fld id="{E45F6A81-9191-0C4A-8239-3E3D56702BA1}" type="slidenum">
              <a:rPr lang="en-US" altLang="en-US"/>
              <a:pPr>
                <a:defRPr/>
              </a:pPr>
              <a:t>‹#›</a:t>
            </a:fld>
            <a:endParaRPr lang="en-US" altLang="en-US"/>
          </a:p>
        </p:txBody>
      </p:sp>
    </p:spTree>
    <p:extLst>
      <p:ext uri="{BB962C8B-B14F-4D97-AF65-F5344CB8AC3E}">
        <p14:creationId xmlns:p14="http://schemas.microsoft.com/office/powerpoint/2010/main" val="338870826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5EF14E1-7D29-C023-864B-358D1CF63020}"/>
              </a:ext>
            </a:extLst>
          </p:cNvPr>
          <p:cNvSpPr>
            <a:spLocks noGrp="1" noChangeArrowheads="1"/>
          </p:cNvSpPr>
          <p:nvPr>
            <p:ph type="dt" sz="half" idx="10"/>
          </p:nvPr>
        </p:nvSpPr>
        <p:spPr>
          <a:ln/>
        </p:spPr>
        <p:txBody>
          <a:bodyPr/>
          <a:lstStyle>
            <a:lvl1pPr>
              <a:defRPr/>
            </a:lvl1pPr>
          </a:lstStyle>
          <a:p>
            <a:pPr>
              <a:defRPr/>
            </a:pPr>
            <a:fld id="{9E890AD5-A6A5-5C49-99CB-A4873BE53F8D}" type="datetime1">
              <a:rPr lang="en-US" altLang="en-US"/>
              <a:pPr>
                <a:defRPr/>
              </a:pPr>
              <a:t>9/18/24</a:t>
            </a:fld>
            <a:endParaRPr lang="en-US" altLang="en-US"/>
          </a:p>
        </p:txBody>
      </p:sp>
      <p:sp>
        <p:nvSpPr>
          <p:cNvPr id="6" name="Rectangle 5">
            <a:extLst>
              <a:ext uri="{FF2B5EF4-FFF2-40B4-BE49-F238E27FC236}">
                <a16:creationId xmlns:a16="http://schemas.microsoft.com/office/drawing/2014/main" id="{01DE0155-4D7B-388F-37F2-B12009AF27AD}"/>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6C532C5F-4D7A-E841-B375-EDFC1816023A}"/>
              </a:ext>
            </a:extLst>
          </p:cNvPr>
          <p:cNvSpPr>
            <a:spLocks noGrp="1" noChangeArrowheads="1"/>
          </p:cNvSpPr>
          <p:nvPr>
            <p:ph type="sldNum" sz="quarter" idx="12"/>
          </p:nvPr>
        </p:nvSpPr>
        <p:spPr>
          <a:ln/>
        </p:spPr>
        <p:txBody>
          <a:bodyPr/>
          <a:lstStyle>
            <a:lvl1pPr>
              <a:defRPr/>
            </a:lvl1pPr>
          </a:lstStyle>
          <a:p>
            <a:pPr>
              <a:defRPr/>
            </a:pPr>
            <a:fld id="{66DEA7FF-41A3-AE4A-82FE-2150C592EE88}" type="slidenum">
              <a:rPr lang="en-US" altLang="en-US"/>
              <a:pPr>
                <a:defRPr/>
              </a:pPr>
              <a:t>‹#›</a:t>
            </a:fld>
            <a:endParaRPr lang="en-US" altLang="en-US"/>
          </a:p>
        </p:txBody>
      </p:sp>
    </p:spTree>
    <p:extLst>
      <p:ext uri="{BB962C8B-B14F-4D97-AF65-F5344CB8AC3E}">
        <p14:creationId xmlns:p14="http://schemas.microsoft.com/office/powerpoint/2010/main" val="144155080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CCF5D0-350F-EB65-1E8A-4E5BFEBA118F}"/>
              </a:ext>
            </a:extLst>
          </p:cNvPr>
          <p:cNvSpPr>
            <a:spLocks noGrp="1" noChangeArrowheads="1"/>
          </p:cNvSpPr>
          <p:nvPr>
            <p:ph type="dt" sz="half" idx="10"/>
          </p:nvPr>
        </p:nvSpPr>
        <p:spPr>
          <a:ln/>
        </p:spPr>
        <p:txBody>
          <a:bodyPr/>
          <a:lstStyle>
            <a:lvl1pPr>
              <a:defRPr/>
            </a:lvl1pPr>
          </a:lstStyle>
          <a:p>
            <a:pPr>
              <a:defRPr/>
            </a:pPr>
            <a:fld id="{AD95CD9F-E21E-7C42-8383-877969BB9C97}" type="datetime1">
              <a:rPr lang="en-US" altLang="en-US"/>
              <a:pPr>
                <a:defRPr/>
              </a:pPr>
              <a:t>9/18/24</a:t>
            </a:fld>
            <a:endParaRPr lang="en-US" altLang="en-US"/>
          </a:p>
        </p:txBody>
      </p:sp>
      <p:sp>
        <p:nvSpPr>
          <p:cNvPr id="5" name="Rectangle 5">
            <a:extLst>
              <a:ext uri="{FF2B5EF4-FFF2-40B4-BE49-F238E27FC236}">
                <a16:creationId xmlns:a16="http://schemas.microsoft.com/office/drawing/2014/main" id="{8BCEAB20-8684-A9F7-8F22-6BFDB9759D1A}"/>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E2010099-390C-BBC4-A3A0-97B2D2DA1DDA}"/>
              </a:ext>
            </a:extLst>
          </p:cNvPr>
          <p:cNvSpPr>
            <a:spLocks noGrp="1" noChangeArrowheads="1"/>
          </p:cNvSpPr>
          <p:nvPr>
            <p:ph type="sldNum" sz="quarter" idx="12"/>
          </p:nvPr>
        </p:nvSpPr>
        <p:spPr>
          <a:ln/>
        </p:spPr>
        <p:txBody>
          <a:bodyPr/>
          <a:lstStyle>
            <a:lvl1pPr>
              <a:defRPr/>
            </a:lvl1pPr>
          </a:lstStyle>
          <a:p>
            <a:pPr>
              <a:defRPr/>
            </a:pPr>
            <a:fld id="{75B680CF-3E11-5F45-9120-4E69565C8979}" type="slidenum">
              <a:rPr lang="en-US" altLang="en-US"/>
              <a:pPr>
                <a:defRPr/>
              </a:pPr>
              <a:t>‹#›</a:t>
            </a:fld>
            <a:endParaRPr lang="en-US" altLang="en-US"/>
          </a:p>
        </p:txBody>
      </p:sp>
    </p:spTree>
    <p:extLst>
      <p:ext uri="{BB962C8B-B14F-4D97-AF65-F5344CB8AC3E}">
        <p14:creationId xmlns:p14="http://schemas.microsoft.com/office/powerpoint/2010/main" val="570107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EE29656-D95E-4FAC-502D-0B64742DF4C5}"/>
              </a:ext>
            </a:extLst>
          </p:cNvPr>
          <p:cNvSpPr>
            <a:spLocks noGrp="1" noChangeArrowheads="1"/>
          </p:cNvSpPr>
          <p:nvPr>
            <p:ph type="dt" sz="half" idx="10"/>
          </p:nvPr>
        </p:nvSpPr>
        <p:spPr>
          <a:ln/>
        </p:spPr>
        <p:txBody>
          <a:bodyPr/>
          <a:lstStyle>
            <a:lvl1pPr>
              <a:defRPr/>
            </a:lvl1pPr>
          </a:lstStyle>
          <a:p>
            <a:pPr>
              <a:defRPr/>
            </a:pPr>
            <a:fld id="{1DA70CCF-4F4B-4B49-B4A8-2BDBE2E7B6E7}" type="datetime1">
              <a:rPr lang="en-US" altLang="en-US"/>
              <a:pPr>
                <a:defRPr/>
              </a:pPr>
              <a:t>9/18/24</a:t>
            </a:fld>
            <a:endParaRPr lang="en-US" altLang="en-US"/>
          </a:p>
        </p:txBody>
      </p:sp>
      <p:sp>
        <p:nvSpPr>
          <p:cNvPr id="5" name="Rectangle 5">
            <a:extLst>
              <a:ext uri="{FF2B5EF4-FFF2-40B4-BE49-F238E27FC236}">
                <a16:creationId xmlns:a16="http://schemas.microsoft.com/office/drawing/2014/main" id="{1BD4B925-62EB-CB27-724F-3A53EE7AD3FE}"/>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6" name="Rectangle 6">
            <a:extLst>
              <a:ext uri="{FF2B5EF4-FFF2-40B4-BE49-F238E27FC236}">
                <a16:creationId xmlns:a16="http://schemas.microsoft.com/office/drawing/2014/main" id="{8FB1543A-10F1-0BF2-226E-D8CFE016D36F}"/>
              </a:ext>
            </a:extLst>
          </p:cNvPr>
          <p:cNvSpPr>
            <a:spLocks noGrp="1" noChangeArrowheads="1"/>
          </p:cNvSpPr>
          <p:nvPr>
            <p:ph type="sldNum" sz="quarter" idx="12"/>
          </p:nvPr>
        </p:nvSpPr>
        <p:spPr>
          <a:ln/>
        </p:spPr>
        <p:txBody>
          <a:bodyPr/>
          <a:lstStyle>
            <a:lvl1pPr>
              <a:defRPr/>
            </a:lvl1pPr>
          </a:lstStyle>
          <a:p>
            <a:pPr>
              <a:defRPr/>
            </a:pPr>
            <a:fld id="{00DA392A-004D-6F42-AC57-FBEFA6F289EA}" type="slidenum">
              <a:rPr lang="en-US" altLang="en-US"/>
              <a:pPr>
                <a:defRPr/>
              </a:pPr>
              <a:t>‹#›</a:t>
            </a:fld>
            <a:endParaRPr lang="en-US" altLang="en-US"/>
          </a:p>
        </p:txBody>
      </p:sp>
    </p:spTree>
    <p:extLst>
      <p:ext uri="{BB962C8B-B14F-4D97-AF65-F5344CB8AC3E}">
        <p14:creationId xmlns:p14="http://schemas.microsoft.com/office/powerpoint/2010/main" val="2527003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6380199-55D9-CBAE-6575-102962FF082C}"/>
              </a:ext>
            </a:extLst>
          </p:cNvPr>
          <p:cNvSpPr>
            <a:spLocks noGrp="1" noChangeArrowheads="1"/>
          </p:cNvSpPr>
          <p:nvPr>
            <p:ph type="dt" sz="half" idx="10"/>
          </p:nvPr>
        </p:nvSpPr>
        <p:spPr>
          <a:ln/>
        </p:spPr>
        <p:txBody>
          <a:bodyPr/>
          <a:lstStyle>
            <a:lvl1pPr>
              <a:defRPr/>
            </a:lvl1pPr>
          </a:lstStyle>
          <a:p>
            <a:pPr>
              <a:defRPr/>
            </a:pPr>
            <a:fld id="{F2060B93-9DF9-8E4E-B6A6-712D18B1D934}" type="datetime1">
              <a:rPr lang="en-US" altLang="en-US"/>
              <a:pPr>
                <a:defRPr/>
              </a:pPr>
              <a:t>9/18/24</a:t>
            </a:fld>
            <a:endParaRPr lang="en-US" altLang="en-US"/>
          </a:p>
        </p:txBody>
      </p:sp>
      <p:sp>
        <p:nvSpPr>
          <p:cNvPr id="3" name="Rectangle 5">
            <a:extLst>
              <a:ext uri="{FF2B5EF4-FFF2-40B4-BE49-F238E27FC236}">
                <a16:creationId xmlns:a16="http://schemas.microsoft.com/office/drawing/2014/main" id="{39548D32-ADCE-3E41-6B41-893D47F0A2B8}"/>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4" name="Rectangle 6">
            <a:extLst>
              <a:ext uri="{FF2B5EF4-FFF2-40B4-BE49-F238E27FC236}">
                <a16:creationId xmlns:a16="http://schemas.microsoft.com/office/drawing/2014/main" id="{26B6C3EB-C476-B2EC-DECA-FBE2AD075641}"/>
              </a:ext>
            </a:extLst>
          </p:cNvPr>
          <p:cNvSpPr>
            <a:spLocks noGrp="1" noChangeArrowheads="1"/>
          </p:cNvSpPr>
          <p:nvPr>
            <p:ph type="sldNum" sz="quarter" idx="12"/>
          </p:nvPr>
        </p:nvSpPr>
        <p:spPr>
          <a:ln/>
        </p:spPr>
        <p:txBody>
          <a:bodyPr/>
          <a:lstStyle>
            <a:lvl1pPr>
              <a:defRPr/>
            </a:lvl1pPr>
          </a:lstStyle>
          <a:p>
            <a:pPr>
              <a:defRPr/>
            </a:pPr>
            <a:fld id="{731F273F-A755-E542-838E-DFBA677AF071}" type="slidenum">
              <a:rPr lang="en-US" altLang="en-US"/>
              <a:pPr>
                <a:defRPr/>
              </a:pPr>
              <a:t>‹#›</a:t>
            </a:fld>
            <a:endParaRPr lang="en-US" altLang="en-US"/>
          </a:p>
        </p:txBody>
      </p:sp>
    </p:spTree>
    <p:extLst>
      <p:ext uri="{BB962C8B-B14F-4D97-AF65-F5344CB8AC3E}">
        <p14:creationId xmlns:p14="http://schemas.microsoft.com/office/powerpoint/2010/main" val="4169259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844A7AC-E755-97D9-A63C-CE7E4F434CB2}"/>
              </a:ext>
            </a:extLst>
          </p:cNvPr>
          <p:cNvSpPr>
            <a:spLocks noGrp="1" noChangeArrowheads="1"/>
          </p:cNvSpPr>
          <p:nvPr>
            <p:ph type="dt" sz="half" idx="10"/>
          </p:nvPr>
        </p:nvSpPr>
        <p:spPr>
          <a:ln/>
        </p:spPr>
        <p:txBody>
          <a:bodyPr/>
          <a:lstStyle>
            <a:lvl1pPr>
              <a:defRPr/>
            </a:lvl1pPr>
          </a:lstStyle>
          <a:p>
            <a:pPr>
              <a:defRPr/>
            </a:pPr>
            <a:fld id="{EDB5554C-4410-2647-BFAA-B97850266A61}" type="datetime1">
              <a:rPr lang="en-US" altLang="en-US"/>
              <a:pPr>
                <a:defRPr/>
              </a:pPr>
              <a:t>9/18/24</a:t>
            </a:fld>
            <a:endParaRPr lang="en-US" altLang="en-US"/>
          </a:p>
        </p:txBody>
      </p:sp>
      <p:sp>
        <p:nvSpPr>
          <p:cNvPr id="6" name="Rectangle 5">
            <a:extLst>
              <a:ext uri="{FF2B5EF4-FFF2-40B4-BE49-F238E27FC236}">
                <a16:creationId xmlns:a16="http://schemas.microsoft.com/office/drawing/2014/main" id="{75BDA38B-3B8B-5987-EEC5-50B08CE8E6B3}"/>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9ECE59D7-D90C-3546-9BC8-DB297CE62B8F}"/>
              </a:ext>
            </a:extLst>
          </p:cNvPr>
          <p:cNvSpPr>
            <a:spLocks noGrp="1" noChangeArrowheads="1"/>
          </p:cNvSpPr>
          <p:nvPr>
            <p:ph type="sldNum" sz="quarter" idx="12"/>
          </p:nvPr>
        </p:nvSpPr>
        <p:spPr>
          <a:ln/>
        </p:spPr>
        <p:txBody>
          <a:bodyPr/>
          <a:lstStyle>
            <a:lvl1pPr>
              <a:defRPr/>
            </a:lvl1pPr>
          </a:lstStyle>
          <a:p>
            <a:pPr>
              <a:defRPr/>
            </a:pPr>
            <a:fld id="{26573394-E79A-7746-BEED-E2292FE8BDE8}" type="slidenum">
              <a:rPr lang="en-US" altLang="en-US"/>
              <a:pPr>
                <a:defRPr/>
              </a:pPr>
              <a:t>‹#›</a:t>
            </a:fld>
            <a:endParaRPr lang="en-US" altLang="en-US"/>
          </a:p>
        </p:txBody>
      </p:sp>
    </p:spTree>
    <p:extLst>
      <p:ext uri="{BB962C8B-B14F-4D97-AF65-F5344CB8AC3E}">
        <p14:creationId xmlns:p14="http://schemas.microsoft.com/office/powerpoint/2010/main" val="3379447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67F5AD4-258E-9000-DE3E-A636C603FD51}"/>
              </a:ext>
            </a:extLst>
          </p:cNvPr>
          <p:cNvSpPr>
            <a:spLocks noGrp="1" noChangeArrowheads="1"/>
          </p:cNvSpPr>
          <p:nvPr>
            <p:ph type="dt" sz="half" idx="10"/>
          </p:nvPr>
        </p:nvSpPr>
        <p:spPr>
          <a:ln/>
        </p:spPr>
        <p:txBody>
          <a:bodyPr/>
          <a:lstStyle>
            <a:lvl1pPr>
              <a:defRPr/>
            </a:lvl1pPr>
          </a:lstStyle>
          <a:p>
            <a:pPr>
              <a:defRPr/>
            </a:pPr>
            <a:fld id="{9087EA5A-CC06-9C46-BBB2-AF3C342A0DBC}" type="datetime1">
              <a:rPr lang="en-US" altLang="en-US"/>
              <a:pPr>
                <a:defRPr/>
              </a:pPr>
              <a:t>9/18/24</a:t>
            </a:fld>
            <a:endParaRPr lang="en-US" altLang="en-US"/>
          </a:p>
        </p:txBody>
      </p:sp>
      <p:sp>
        <p:nvSpPr>
          <p:cNvPr id="6" name="Rectangle 5">
            <a:extLst>
              <a:ext uri="{FF2B5EF4-FFF2-40B4-BE49-F238E27FC236}">
                <a16:creationId xmlns:a16="http://schemas.microsoft.com/office/drawing/2014/main" id="{BBD1AC5F-D458-D7D3-7488-74F195D0CF8F}"/>
              </a:ext>
            </a:extLst>
          </p:cNvPr>
          <p:cNvSpPr>
            <a:spLocks noGrp="1" noChangeArrowheads="1"/>
          </p:cNvSpPr>
          <p:nvPr>
            <p:ph type="ftr" sz="quarter" idx="11"/>
          </p:nvPr>
        </p:nvSpPr>
        <p:spPr>
          <a:ln/>
        </p:spPr>
        <p:txBody>
          <a:bodyPr/>
          <a:lstStyle>
            <a:lvl1pPr>
              <a:defRPr/>
            </a:lvl1pPr>
          </a:lstStyle>
          <a:p>
            <a:pPr>
              <a:defRPr/>
            </a:pPr>
            <a:r>
              <a:rPr lang="en-US"/>
              <a:t>Planetary SciencesPlanetary Sciences</a:t>
            </a:r>
          </a:p>
        </p:txBody>
      </p:sp>
      <p:sp>
        <p:nvSpPr>
          <p:cNvPr id="7" name="Rectangle 6">
            <a:extLst>
              <a:ext uri="{FF2B5EF4-FFF2-40B4-BE49-F238E27FC236}">
                <a16:creationId xmlns:a16="http://schemas.microsoft.com/office/drawing/2014/main" id="{89A8F7CF-B0AF-3508-9191-89E4D3926DCA}"/>
              </a:ext>
            </a:extLst>
          </p:cNvPr>
          <p:cNvSpPr>
            <a:spLocks noGrp="1" noChangeArrowheads="1"/>
          </p:cNvSpPr>
          <p:nvPr>
            <p:ph type="sldNum" sz="quarter" idx="12"/>
          </p:nvPr>
        </p:nvSpPr>
        <p:spPr>
          <a:ln/>
        </p:spPr>
        <p:txBody>
          <a:bodyPr/>
          <a:lstStyle>
            <a:lvl1pPr>
              <a:defRPr/>
            </a:lvl1pPr>
          </a:lstStyle>
          <a:p>
            <a:pPr>
              <a:defRPr/>
            </a:pPr>
            <a:fld id="{B1F6DC62-B07B-9242-909A-0F00BEDA90D3}" type="slidenum">
              <a:rPr lang="en-US" altLang="en-US"/>
              <a:pPr>
                <a:defRPr/>
              </a:pPr>
              <a:t>‹#›</a:t>
            </a:fld>
            <a:endParaRPr lang="en-US" altLang="en-US"/>
          </a:p>
        </p:txBody>
      </p:sp>
    </p:spTree>
    <p:extLst>
      <p:ext uri="{BB962C8B-B14F-4D97-AF65-F5344CB8AC3E}">
        <p14:creationId xmlns:p14="http://schemas.microsoft.com/office/powerpoint/2010/main" val="28733310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42B16FC5-6274-C339-D552-009DF0608094}"/>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187695B-D819-3FAA-9E54-E3AD6200462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CAEBDBD-75FA-F0DA-7703-12C15C4F420E}"/>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cs typeface="Arial" panose="020B0604020202020204" pitchFamily="34" charset="0"/>
              </a:defRPr>
            </a:lvl1pPr>
          </a:lstStyle>
          <a:p>
            <a:pPr>
              <a:defRPr/>
            </a:pPr>
            <a:fld id="{CD7036A9-BE82-1741-84ED-563F7AA0C495}" type="datetime1">
              <a:rPr lang="en-US" altLang="en-US"/>
              <a:pPr>
                <a:defRPr/>
              </a:pPr>
              <a:t>9/18/24</a:t>
            </a:fld>
            <a:endParaRPr lang="en-US" altLang="en-US"/>
          </a:p>
        </p:txBody>
      </p:sp>
      <p:sp>
        <p:nvSpPr>
          <p:cNvPr id="1029" name="Rectangle 5">
            <a:extLst>
              <a:ext uri="{FF2B5EF4-FFF2-40B4-BE49-F238E27FC236}">
                <a16:creationId xmlns:a16="http://schemas.microsoft.com/office/drawing/2014/main" id="{AEFC45FB-4FE3-CDF9-FFDE-1E9D3D326F58}"/>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8BD5F552-F72F-B969-20CC-8FBB067FC813}"/>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panose="020B0604020202020204" pitchFamily="34" charset="0"/>
              </a:defRPr>
            </a:lvl1pPr>
          </a:lstStyle>
          <a:p>
            <a:pPr>
              <a:defRPr/>
            </a:pPr>
            <a:fld id="{8644D0E0-3769-EA42-A635-97BB26D1F3C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A9FBBB8F-887C-4DF7-1A48-83E98CF5A8A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44A1DE2C-E37E-9D49-0C73-5107FFD3DD6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3AB8C8A-EBA2-6154-AD6E-2863BD7A5290}"/>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panose="020B0604020202020204" pitchFamily="34" charset="0"/>
              </a:defRPr>
            </a:lvl1pPr>
          </a:lstStyle>
          <a:p>
            <a:pPr>
              <a:defRPr/>
            </a:pPr>
            <a:fld id="{82B0472A-BB9E-3144-80D7-32AD4772C30A}" type="datetime1">
              <a:rPr lang="en-US" altLang="en-US"/>
              <a:pPr>
                <a:defRPr/>
              </a:pPr>
              <a:t>9/18/24</a:t>
            </a:fld>
            <a:endParaRPr lang="en-US" altLang="en-US"/>
          </a:p>
        </p:txBody>
      </p:sp>
      <p:sp>
        <p:nvSpPr>
          <p:cNvPr id="1029" name="Rectangle 5">
            <a:extLst>
              <a:ext uri="{FF2B5EF4-FFF2-40B4-BE49-F238E27FC236}">
                <a16:creationId xmlns:a16="http://schemas.microsoft.com/office/drawing/2014/main" id="{0F293470-DB7C-9623-58D1-D6AB6C35826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1D63A0B0-8278-9DC6-96EE-2DD40537548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BDA17B72-19C4-D542-8DB5-CF606A98532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7B0C2E7A-2D47-18C8-9FC8-8A497BC11CBD}"/>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FEBD3D64-ABA8-0F94-62BA-51085DA5DBD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DB3B586-E960-D654-970B-6889F8394E9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cs typeface="Arial" panose="020B0604020202020204" pitchFamily="34" charset="0"/>
              </a:defRPr>
            </a:lvl1pPr>
          </a:lstStyle>
          <a:p>
            <a:pPr>
              <a:defRPr/>
            </a:pPr>
            <a:fld id="{F31C831E-3BEB-7647-AC81-D0F7B92E990D}" type="datetime1">
              <a:rPr lang="en-US" altLang="en-US"/>
              <a:pPr>
                <a:defRPr/>
              </a:pPr>
              <a:t>9/18/24</a:t>
            </a:fld>
            <a:endParaRPr lang="en-US" altLang="en-US"/>
          </a:p>
        </p:txBody>
      </p:sp>
      <p:sp>
        <p:nvSpPr>
          <p:cNvPr id="1029" name="Rectangle 5">
            <a:extLst>
              <a:ext uri="{FF2B5EF4-FFF2-40B4-BE49-F238E27FC236}">
                <a16:creationId xmlns:a16="http://schemas.microsoft.com/office/drawing/2014/main" id="{580407D5-3707-58B3-866E-22EFA5F41F4E}"/>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42A52252-B07C-BF65-36BA-ABDF8ACF057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panose="020B0604020202020204" pitchFamily="34" charset="0"/>
              </a:defRPr>
            </a:lvl1pPr>
          </a:lstStyle>
          <a:p>
            <a:pPr>
              <a:defRPr/>
            </a:pPr>
            <a:fld id="{02ACA8BA-CCFD-E344-BF09-9B1651D192E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DC2025F5-F729-1AE0-7C87-0ABFCA5E1AC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7891" name="Rectangle 3">
            <a:extLst>
              <a:ext uri="{FF2B5EF4-FFF2-40B4-BE49-F238E27FC236}">
                <a16:creationId xmlns:a16="http://schemas.microsoft.com/office/drawing/2014/main" id="{9B1D46D1-DC99-ED40-FB9B-EEF837C42F6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79161FC-1165-3219-710B-4E5FC6827C0C}"/>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cs typeface="Arial" panose="020B0604020202020204" pitchFamily="34" charset="0"/>
              </a:defRPr>
            </a:lvl1pPr>
          </a:lstStyle>
          <a:p>
            <a:pPr>
              <a:defRPr/>
            </a:pPr>
            <a:fld id="{54F2D3D5-D6FE-CF4D-8E9B-949709924143}" type="datetime1">
              <a:rPr lang="en-US" altLang="en-US"/>
              <a:pPr>
                <a:defRPr/>
              </a:pPr>
              <a:t>9/18/24</a:t>
            </a:fld>
            <a:endParaRPr lang="en-US" altLang="en-US"/>
          </a:p>
        </p:txBody>
      </p:sp>
      <p:sp>
        <p:nvSpPr>
          <p:cNvPr id="1029" name="Rectangle 5">
            <a:extLst>
              <a:ext uri="{FF2B5EF4-FFF2-40B4-BE49-F238E27FC236}">
                <a16:creationId xmlns:a16="http://schemas.microsoft.com/office/drawing/2014/main" id="{D4200E21-7BC6-1BDB-CD10-6C9E5703D87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C6EEB059-09A4-C0C6-C420-C728C1E3B8E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cs typeface="Arial" panose="020B0604020202020204" pitchFamily="34" charset="0"/>
              </a:defRPr>
            </a:lvl1pPr>
          </a:lstStyle>
          <a:p>
            <a:pPr>
              <a:defRPr/>
            </a:pPr>
            <a:fld id="{EE38FB63-DCAC-1946-9519-972C45EBF4C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11" r:id="rId1"/>
    <p:sldLayoutId id="2147483812" r:id="rId2"/>
    <p:sldLayoutId id="2147483813" r:id="rId3"/>
    <p:sldLayoutId id="2147483814" r:id="rId4"/>
    <p:sldLayoutId id="2147483815" r:id="rId5"/>
    <p:sldLayoutId id="2147483816" r:id="rId6"/>
    <p:sldLayoutId id="2147483817" r:id="rId7"/>
    <p:sldLayoutId id="2147483818" r:id="rId8"/>
    <p:sldLayoutId id="2147483819" r:id="rId9"/>
    <p:sldLayoutId id="2147483820" r:id="rId10"/>
    <p:sldLayoutId id="2147483821"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9B8C0A96-7FA7-9F73-F5A4-1B51F44450B1}"/>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39" name="Rectangle 3">
            <a:extLst>
              <a:ext uri="{FF2B5EF4-FFF2-40B4-BE49-F238E27FC236}">
                <a16:creationId xmlns:a16="http://schemas.microsoft.com/office/drawing/2014/main" id="{11F939B8-1754-7DB1-902A-562024F7769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9199523-35C0-0214-83ED-68A80071519D}"/>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cs typeface="Arial" panose="020B0604020202020204" pitchFamily="34" charset="0"/>
              </a:defRPr>
            </a:lvl1pPr>
          </a:lstStyle>
          <a:p>
            <a:pPr>
              <a:defRPr/>
            </a:pPr>
            <a:fld id="{88DFB7EC-B64B-0949-A0E9-343DE6C11B12}" type="datetime1">
              <a:rPr lang="en-US" altLang="en-US"/>
              <a:pPr>
                <a:defRPr/>
              </a:pPr>
              <a:t>9/18/24</a:t>
            </a:fld>
            <a:endParaRPr lang="en-US" altLang="en-US"/>
          </a:p>
        </p:txBody>
      </p:sp>
      <p:sp>
        <p:nvSpPr>
          <p:cNvPr id="1029" name="Rectangle 5">
            <a:extLst>
              <a:ext uri="{FF2B5EF4-FFF2-40B4-BE49-F238E27FC236}">
                <a16:creationId xmlns:a16="http://schemas.microsoft.com/office/drawing/2014/main" id="{290C2346-20F1-EE8D-126C-4647FCD1F885}"/>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1AE7BCE5-0C13-39F8-D054-D284BAD25C1B}"/>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panose="020B0604020202020204" pitchFamily="34" charset="0"/>
              </a:defRPr>
            </a:lvl1pPr>
          </a:lstStyle>
          <a:p>
            <a:pPr>
              <a:defRPr/>
            </a:pPr>
            <a:fld id="{FEF7465D-3203-6F42-8CB9-33055897F456}" type="slidenum">
              <a:rPr lang="en-US" altLang="en-US"/>
              <a:pPr>
                <a:defRPr/>
              </a:pPr>
              <a:t>‹#›</a:t>
            </a:fld>
            <a:endParaRPr lang="en-US" altLang="en-US"/>
          </a:p>
        </p:txBody>
      </p:sp>
    </p:spTree>
    <p:extLst>
      <p:ext uri="{BB962C8B-B14F-4D97-AF65-F5344CB8AC3E}">
        <p14:creationId xmlns:p14="http://schemas.microsoft.com/office/powerpoint/2010/main" val="1665372581"/>
      </p:ext>
    </p:extLst>
  </p:cSld>
  <p:clrMap bg1="lt1" tx1="dk1" bg2="lt2" tx2="dk2" accent1="accent1" accent2="accent2" accent3="accent3" accent4="accent4" accent5="accent5" accent6="accent6" hlink="hlink" folHlink="folHlink"/>
  <p:sldLayoutIdLst>
    <p:sldLayoutId id="2147483870" r:id="rId1"/>
    <p:sldLayoutId id="2147483871" r:id="rId2"/>
    <p:sldLayoutId id="2147483872" r:id="rId3"/>
    <p:sldLayoutId id="2147483873" r:id="rId4"/>
    <p:sldLayoutId id="2147483874" r:id="rId5"/>
    <p:sldLayoutId id="2147483875" r:id="rId6"/>
    <p:sldLayoutId id="2147483876" r:id="rId7"/>
    <p:sldLayoutId id="2147483877" r:id="rId8"/>
    <p:sldLayoutId id="2147483878" r:id="rId9"/>
    <p:sldLayoutId id="2147483879" r:id="rId10"/>
    <p:sldLayoutId id="2147483880"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C278E2A2-E16C-D0BC-5937-90113B548263}"/>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23" name="Rectangle 3">
            <a:extLst>
              <a:ext uri="{FF2B5EF4-FFF2-40B4-BE49-F238E27FC236}">
                <a16:creationId xmlns:a16="http://schemas.microsoft.com/office/drawing/2014/main" id="{5823EE52-6B9F-B1AF-EA5E-91C8EED31638}"/>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02D833E-1521-B786-462E-6638D3DF2B18}"/>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cs typeface="Arial" panose="020B0604020202020204" pitchFamily="34" charset="0"/>
              </a:defRPr>
            </a:lvl1pPr>
          </a:lstStyle>
          <a:p>
            <a:pPr>
              <a:defRPr/>
            </a:pPr>
            <a:fld id="{D89203EF-6DE7-5541-9C42-89F03A9C5517}" type="datetime1">
              <a:rPr lang="en-US" altLang="en-US"/>
              <a:pPr>
                <a:defRPr/>
              </a:pPr>
              <a:t>9/18/24</a:t>
            </a:fld>
            <a:endParaRPr lang="en-US" altLang="en-US"/>
          </a:p>
        </p:txBody>
      </p:sp>
      <p:sp>
        <p:nvSpPr>
          <p:cNvPr id="1029" name="Rectangle 5">
            <a:extLst>
              <a:ext uri="{FF2B5EF4-FFF2-40B4-BE49-F238E27FC236}">
                <a16:creationId xmlns:a16="http://schemas.microsoft.com/office/drawing/2014/main" id="{F45315B2-AC19-74D5-A936-46BAF77EA092}"/>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ea typeface="ＭＳ Ｐゴシック" charset="0"/>
                <a:cs typeface="Arial" charset="0"/>
              </a:defRPr>
            </a:lvl1pPr>
          </a:lstStyle>
          <a:p>
            <a:pPr>
              <a:defRPr/>
            </a:pPr>
            <a:r>
              <a:rPr lang="en-US"/>
              <a:t>Planetary SciencesPlanetary Sciences</a:t>
            </a:r>
          </a:p>
        </p:txBody>
      </p:sp>
      <p:sp>
        <p:nvSpPr>
          <p:cNvPr id="1030" name="Rectangle 6">
            <a:extLst>
              <a:ext uri="{FF2B5EF4-FFF2-40B4-BE49-F238E27FC236}">
                <a16:creationId xmlns:a16="http://schemas.microsoft.com/office/drawing/2014/main" id="{CA087C91-B52C-6A16-6958-661679639EF5}"/>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cs typeface="Arial" panose="020B0604020202020204" pitchFamily="34" charset="0"/>
              </a:defRPr>
            </a:lvl1pPr>
          </a:lstStyle>
          <a:p>
            <a:pPr>
              <a:defRPr/>
            </a:pPr>
            <a:fld id="{4C49DB48-FC1F-7C4E-BABB-39A7E86D3096}" type="slidenum">
              <a:rPr lang="en-US" altLang="en-US"/>
              <a:pPr>
                <a:defRPr/>
              </a:pPr>
              <a:t>‹#›</a:t>
            </a:fld>
            <a:endParaRPr lang="en-US" altLang="en-US"/>
          </a:p>
        </p:txBody>
      </p:sp>
    </p:spTree>
    <p:extLst>
      <p:ext uri="{BB962C8B-B14F-4D97-AF65-F5344CB8AC3E}">
        <p14:creationId xmlns:p14="http://schemas.microsoft.com/office/powerpoint/2010/main" val="3753595429"/>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Lst>
  <p:hf hdr="0" dt="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1026">
            <a:extLst>
              <a:ext uri="{FF2B5EF4-FFF2-40B4-BE49-F238E27FC236}">
                <a16:creationId xmlns:a16="http://schemas.microsoft.com/office/drawing/2014/main" id="{A957BA34-E41A-C485-D436-D35D2D9A2915}"/>
              </a:ext>
            </a:extLst>
          </p:cNvPr>
          <p:cNvSpPr>
            <a:spLocks noGrp="1" noChangeArrowheads="1"/>
          </p:cNvSpPr>
          <p:nvPr>
            <p:ph type="title"/>
          </p:nvPr>
        </p:nvSpPr>
        <p:spPr>
          <a:xfrm>
            <a:off x="685800" y="76200"/>
            <a:ext cx="7772400" cy="838200"/>
          </a:xfrm>
        </p:spPr>
        <p:txBody>
          <a:bodyPr/>
          <a:lstStyle/>
          <a:p>
            <a:pPr eaLnBrk="1" hangingPunct="1"/>
            <a:r>
              <a:rPr lang="en-US" altLang="en-US" b="1">
                <a:ea typeface="ＭＳ Ｐゴシック" panose="020B0600070205080204" pitchFamily="34" charset="-128"/>
              </a:rPr>
              <a:t>Where is this?</a:t>
            </a:r>
          </a:p>
        </p:txBody>
      </p:sp>
      <p:pic>
        <p:nvPicPr>
          <p:cNvPr id="75778" name="Picture 3">
            <a:extLst>
              <a:ext uri="{FF2B5EF4-FFF2-40B4-BE49-F238E27FC236}">
                <a16:creationId xmlns:a16="http://schemas.microsoft.com/office/drawing/2014/main" id="{98B44757-2362-FDF3-5AF0-E7898910C8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2">
            <a:extLst>
              <a:ext uri="{FF2B5EF4-FFF2-40B4-BE49-F238E27FC236}">
                <a16:creationId xmlns:a16="http://schemas.microsoft.com/office/drawing/2014/main" id="{C0119194-3AB4-72AA-22EA-9441340828EC}"/>
              </a:ext>
            </a:extLst>
          </p:cNvPr>
          <p:cNvSpPr>
            <a:spLocks noGrp="1" noChangeArrowheads="1"/>
          </p:cNvSpPr>
          <p:nvPr>
            <p:ph type="title"/>
          </p:nvPr>
        </p:nvSpPr>
        <p:spPr>
          <a:xfrm>
            <a:off x="0" y="0"/>
            <a:ext cx="9144000" cy="990600"/>
          </a:xfrm>
        </p:spPr>
        <p:txBody>
          <a:bodyPr/>
          <a:lstStyle/>
          <a:p>
            <a:pPr eaLnBrk="1" hangingPunct="1"/>
            <a:r>
              <a:rPr lang="en-US" altLang="en-US" b="1">
                <a:ea typeface="ＭＳ Ｐゴシック" panose="020B0600070205080204" pitchFamily="34" charset="-128"/>
              </a:rPr>
              <a:t>External Clues to S.S. Formation</a:t>
            </a:r>
          </a:p>
        </p:txBody>
      </p:sp>
      <p:sp>
        <p:nvSpPr>
          <p:cNvPr id="27651" name="Text Box 3">
            <a:extLst>
              <a:ext uri="{FF2B5EF4-FFF2-40B4-BE49-F238E27FC236}">
                <a16:creationId xmlns:a16="http://schemas.microsoft.com/office/drawing/2014/main" id="{80BE4172-BB64-3DEC-1C93-76281386E39F}"/>
              </a:ext>
            </a:extLst>
          </p:cNvPr>
          <p:cNvSpPr txBox="1">
            <a:spLocks noChangeArrowheads="1"/>
          </p:cNvSpPr>
          <p:nvPr/>
        </p:nvSpPr>
        <p:spPr bwMode="auto">
          <a:xfrm>
            <a:off x="381000" y="838200"/>
            <a:ext cx="8458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a:t>
            </a: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21. clouds of gas/dust observed</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22. proplyds observed at very young ages --- a few million years</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23. T Tauri stars observed</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24. substantial disks observed at 10-100 million years</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25. no disks seen (yet) past ~ 1 billion years</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26. planets and planetary systems now detected</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2E8C31"/>
                </a:solidFill>
                <a:effectLst/>
                <a:uLnTx/>
                <a:uFillTx/>
                <a:latin typeface="Times New Roman" panose="02020603050405020304" pitchFamily="18" charset="0"/>
                <a:ea typeface="ＭＳ Ｐゴシック" panose="020B0600070205080204" pitchFamily="34" charset="-128"/>
                <a:cs typeface="+mn-cs"/>
              </a:rPr>
              <a:t>PAPER TOPIC: What’</a:t>
            </a:r>
            <a:r>
              <a:rPr kumimoji="0" lang="en-US" altLang="ja-JP" sz="2400" b="0" i="0" u="none" strike="noStrike" kern="1200" cap="none" spc="0" normalizeH="0" baseline="0" noProof="0">
                <a:ln>
                  <a:noFill/>
                </a:ln>
                <a:solidFill>
                  <a:srgbClr val="2E8C31"/>
                </a:solidFill>
                <a:effectLst/>
                <a:uLnTx/>
                <a:uFillTx/>
                <a:latin typeface="Times New Roman" panose="02020603050405020304" pitchFamily="18" charset="0"/>
                <a:ea typeface="ＭＳ Ｐゴシック" panose="020B0600070205080204" pitchFamily="34" charset="-128"/>
                <a:cs typeface="+mn-cs"/>
              </a:rPr>
              <a:t>s the latest on disk statistics with age?</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2000"/>
                                        <p:tgtEl>
                                          <p:spTgt spid="276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651">
                                            <p:txEl>
                                              <p:pRg st="1" end="1"/>
                                            </p:txEl>
                                          </p:spTgt>
                                        </p:tgtEl>
                                        <p:attrNameLst>
                                          <p:attrName>style.visibility</p:attrName>
                                        </p:attrNameLst>
                                      </p:cBhvr>
                                      <p:to>
                                        <p:strVal val="visible"/>
                                      </p:to>
                                    </p:set>
                                    <p:animEffect transition="in" filter="fade">
                                      <p:cBhvr>
                                        <p:cTn id="12" dur="2000"/>
                                        <p:tgtEl>
                                          <p:spTgt spid="2765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651">
                                            <p:txEl>
                                              <p:pRg st="3" end="3"/>
                                            </p:txEl>
                                          </p:spTgt>
                                        </p:tgtEl>
                                        <p:attrNameLst>
                                          <p:attrName>style.visibility</p:attrName>
                                        </p:attrNameLst>
                                      </p:cBhvr>
                                      <p:to>
                                        <p:strVal val="visible"/>
                                      </p:to>
                                    </p:set>
                                    <p:animEffect transition="in" filter="fade">
                                      <p:cBhvr>
                                        <p:cTn id="17" dur="2000"/>
                                        <p:tgtEl>
                                          <p:spTgt spid="27651">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651">
                                            <p:txEl>
                                              <p:pRg st="5" end="5"/>
                                            </p:txEl>
                                          </p:spTgt>
                                        </p:tgtEl>
                                        <p:attrNameLst>
                                          <p:attrName>style.visibility</p:attrName>
                                        </p:attrNameLst>
                                      </p:cBhvr>
                                      <p:to>
                                        <p:strVal val="visible"/>
                                      </p:to>
                                    </p:set>
                                    <p:animEffect transition="in" filter="fade">
                                      <p:cBhvr>
                                        <p:cTn id="22" dur="2000"/>
                                        <p:tgtEl>
                                          <p:spTgt spid="27651">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651">
                                            <p:txEl>
                                              <p:pRg st="7" end="7"/>
                                            </p:txEl>
                                          </p:spTgt>
                                        </p:tgtEl>
                                        <p:attrNameLst>
                                          <p:attrName>style.visibility</p:attrName>
                                        </p:attrNameLst>
                                      </p:cBhvr>
                                      <p:to>
                                        <p:strVal val="visible"/>
                                      </p:to>
                                    </p:set>
                                    <p:animEffect transition="in" filter="fade">
                                      <p:cBhvr>
                                        <p:cTn id="27" dur="2000"/>
                                        <p:tgtEl>
                                          <p:spTgt spid="27651">
                                            <p:txEl>
                                              <p:pRg st="7" end="7"/>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651">
                                            <p:txEl>
                                              <p:pRg st="9" end="9"/>
                                            </p:txEl>
                                          </p:spTgt>
                                        </p:tgtEl>
                                        <p:attrNameLst>
                                          <p:attrName>style.visibility</p:attrName>
                                        </p:attrNameLst>
                                      </p:cBhvr>
                                      <p:to>
                                        <p:strVal val="visible"/>
                                      </p:to>
                                    </p:set>
                                    <p:animEffect transition="in" filter="fade">
                                      <p:cBhvr>
                                        <p:cTn id="32" dur="2000"/>
                                        <p:tgtEl>
                                          <p:spTgt spid="27651">
                                            <p:txEl>
                                              <p:pRg st="9" end="9"/>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7651">
                                            <p:txEl>
                                              <p:pRg st="11" end="11"/>
                                            </p:txEl>
                                          </p:spTgt>
                                        </p:tgtEl>
                                        <p:attrNameLst>
                                          <p:attrName>style.visibility</p:attrName>
                                        </p:attrNameLst>
                                      </p:cBhvr>
                                      <p:to>
                                        <p:strVal val="visible"/>
                                      </p:to>
                                    </p:set>
                                    <p:animEffect transition="in" filter="fade">
                                      <p:cBhvr>
                                        <p:cTn id="37" dur="2000"/>
                                        <p:tgtEl>
                                          <p:spTgt spid="27651">
                                            <p:txEl>
                                              <p:pRg st="11" end="11"/>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651">
                                            <p:txEl>
                                              <p:pRg st="13" end="13"/>
                                            </p:txEl>
                                          </p:spTgt>
                                        </p:tgtEl>
                                        <p:attrNameLst>
                                          <p:attrName>style.visibility</p:attrName>
                                        </p:attrNameLst>
                                      </p:cBhvr>
                                      <p:to>
                                        <p:strVal val="visible"/>
                                      </p:to>
                                    </p:set>
                                    <p:animEffect transition="in" filter="fade">
                                      <p:cBhvr>
                                        <p:cTn id="42" dur="2000"/>
                                        <p:tgtEl>
                                          <p:spTgt spid="2765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a:extLst>
              <a:ext uri="{FF2B5EF4-FFF2-40B4-BE49-F238E27FC236}">
                <a16:creationId xmlns:a16="http://schemas.microsoft.com/office/drawing/2014/main" id="{0B58885C-F384-51D0-F6B9-46C3C994FCA6}"/>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Formation Scenarios</a:t>
            </a:r>
          </a:p>
        </p:txBody>
      </p:sp>
      <p:sp>
        <p:nvSpPr>
          <p:cNvPr id="29699" name="Text Box 3">
            <a:extLst>
              <a:ext uri="{FF2B5EF4-FFF2-40B4-BE49-F238E27FC236}">
                <a16:creationId xmlns:a16="http://schemas.microsoft.com/office/drawing/2014/main" id="{D8715244-A47D-3B68-C872-FD12E073695F}"/>
              </a:ext>
            </a:extLst>
          </p:cNvPr>
          <p:cNvSpPr txBox="1">
            <a:spLocks noChangeArrowheads="1"/>
          </p:cNvSpPr>
          <p:nvPr/>
        </p:nvSpPr>
        <p:spPr bwMode="auto">
          <a:xfrm>
            <a:off x="381000" y="1022350"/>
            <a:ext cx="8458200" cy="410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dirty="0">
              <a:solidFill>
                <a:srgbClr val="000000"/>
              </a:solidFill>
            </a:endParaRP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2400" dirty="0">
                <a:solidFill>
                  <a:srgbClr val="000000"/>
                </a:solidFill>
              </a:rPr>
              <a:t>1.  CAPTURE			free floaters, planet theft</a:t>
            </a:r>
          </a:p>
          <a:p>
            <a:pPr eaLnBrk="1" hangingPunct="1">
              <a:spcBef>
                <a:spcPct val="0"/>
              </a:spcBef>
            </a:pPr>
            <a:endParaRPr lang="en-US" altLang="en-US" sz="2400" dirty="0">
              <a:solidFill>
                <a:srgbClr val="000000"/>
              </a:solidFill>
            </a:endParaRPr>
          </a:p>
          <a:p>
            <a:pPr eaLnBrk="1" hangingPunct="1">
              <a:spcBef>
                <a:spcPct val="0"/>
              </a:spcBef>
              <a:buFontTx/>
              <a:buNone/>
            </a:pPr>
            <a:endParaRPr lang="en-US" altLang="en-US" sz="2400" dirty="0">
              <a:solidFill>
                <a:srgbClr val="000000"/>
              </a:solidFill>
            </a:endParaRP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2400" dirty="0">
                <a:solidFill>
                  <a:srgbClr val="000000"/>
                </a:solidFill>
              </a:rPr>
              <a:t>2.  COLLISION		passing star, Sun fragmented</a:t>
            </a:r>
          </a:p>
          <a:p>
            <a:pPr eaLnBrk="1" hangingPunct="1">
              <a:spcBef>
                <a:spcPct val="0"/>
              </a:spcBef>
              <a:buFontTx/>
              <a:buNone/>
            </a:pPr>
            <a:endParaRPr lang="en-US" altLang="en-US" sz="2400" dirty="0">
              <a:solidFill>
                <a:srgbClr val="000000"/>
              </a:solidFill>
            </a:endParaRPr>
          </a:p>
          <a:p>
            <a:pPr eaLnBrk="1" hangingPunct="1">
              <a:spcBef>
                <a:spcPct val="0"/>
              </a:spcBef>
              <a:buFontTx/>
              <a:buNone/>
            </a:pPr>
            <a:endParaRPr lang="en-US" altLang="en-US" sz="2400" dirty="0">
              <a:solidFill>
                <a:srgbClr val="000000"/>
              </a:solidFill>
            </a:endParaRPr>
          </a:p>
          <a:p>
            <a:pPr eaLnBrk="1" hangingPunct="1">
              <a:spcBef>
                <a:spcPct val="0"/>
              </a:spcBef>
              <a:buFontTx/>
              <a:buNone/>
            </a:pPr>
            <a:endParaRPr lang="en-US" altLang="en-US" sz="2400" dirty="0">
              <a:solidFill>
                <a:srgbClr val="000000"/>
              </a:solidFill>
            </a:endParaRPr>
          </a:p>
          <a:p>
            <a:pPr eaLnBrk="1" hangingPunct="1">
              <a:spcBef>
                <a:spcPct val="0"/>
              </a:spcBef>
              <a:buFontTx/>
              <a:buNone/>
            </a:pPr>
            <a:r>
              <a:rPr lang="en-US" altLang="en-US" sz="2400" dirty="0">
                <a:solidFill>
                  <a:srgbClr val="000000"/>
                </a:solidFill>
              </a:rPr>
              <a:t>3.  CONDENSATION		nebular hypothesis</a:t>
            </a:r>
          </a:p>
        </p:txBody>
      </p:sp>
      <p:cxnSp>
        <p:nvCxnSpPr>
          <p:cNvPr id="3" name="Straight Connector 2">
            <a:extLst>
              <a:ext uri="{FF2B5EF4-FFF2-40B4-BE49-F238E27FC236}">
                <a16:creationId xmlns:a16="http://schemas.microsoft.com/office/drawing/2014/main" id="{C08F21AD-C47F-3773-DE49-804B78B04ABE}"/>
              </a:ext>
            </a:extLst>
          </p:cNvPr>
          <p:cNvCxnSpPr>
            <a:cxnSpLocks/>
          </p:cNvCxnSpPr>
          <p:nvPr/>
        </p:nvCxnSpPr>
        <p:spPr>
          <a:xfrm flipH="1">
            <a:off x="365125" y="2011363"/>
            <a:ext cx="77724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864104C5-EA10-8137-4847-5E3345758D75}"/>
              </a:ext>
            </a:extLst>
          </p:cNvPr>
          <p:cNvCxnSpPr>
            <a:cxnSpLocks/>
          </p:cNvCxnSpPr>
          <p:nvPr/>
        </p:nvCxnSpPr>
        <p:spPr>
          <a:xfrm flipH="1">
            <a:off x="365125" y="3475038"/>
            <a:ext cx="7772400" cy="0"/>
          </a:xfrm>
          <a:prstGeom prst="line">
            <a:avLst/>
          </a:prstGeom>
          <a:ln w="635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xEl>
                                              <p:pRg st="2" end="2"/>
                                            </p:txEl>
                                          </p:spTgt>
                                        </p:tgtEl>
                                        <p:attrNameLst>
                                          <p:attrName>style.visibility</p:attrName>
                                        </p:attrNameLst>
                                      </p:cBhvr>
                                      <p:to>
                                        <p:strVal val="visible"/>
                                      </p:to>
                                    </p:set>
                                    <p:animEffect transition="in" filter="fade">
                                      <p:cBhvr>
                                        <p:cTn id="7" dur="2000"/>
                                        <p:tgtEl>
                                          <p:spTgt spid="2969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9699">
                                            <p:txEl>
                                              <p:pRg st="6" end="6"/>
                                            </p:txEl>
                                          </p:spTgt>
                                        </p:tgtEl>
                                        <p:attrNameLst>
                                          <p:attrName>style.visibility</p:attrName>
                                        </p:attrNameLst>
                                      </p:cBhvr>
                                      <p:to>
                                        <p:strVal val="visible"/>
                                      </p:to>
                                    </p:set>
                                    <p:animEffect transition="in" filter="fade">
                                      <p:cBhvr>
                                        <p:cTn id="17" dur="2000"/>
                                        <p:tgtEl>
                                          <p:spTgt spid="29699">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699">
                                            <p:txEl>
                                              <p:pRg st="10" end="10"/>
                                            </p:txEl>
                                          </p:spTgt>
                                        </p:tgtEl>
                                        <p:attrNameLst>
                                          <p:attrName>style.visibility</p:attrName>
                                        </p:attrNameLst>
                                      </p:cBhvr>
                                      <p:to>
                                        <p:strVal val="visible"/>
                                      </p:to>
                                    </p:set>
                                    <p:animEffect transition="in" filter="fade">
                                      <p:cBhvr>
                                        <p:cTn id="27" dur="2000"/>
                                        <p:tgtEl>
                                          <p:spTgt spid="2969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a:extLst>
              <a:ext uri="{FF2B5EF4-FFF2-40B4-BE49-F238E27FC236}">
                <a16:creationId xmlns:a16="http://schemas.microsoft.com/office/drawing/2014/main" id="{00EEDA7A-DF2A-D339-D8F2-9709E07E90BF}"/>
              </a:ext>
            </a:extLst>
          </p:cNvPr>
          <p:cNvSpPr>
            <a:spLocks noGrp="1" noChangeArrowheads="1"/>
          </p:cNvSpPr>
          <p:nvPr>
            <p:ph type="title"/>
          </p:nvPr>
        </p:nvSpPr>
        <p:spPr>
          <a:xfrm>
            <a:off x="609600" y="0"/>
            <a:ext cx="8001000" cy="990600"/>
          </a:xfrm>
        </p:spPr>
        <p:txBody>
          <a:bodyPr/>
          <a:lstStyle/>
          <a:p>
            <a:pPr eaLnBrk="1" hangingPunct="1"/>
            <a:r>
              <a:rPr lang="en-US" altLang="en-US" b="1" dirty="0">
                <a:ea typeface="ＭＳ Ｐゴシック" panose="020B0600070205080204" pitchFamily="34" charset="-128"/>
              </a:rPr>
              <a:t>beta </a:t>
            </a:r>
            <a:r>
              <a:rPr lang="en-US" altLang="en-US" b="1" dirty="0" err="1">
                <a:ea typeface="ＭＳ Ｐゴシック" panose="020B0600070205080204" pitchFamily="34" charset="-128"/>
              </a:rPr>
              <a:t>Pictoris</a:t>
            </a:r>
            <a:r>
              <a:rPr lang="en-US" altLang="en-US" b="1" dirty="0">
                <a:ea typeface="ＭＳ Ｐゴシック" panose="020B0600070205080204" pitchFamily="34" charset="-128"/>
              </a:rPr>
              <a:t> Disk (1984)</a:t>
            </a:r>
          </a:p>
        </p:txBody>
      </p:sp>
      <p:pic>
        <p:nvPicPr>
          <p:cNvPr id="4" name="Picture 3" descr="A black and white image of a hole in the middle of a black and white image&#10;&#10;Description automatically generated">
            <a:extLst>
              <a:ext uri="{FF2B5EF4-FFF2-40B4-BE49-F238E27FC236}">
                <a16:creationId xmlns:a16="http://schemas.microsoft.com/office/drawing/2014/main" id="{1CDF1943-7D79-8580-54DB-BE02AF562E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 y="1066800"/>
            <a:ext cx="6959600" cy="550243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EA119-0045-BFF4-F079-92616A0EEF0E}"/>
            </a:ext>
          </a:extLst>
        </p:cNvPr>
        <p:cNvGrpSpPr/>
        <p:nvPr/>
      </p:nvGrpSpPr>
      <p:grpSpPr>
        <a:xfrm>
          <a:off x="0" y="0"/>
          <a:ext cx="0" cy="0"/>
          <a:chOff x="0" y="0"/>
          <a:chExt cx="0" cy="0"/>
        </a:xfrm>
      </p:grpSpPr>
      <p:sp>
        <p:nvSpPr>
          <p:cNvPr id="91137" name="Rectangle 2">
            <a:extLst>
              <a:ext uri="{FF2B5EF4-FFF2-40B4-BE49-F238E27FC236}">
                <a16:creationId xmlns:a16="http://schemas.microsoft.com/office/drawing/2014/main" id="{2AB6D1DC-F096-EE3D-9850-533C1B85E51E}"/>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Orion Proplyd</a:t>
            </a:r>
          </a:p>
        </p:txBody>
      </p:sp>
      <p:pic>
        <p:nvPicPr>
          <p:cNvPr id="91138" name="Picture 4" descr="disk">
            <a:extLst>
              <a:ext uri="{FF2B5EF4-FFF2-40B4-BE49-F238E27FC236}">
                <a16:creationId xmlns:a16="http://schemas.microsoft.com/office/drawing/2014/main" id="{7A8E8488-7B56-C7E3-C4F2-69748D083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3" y="1085850"/>
            <a:ext cx="8334375" cy="523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2351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5A93554C-BE33-2FAA-C045-1137241DCC58}"/>
              </a:ext>
            </a:extLst>
          </p:cNvPr>
          <p:cNvSpPr>
            <a:spLocks noGrp="1" noChangeArrowheads="1"/>
          </p:cNvSpPr>
          <p:nvPr>
            <p:ph type="title"/>
          </p:nvPr>
        </p:nvSpPr>
        <p:spPr>
          <a:xfrm>
            <a:off x="685800" y="0"/>
            <a:ext cx="7772400" cy="762000"/>
          </a:xfrm>
        </p:spPr>
        <p:txBody>
          <a:bodyPr/>
          <a:lstStyle/>
          <a:p>
            <a:pPr eaLnBrk="1" hangingPunct="1"/>
            <a:r>
              <a:rPr lang="en-US" altLang="en-US" b="1" dirty="0">
                <a:solidFill>
                  <a:schemeClr val="bg1"/>
                </a:solidFill>
                <a:ea typeface="ＭＳ Ｐゴシック" panose="020B0600070205080204" pitchFamily="34" charset="-128"/>
              </a:rPr>
              <a:t>HL Tau with ALMA</a:t>
            </a:r>
          </a:p>
        </p:txBody>
      </p:sp>
      <p:pic>
        <p:nvPicPr>
          <p:cNvPr id="131075" name="Picture 2" descr="A blurry image in a dark room&#10;&#10;Description automatically generated">
            <a:extLst>
              <a:ext uri="{FF2B5EF4-FFF2-40B4-BE49-F238E27FC236}">
                <a16:creationId xmlns:a16="http://schemas.microsoft.com/office/drawing/2014/main" id="{CD30DE05-D77B-A6A8-3A2B-6E19FE2697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3" y="835025"/>
            <a:ext cx="7116763"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6FD2C847-43B4-0EC4-80B2-20765F50709A}"/>
              </a:ext>
            </a:extLst>
          </p:cNvPr>
          <p:cNvSpPr txBox="1">
            <a:spLocks noChangeArrowheads="1"/>
          </p:cNvSpPr>
          <p:nvPr/>
        </p:nvSpPr>
        <p:spPr bwMode="auto">
          <a:xfrm>
            <a:off x="6248400" y="1452563"/>
            <a:ext cx="276171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HL Tau</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T Tauri star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140 pc</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K9 </a:t>
            </a:r>
            <a:r>
              <a:rPr kumimoji="0" lang="en-US" altLang="en-US" sz="2800" b="0" i="0" u="none" strike="noStrike" kern="1200" cap="none" spc="0" normalizeH="0" baseline="0" noProof="0" dirty="0" err="1">
                <a:ln>
                  <a:noFill/>
                </a:ln>
                <a:solidFill>
                  <a:srgbClr val="FFFFFF"/>
                </a:solidFill>
                <a:effectLst/>
                <a:uLnTx/>
                <a:uFillTx/>
                <a:latin typeface="Times New Roman" panose="02020603050405020304" pitchFamily="18" charset="0"/>
                <a:ea typeface="ＭＳ Ｐゴシック" panose="020B0600070205080204" pitchFamily="34" charset="-128"/>
                <a:cs typeface="+mn-cs"/>
              </a:rPr>
              <a:t>pms</a:t>
            </a:r>
            <a:endPar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1 M</a:t>
            </a:r>
            <a:r>
              <a:rPr kumimoji="0" lang="en-US" altLang="en-US" sz="12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 200 AU</a:t>
            </a: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800" dirty="0">
                <a:solidFill>
                  <a:srgbClr val="FFFFFF"/>
                </a:solidFill>
              </a:rPr>
              <a:t>~ 5 AU resolution</a:t>
            </a:r>
            <a:endPar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altLang="en-US" sz="2800" dirty="0">
                <a:solidFill>
                  <a:srgbClr val="FFFFFF"/>
                </a:solidFill>
              </a:rPr>
              <a:t>~ </a:t>
            </a:r>
            <a:r>
              <a:rPr kumimoji="0" lang="en-US" altLang="en-US" sz="2800" b="0"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panose="020B0600070205080204" pitchFamily="34" charset="-128"/>
                <a:cs typeface="+mn-cs"/>
              </a:rPr>
              <a:t>1 Myr</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26">
            <a:extLst>
              <a:ext uri="{FF2B5EF4-FFF2-40B4-BE49-F238E27FC236}">
                <a16:creationId xmlns:a16="http://schemas.microsoft.com/office/drawing/2014/main" id="{E7270504-1049-19B6-9DA0-F07C5C9D6C2B}"/>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Condensation to a Solar System</a:t>
            </a:r>
          </a:p>
        </p:txBody>
      </p:sp>
      <p:sp>
        <p:nvSpPr>
          <p:cNvPr id="64515" name="Text Box 1027">
            <a:extLst>
              <a:ext uri="{FF2B5EF4-FFF2-40B4-BE49-F238E27FC236}">
                <a16:creationId xmlns:a16="http://schemas.microsoft.com/office/drawing/2014/main" id="{100726B5-7DEE-4A94-DAA8-A6E9610B6B23}"/>
              </a:ext>
            </a:extLst>
          </p:cNvPr>
          <p:cNvSpPr txBox="1">
            <a:spLocks noChangeArrowheads="1"/>
          </p:cNvSpPr>
          <p:nvPr/>
        </p:nvSpPr>
        <p:spPr bwMode="auto">
          <a:xfrm>
            <a:off x="457200" y="1371600"/>
            <a:ext cx="8229600"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solidFill>
                <a:srgbClr val="000000"/>
              </a:solidFill>
            </a:endParaRPr>
          </a:p>
          <a:p>
            <a:pPr eaLnBrk="1" hangingPunct="1">
              <a:spcBef>
                <a:spcPct val="0"/>
              </a:spcBef>
              <a:buFontTx/>
              <a:buNone/>
            </a:pPr>
            <a:r>
              <a:rPr lang="en-US" altLang="en-US" sz="2400">
                <a:solidFill>
                  <a:srgbClr val="000000"/>
                </a:solidFill>
              </a:rPr>
              <a:t>I</a:t>
            </a:r>
            <a:r>
              <a:rPr lang="en-US" altLang="en-US" sz="2400" i="1">
                <a:solidFill>
                  <a:srgbClr val="000000"/>
                </a:solidFill>
              </a:rPr>
              <a:t>.    molecular cloud core	                        before t = 0</a:t>
            </a:r>
          </a:p>
          <a:p>
            <a:pPr eaLnBrk="1" hangingPunct="1">
              <a:spcBef>
                <a:spcPct val="0"/>
              </a:spcBef>
              <a:buFontTx/>
              <a:buNone/>
            </a:pPr>
            <a:endParaRPr lang="en-US" altLang="en-US" sz="2400" i="1">
              <a:solidFill>
                <a:srgbClr val="000000"/>
              </a:solidFill>
            </a:endParaRPr>
          </a:p>
          <a:p>
            <a:pPr eaLnBrk="1" hangingPunct="1">
              <a:spcBef>
                <a:spcPct val="0"/>
              </a:spcBef>
              <a:buFontTx/>
              <a:buNone/>
            </a:pPr>
            <a:r>
              <a:rPr lang="en-US" altLang="en-US" sz="2400">
                <a:solidFill>
                  <a:srgbClr val="000000"/>
                </a:solidFill>
              </a:rPr>
              <a:t>II.</a:t>
            </a:r>
            <a:r>
              <a:rPr lang="en-US" altLang="en-US" sz="2400" i="1">
                <a:solidFill>
                  <a:srgbClr val="000000"/>
                </a:solidFill>
              </a:rPr>
              <a:t>   freefall collapse                                        t  = 0.1 to 1 Myr</a:t>
            </a:r>
          </a:p>
          <a:p>
            <a:pPr eaLnBrk="1" hangingPunct="1">
              <a:spcBef>
                <a:spcPct val="0"/>
              </a:spcBef>
              <a:buFontTx/>
              <a:buNone/>
            </a:pPr>
            <a:endParaRPr lang="en-US" altLang="en-US" sz="2400" i="1">
              <a:solidFill>
                <a:srgbClr val="000000"/>
              </a:solidFill>
            </a:endParaRPr>
          </a:p>
          <a:p>
            <a:pPr eaLnBrk="1" hangingPunct="1">
              <a:spcBef>
                <a:spcPct val="0"/>
              </a:spcBef>
              <a:buFontTx/>
              <a:buNone/>
            </a:pPr>
            <a:r>
              <a:rPr lang="en-US" altLang="en-US" sz="2400">
                <a:solidFill>
                  <a:srgbClr val="000000"/>
                </a:solidFill>
              </a:rPr>
              <a:t>III.</a:t>
            </a:r>
            <a:r>
              <a:rPr lang="en-US" altLang="en-US" sz="2400" i="1">
                <a:solidFill>
                  <a:srgbClr val="000000"/>
                </a:solidFill>
              </a:rPr>
              <a:t>  protostar / disk evolution                 	</a:t>
            </a:r>
            <a:r>
              <a:rPr lang="en-US" altLang="en-US" sz="2400" b="1" i="1">
                <a:solidFill>
                  <a:srgbClr val="FF0000"/>
                </a:solidFill>
              </a:rPr>
              <a:t>t  ~ 1 to 10+ Myr</a:t>
            </a:r>
          </a:p>
          <a:p>
            <a:pPr eaLnBrk="1" hangingPunct="1">
              <a:spcBef>
                <a:spcPct val="0"/>
              </a:spcBef>
              <a:buFontTx/>
              <a:buNone/>
            </a:pPr>
            <a:endParaRPr lang="en-US" altLang="en-US" sz="2400" i="1">
              <a:solidFill>
                <a:srgbClr val="000000"/>
              </a:solidFill>
            </a:endParaRPr>
          </a:p>
          <a:p>
            <a:pPr eaLnBrk="1" hangingPunct="1">
              <a:spcBef>
                <a:spcPct val="0"/>
              </a:spcBef>
              <a:buFontTx/>
              <a:buNone/>
            </a:pPr>
            <a:r>
              <a:rPr lang="en-US" altLang="en-US" sz="2400">
                <a:solidFill>
                  <a:srgbClr val="000000"/>
                </a:solidFill>
              </a:rPr>
              <a:t>IV.</a:t>
            </a:r>
            <a:r>
              <a:rPr lang="en-US" altLang="en-US" sz="2400" i="1">
                <a:solidFill>
                  <a:srgbClr val="000000"/>
                </a:solidFill>
              </a:rPr>
              <a:t>  baby star / clearing / planet building      </a:t>
            </a:r>
            <a:r>
              <a:rPr lang="en-US" altLang="en-US" sz="2400" b="1" i="1">
                <a:solidFill>
                  <a:srgbClr val="FF0000"/>
                </a:solidFill>
              </a:rPr>
              <a:t>t  ~ 100 Myr</a:t>
            </a:r>
          </a:p>
          <a:p>
            <a:pPr eaLnBrk="1" hangingPunct="1">
              <a:spcBef>
                <a:spcPct val="0"/>
              </a:spcBef>
              <a:buFontTx/>
              <a:buNone/>
            </a:pPr>
            <a:endParaRPr lang="en-US" altLang="en-US" sz="2400" i="1">
              <a:solidFill>
                <a:srgbClr val="000000"/>
              </a:solidFill>
            </a:endParaRPr>
          </a:p>
          <a:p>
            <a:pPr eaLnBrk="1" hangingPunct="1">
              <a:spcBef>
                <a:spcPct val="0"/>
              </a:spcBef>
              <a:buFontTx/>
              <a:buNone/>
            </a:pPr>
            <a:r>
              <a:rPr lang="en-US" altLang="en-US" sz="2400">
                <a:solidFill>
                  <a:srgbClr val="000000"/>
                </a:solidFill>
              </a:rPr>
              <a:t>V.</a:t>
            </a:r>
            <a:r>
              <a:rPr lang="en-US" altLang="en-US" sz="2400" i="1">
                <a:solidFill>
                  <a:srgbClr val="000000"/>
                </a:solidFill>
              </a:rPr>
              <a:t>   evolution of Solar System                        t  &gt; 100 Myr</a:t>
            </a:r>
          </a:p>
          <a:p>
            <a:pPr eaLnBrk="1" hangingPunct="1">
              <a:spcBef>
                <a:spcPct val="0"/>
              </a:spcBef>
              <a:buFontTx/>
              <a:buNone/>
            </a:pPr>
            <a:endParaRPr lang="en-US" altLang="en-US" sz="2400" i="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515">
                                            <p:txEl>
                                              <p:pRg st="1" end="1"/>
                                            </p:txEl>
                                          </p:spTgt>
                                        </p:tgtEl>
                                        <p:attrNameLst>
                                          <p:attrName>style.visibility</p:attrName>
                                        </p:attrNameLst>
                                      </p:cBhvr>
                                      <p:to>
                                        <p:strVal val="visible"/>
                                      </p:to>
                                    </p:set>
                                    <p:animEffect transition="in" filter="fade">
                                      <p:cBhvr>
                                        <p:cTn id="7" dur="2000"/>
                                        <p:tgtEl>
                                          <p:spTgt spid="64515">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4515">
                                            <p:txEl>
                                              <p:pRg st="3" end="3"/>
                                            </p:txEl>
                                          </p:spTgt>
                                        </p:tgtEl>
                                        <p:attrNameLst>
                                          <p:attrName>style.visibility</p:attrName>
                                        </p:attrNameLst>
                                      </p:cBhvr>
                                      <p:to>
                                        <p:strVal val="visible"/>
                                      </p:to>
                                    </p:set>
                                    <p:animEffect transition="in" filter="fade">
                                      <p:cBhvr>
                                        <p:cTn id="12" dur="2000"/>
                                        <p:tgtEl>
                                          <p:spTgt spid="64515">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4515">
                                            <p:txEl>
                                              <p:pRg st="5" end="5"/>
                                            </p:txEl>
                                          </p:spTgt>
                                        </p:tgtEl>
                                        <p:attrNameLst>
                                          <p:attrName>style.visibility</p:attrName>
                                        </p:attrNameLst>
                                      </p:cBhvr>
                                      <p:to>
                                        <p:strVal val="visible"/>
                                      </p:to>
                                    </p:set>
                                    <p:animEffect transition="in" filter="fade">
                                      <p:cBhvr>
                                        <p:cTn id="17" dur="2000"/>
                                        <p:tgtEl>
                                          <p:spTgt spid="64515">
                                            <p:txEl>
                                              <p:pRg st="5" end="5"/>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4515">
                                            <p:txEl>
                                              <p:pRg st="7" end="7"/>
                                            </p:txEl>
                                          </p:spTgt>
                                        </p:tgtEl>
                                        <p:attrNameLst>
                                          <p:attrName>style.visibility</p:attrName>
                                        </p:attrNameLst>
                                      </p:cBhvr>
                                      <p:to>
                                        <p:strVal val="visible"/>
                                      </p:to>
                                    </p:set>
                                    <p:animEffect transition="in" filter="fade">
                                      <p:cBhvr>
                                        <p:cTn id="22" dur="2000"/>
                                        <p:tgtEl>
                                          <p:spTgt spid="64515">
                                            <p:txEl>
                                              <p:pRg st="7" end="7"/>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4515">
                                            <p:txEl>
                                              <p:pRg st="9" end="9"/>
                                            </p:txEl>
                                          </p:spTgt>
                                        </p:tgtEl>
                                        <p:attrNameLst>
                                          <p:attrName>style.visibility</p:attrName>
                                        </p:attrNameLst>
                                      </p:cBhvr>
                                      <p:to>
                                        <p:strVal val="visible"/>
                                      </p:to>
                                    </p:set>
                                    <p:animEffect transition="in" filter="fade">
                                      <p:cBhvr>
                                        <p:cTn id="27" dur="2000"/>
                                        <p:tgtEl>
                                          <p:spTgt spid="645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5" grpId="0"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5233" name="Rectangle 2">
            <a:extLst>
              <a:ext uri="{FF2B5EF4-FFF2-40B4-BE49-F238E27FC236}">
                <a16:creationId xmlns:a16="http://schemas.microsoft.com/office/drawing/2014/main" id="{D2B003CA-A520-AAAC-CD70-DFF5B854A9B4}"/>
              </a:ext>
            </a:extLst>
          </p:cNvPr>
          <p:cNvSpPr>
            <a:spLocks noGrp="1" noChangeArrowheads="1"/>
          </p:cNvSpPr>
          <p:nvPr>
            <p:ph type="title"/>
          </p:nvPr>
        </p:nvSpPr>
        <p:spPr>
          <a:xfrm>
            <a:off x="685800" y="0"/>
            <a:ext cx="7772400" cy="762000"/>
          </a:xfrm>
        </p:spPr>
        <p:txBody>
          <a:bodyPr/>
          <a:lstStyle/>
          <a:p>
            <a:pPr eaLnBrk="1" hangingPunct="1"/>
            <a:r>
              <a:rPr lang="en-US" altLang="en-US" b="1">
                <a:ea typeface="ＭＳ Ｐゴシック" panose="020B0600070205080204" pitchFamily="34" charset="-128"/>
              </a:rPr>
              <a:t>Solar System Construction</a:t>
            </a:r>
          </a:p>
        </p:txBody>
      </p:sp>
      <p:pic>
        <p:nvPicPr>
          <p:cNvPr id="95234" name="Picture 5" descr="evolution">
            <a:extLst>
              <a:ext uri="{FF2B5EF4-FFF2-40B4-BE49-F238E27FC236}">
                <a16:creationId xmlns:a16="http://schemas.microsoft.com/office/drawing/2014/main" id="{9605B657-F61D-9AAA-B617-57AC10D3F1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822325"/>
            <a:ext cx="7848600"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1" name="Rectangle 2">
            <a:extLst>
              <a:ext uri="{FF2B5EF4-FFF2-40B4-BE49-F238E27FC236}">
                <a16:creationId xmlns:a16="http://schemas.microsoft.com/office/drawing/2014/main" id="{3ACC3594-C97F-C31A-51E9-4CAF51888684}"/>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I. Molecular Cloud Core</a:t>
            </a:r>
          </a:p>
        </p:txBody>
      </p:sp>
      <p:sp>
        <p:nvSpPr>
          <p:cNvPr id="48131" name="Text Box 3">
            <a:extLst>
              <a:ext uri="{FF2B5EF4-FFF2-40B4-BE49-F238E27FC236}">
                <a16:creationId xmlns:a16="http://schemas.microsoft.com/office/drawing/2014/main" id="{B638AD78-7331-4E79-EE9E-36E1049F1169}"/>
              </a:ext>
            </a:extLst>
          </p:cNvPr>
          <p:cNvSpPr txBox="1">
            <a:spLocks noChangeArrowheads="1"/>
          </p:cNvSpPr>
          <p:nvPr/>
        </p:nvSpPr>
        <p:spPr bwMode="auto">
          <a:xfrm>
            <a:off x="152400" y="703957"/>
            <a:ext cx="883920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 ~ 10-30 K</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primarily H</a:t>
            </a:r>
            <a:r>
              <a:rPr kumimoji="0" lang="en-US" altLang="en-US" sz="24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and He, traced by CO, CN, OH, HCN, H</a:t>
            </a:r>
            <a:r>
              <a:rPr kumimoji="0" lang="en-US" altLang="en-US" sz="24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etc.</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Jeans mass is minimum mass for collapse (PE in vs. KE out):</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J</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(k/G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μ</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t>
            </a:r>
            <a:r>
              <a:rPr kumimoji="0" lang="en-US" altLang="en-US" sz="24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3/2 </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T</a:t>
            </a:r>
            <a:r>
              <a:rPr kumimoji="0" lang="en-US" alt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3/2 </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ρ</a:t>
            </a:r>
            <a:r>
              <a:rPr kumimoji="0" lang="en-US" alt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1/2</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assumes thermal pressure only (no turbulence, rotation, mag fields)</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k = Boltzmann constant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μ</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mean particle weight</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T</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temp			m = mass of H</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 = </a:t>
            </a:r>
            <a:r>
              <a:rPr kumimoji="0" lang="en-US" altLang="en-US" sz="16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grav</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constant		</a:t>
            </a:r>
            <a:r>
              <a:rPr kumimoji="0" lang="en-US" altLang="en-US" sz="1600" b="0" i="0" u="none" strike="noStrike" kern="1200" cap="none" spc="0" normalizeH="0" baseline="0" noProof="0" dirty="0" err="1">
                <a:ln>
                  <a:noFill/>
                </a:ln>
                <a:solidFill>
                  <a:srgbClr val="FF0000"/>
                </a:solidFill>
                <a:effectLst/>
                <a:uLnTx/>
                <a:uFillTx/>
                <a:latin typeface="Times New Roman" panose="02020603050405020304" pitchFamily="18" charset="0"/>
                <a:ea typeface="ＭＳ Ｐゴシック" panose="020B0600070205080204" pitchFamily="34" charset="-128"/>
                <a:cs typeface="+mn-cs"/>
              </a:rPr>
              <a:t>ρ</a:t>
            </a: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density</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key attributes: temperature and density</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shock mechanism needed to start the process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hot star outflows, supernovae, spiral density waves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131">
                                            <p:txEl>
                                              <p:pRg st="1" end="1"/>
                                            </p:txEl>
                                          </p:spTgt>
                                        </p:tgtEl>
                                        <p:attrNameLst>
                                          <p:attrName>style.visibility</p:attrName>
                                        </p:attrNameLst>
                                      </p:cBhvr>
                                      <p:to>
                                        <p:strVal val="visible"/>
                                      </p:to>
                                    </p:set>
                                    <p:animEffect transition="in" filter="fade">
                                      <p:cBhvr>
                                        <p:cTn id="7" dur="2000"/>
                                        <p:tgtEl>
                                          <p:spTgt spid="4813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131">
                                            <p:txEl>
                                              <p:pRg st="3" end="3"/>
                                            </p:txEl>
                                          </p:spTgt>
                                        </p:tgtEl>
                                        <p:attrNameLst>
                                          <p:attrName>style.visibility</p:attrName>
                                        </p:attrNameLst>
                                      </p:cBhvr>
                                      <p:to>
                                        <p:strVal val="visible"/>
                                      </p:to>
                                    </p:set>
                                    <p:animEffect transition="in" filter="fade">
                                      <p:cBhvr>
                                        <p:cTn id="12" dur="2000"/>
                                        <p:tgtEl>
                                          <p:spTgt spid="48131">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131">
                                            <p:txEl>
                                              <p:pRg st="5" end="5"/>
                                            </p:txEl>
                                          </p:spTgt>
                                        </p:tgtEl>
                                        <p:attrNameLst>
                                          <p:attrName>style.visibility</p:attrName>
                                        </p:attrNameLst>
                                      </p:cBhvr>
                                      <p:to>
                                        <p:strVal val="visible"/>
                                      </p:to>
                                    </p:set>
                                    <p:animEffect transition="in" filter="fade">
                                      <p:cBhvr>
                                        <p:cTn id="17" dur="2000"/>
                                        <p:tgtEl>
                                          <p:spTgt spid="48131">
                                            <p:txEl>
                                              <p:pRg st="5" end="5"/>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48131">
                                            <p:txEl>
                                              <p:pRg st="7" end="7"/>
                                            </p:txEl>
                                          </p:spTgt>
                                        </p:tgtEl>
                                        <p:attrNameLst>
                                          <p:attrName>style.visibility</p:attrName>
                                        </p:attrNameLst>
                                      </p:cBhvr>
                                      <p:to>
                                        <p:strVal val="visible"/>
                                      </p:to>
                                    </p:set>
                                    <p:animEffect transition="in" filter="fade">
                                      <p:cBhvr>
                                        <p:cTn id="20" dur="2000"/>
                                        <p:tgtEl>
                                          <p:spTgt spid="48131">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8131">
                                            <p:txEl>
                                              <p:pRg st="8" end="8"/>
                                            </p:txEl>
                                          </p:spTgt>
                                        </p:tgtEl>
                                        <p:attrNameLst>
                                          <p:attrName>style.visibility</p:attrName>
                                        </p:attrNameLst>
                                      </p:cBhvr>
                                      <p:to>
                                        <p:strVal val="visible"/>
                                      </p:to>
                                    </p:set>
                                    <p:animEffect transition="in" filter="fade">
                                      <p:cBhvr>
                                        <p:cTn id="25" dur="2000"/>
                                        <p:tgtEl>
                                          <p:spTgt spid="48131">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8131">
                                            <p:txEl>
                                              <p:pRg st="10" end="10"/>
                                            </p:txEl>
                                          </p:spTgt>
                                        </p:tgtEl>
                                        <p:attrNameLst>
                                          <p:attrName>style.visibility</p:attrName>
                                        </p:attrNameLst>
                                      </p:cBhvr>
                                      <p:to>
                                        <p:strVal val="visible"/>
                                      </p:to>
                                    </p:set>
                                    <p:animEffect transition="in" filter="fade">
                                      <p:cBhvr>
                                        <p:cTn id="30" dur="2000"/>
                                        <p:tgtEl>
                                          <p:spTgt spid="48131">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8131">
                                            <p:txEl>
                                              <p:pRg st="11" end="11"/>
                                            </p:txEl>
                                          </p:spTgt>
                                        </p:tgtEl>
                                        <p:attrNameLst>
                                          <p:attrName>style.visibility</p:attrName>
                                        </p:attrNameLst>
                                      </p:cBhvr>
                                      <p:to>
                                        <p:strVal val="visible"/>
                                      </p:to>
                                    </p:set>
                                    <p:animEffect transition="in" filter="fade">
                                      <p:cBhvr>
                                        <p:cTn id="33" dur="2000"/>
                                        <p:tgtEl>
                                          <p:spTgt spid="48131">
                                            <p:txEl>
                                              <p:pRg st="11" end="1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48131">
                                            <p:txEl>
                                              <p:pRg st="12" end="12"/>
                                            </p:txEl>
                                          </p:spTgt>
                                        </p:tgtEl>
                                        <p:attrNameLst>
                                          <p:attrName>style.visibility</p:attrName>
                                        </p:attrNameLst>
                                      </p:cBhvr>
                                      <p:to>
                                        <p:strVal val="visible"/>
                                      </p:to>
                                    </p:set>
                                    <p:animEffect transition="in" filter="fade">
                                      <p:cBhvr>
                                        <p:cTn id="36" dur="2000"/>
                                        <p:tgtEl>
                                          <p:spTgt spid="48131">
                                            <p:txEl>
                                              <p:pRg st="12" end="1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48131">
                                            <p:txEl>
                                              <p:pRg st="14" end="14"/>
                                            </p:txEl>
                                          </p:spTgt>
                                        </p:tgtEl>
                                        <p:attrNameLst>
                                          <p:attrName>style.visibility</p:attrName>
                                        </p:attrNameLst>
                                      </p:cBhvr>
                                      <p:to>
                                        <p:strVal val="visible"/>
                                      </p:to>
                                    </p:set>
                                    <p:animEffect transition="in" filter="fade">
                                      <p:cBhvr>
                                        <p:cTn id="41" dur="2000"/>
                                        <p:tgtEl>
                                          <p:spTgt spid="48131">
                                            <p:txEl>
                                              <p:pRg st="14" end="1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8131">
                                            <p:txEl>
                                              <p:pRg st="16" end="16"/>
                                            </p:txEl>
                                          </p:spTgt>
                                        </p:tgtEl>
                                        <p:attrNameLst>
                                          <p:attrName>style.visibility</p:attrName>
                                        </p:attrNameLst>
                                      </p:cBhvr>
                                      <p:to>
                                        <p:strVal val="visible"/>
                                      </p:to>
                                    </p:set>
                                    <p:animEffect transition="in" filter="fade">
                                      <p:cBhvr>
                                        <p:cTn id="46" dur="2000"/>
                                        <p:tgtEl>
                                          <p:spTgt spid="48131">
                                            <p:txEl>
                                              <p:pRg st="16" end="1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48131">
                                            <p:txEl>
                                              <p:pRg st="17" end="17"/>
                                            </p:txEl>
                                          </p:spTgt>
                                        </p:tgtEl>
                                        <p:attrNameLst>
                                          <p:attrName>style.visibility</p:attrName>
                                        </p:attrNameLst>
                                      </p:cBhvr>
                                      <p:to>
                                        <p:strVal val="visible"/>
                                      </p:to>
                                    </p:set>
                                    <p:animEffect transition="in" filter="fade">
                                      <p:cBhvr>
                                        <p:cTn id="51" dur="2000"/>
                                        <p:tgtEl>
                                          <p:spTgt spid="48131">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9329" name="Rectangle 1026">
            <a:extLst>
              <a:ext uri="{FF2B5EF4-FFF2-40B4-BE49-F238E27FC236}">
                <a16:creationId xmlns:a16="http://schemas.microsoft.com/office/drawing/2014/main" id="{7F735624-5BC2-0C29-989B-5FD745A32D95}"/>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II. Freefall Collapse</a:t>
            </a:r>
          </a:p>
        </p:txBody>
      </p:sp>
      <p:sp>
        <p:nvSpPr>
          <p:cNvPr id="50179" name="Text Box 1027">
            <a:extLst>
              <a:ext uri="{FF2B5EF4-FFF2-40B4-BE49-F238E27FC236}">
                <a16:creationId xmlns:a16="http://schemas.microsoft.com/office/drawing/2014/main" id="{5E6F78BF-0F7A-5F9D-E936-3FD00E107EAB}"/>
              </a:ext>
            </a:extLst>
          </p:cNvPr>
          <p:cNvSpPr txBox="1">
            <a:spLocks noChangeArrowheads="1"/>
          </p:cNvSpPr>
          <p:nvPr/>
        </p:nvSpPr>
        <p:spPr bwMode="auto">
          <a:xfrm>
            <a:off x="152400" y="1022350"/>
            <a:ext cx="88392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0.1 to 1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Myr</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timescale for collapse,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t</a:t>
            </a:r>
            <a:r>
              <a:rPr kumimoji="0" lang="en-US" altLang="en-US" sz="2400" b="0" i="0" u="none" strike="noStrike" kern="1200" cap="none" spc="0" normalizeH="0" baseline="-2500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ff</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a:t>
            </a: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ρ</a:t>
            </a:r>
            <a:r>
              <a:rPr kumimoji="0" lang="en-US" altLang="en-US" sz="2400" b="0" i="0" u="none" strike="noStrike" kern="1200" cap="none" spc="0" normalizeH="0" baseline="3000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-1/2</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(inside-out)</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angular momentum problem results in disk formation</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fragmentation may occur if cloud rotating </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 multiple star system</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contraction by ~1000X likely</a:t>
            </a:r>
          </a:p>
        </p:txBody>
      </p:sp>
      <p:pic>
        <p:nvPicPr>
          <p:cNvPr id="2" name="Picture 1" descr="images.jpeg">
            <a:extLst>
              <a:ext uri="{FF2B5EF4-FFF2-40B4-BE49-F238E27FC236}">
                <a16:creationId xmlns:a16="http://schemas.microsoft.com/office/drawing/2014/main" id="{05AB2D6F-12D7-B126-2635-8628F482CC8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3429000"/>
            <a:ext cx="33528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Effect transition="in" filter="fade">
                                      <p:cBhvr>
                                        <p:cTn id="7" dur="2000"/>
                                        <p:tgtEl>
                                          <p:spTgt spid="5017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179">
                                            <p:txEl>
                                              <p:pRg st="2" end="2"/>
                                            </p:txEl>
                                          </p:spTgt>
                                        </p:tgtEl>
                                        <p:attrNameLst>
                                          <p:attrName>style.visibility</p:attrName>
                                        </p:attrNameLst>
                                      </p:cBhvr>
                                      <p:to>
                                        <p:strVal val="visible"/>
                                      </p:to>
                                    </p:set>
                                    <p:animEffect transition="in" filter="fade">
                                      <p:cBhvr>
                                        <p:cTn id="12" dur="2000"/>
                                        <p:tgtEl>
                                          <p:spTgt spid="5017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0179">
                                            <p:txEl>
                                              <p:pRg st="4" end="4"/>
                                            </p:txEl>
                                          </p:spTgt>
                                        </p:tgtEl>
                                        <p:attrNameLst>
                                          <p:attrName>style.visibility</p:attrName>
                                        </p:attrNameLst>
                                      </p:cBhvr>
                                      <p:to>
                                        <p:strVal val="visible"/>
                                      </p:to>
                                    </p:set>
                                    <p:animEffect transition="in" filter="fade">
                                      <p:cBhvr>
                                        <p:cTn id="17" dur="2000"/>
                                        <p:tgtEl>
                                          <p:spTgt spid="50179">
                                            <p:txEl>
                                              <p:pRg st="4" end="4"/>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0179">
                                            <p:txEl>
                                              <p:pRg st="6" end="6"/>
                                            </p:txEl>
                                          </p:spTgt>
                                        </p:tgtEl>
                                        <p:attrNameLst>
                                          <p:attrName>style.visibility</p:attrName>
                                        </p:attrNameLst>
                                      </p:cBhvr>
                                      <p:to>
                                        <p:strVal val="visible"/>
                                      </p:to>
                                    </p:set>
                                    <p:animEffect transition="in" filter="fade">
                                      <p:cBhvr>
                                        <p:cTn id="25" dur="2000"/>
                                        <p:tgtEl>
                                          <p:spTgt spid="50179">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0179">
                                            <p:txEl>
                                              <p:pRg st="7" end="7"/>
                                            </p:txEl>
                                          </p:spTgt>
                                        </p:tgtEl>
                                        <p:attrNameLst>
                                          <p:attrName>style.visibility</p:attrName>
                                        </p:attrNameLst>
                                      </p:cBhvr>
                                      <p:to>
                                        <p:strVal val="visible"/>
                                      </p:to>
                                    </p:set>
                                    <p:animEffect transition="in" filter="fade">
                                      <p:cBhvr>
                                        <p:cTn id="28" dur="2000"/>
                                        <p:tgtEl>
                                          <p:spTgt spid="50179">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0179">
                                            <p:txEl>
                                              <p:pRg st="9" end="9"/>
                                            </p:txEl>
                                          </p:spTgt>
                                        </p:tgtEl>
                                        <p:attrNameLst>
                                          <p:attrName>style.visibility</p:attrName>
                                        </p:attrNameLst>
                                      </p:cBhvr>
                                      <p:to>
                                        <p:strVal val="visible"/>
                                      </p:to>
                                    </p:set>
                                    <p:animEffect transition="in" filter="fade">
                                      <p:cBhvr>
                                        <p:cTn id="33" dur="2000"/>
                                        <p:tgtEl>
                                          <p:spTgt spid="50179">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1377" name="Rectangle 2">
            <a:extLst>
              <a:ext uri="{FF2B5EF4-FFF2-40B4-BE49-F238E27FC236}">
                <a16:creationId xmlns:a16="http://schemas.microsoft.com/office/drawing/2014/main" id="{3901F74B-6B4A-EA3F-4EF9-7FAE58BEE760}"/>
              </a:ext>
            </a:extLst>
          </p:cNvPr>
          <p:cNvSpPr>
            <a:spLocks noGrp="1" noChangeArrowheads="1"/>
          </p:cNvSpPr>
          <p:nvPr>
            <p:ph type="title"/>
          </p:nvPr>
        </p:nvSpPr>
        <p:spPr>
          <a:xfrm>
            <a:off x="609600" y="0"/>
            <a:ext cx="8001000" cy="990600"/>
          </a:xfrm>
        </p:spPr>
        <p:txBody>
          <a:bodyPr/>
          <a:lstStyle/>
          <a:p>
            <a:pPr eaLnBrk="1" hangingPunct="1"/>
            <a:r>
              <a:rPr lang="en-US" altLang="en-US" b="1" dirty="0">
                <a:ea typeface="ＭＳ Ｐゴシック" panose="020B0600070205080204" pitchFamily="34" charset="-128"/>
              </a:rPr>
              <a:t>III. Protostar / Disk Evolution</a:t>
            </a:r>
          </a:p>
        </p:txBody>
      </p:sp>
      <p:sp>
        <p:nvSpPr>
          <p:cNvPr id="56323" name="Text Box 3">
            <a:extLst>
              <a:ext uri="{FF2B5EF4-FFF2-40B4-BE49-F238E27FC236}">
                <a16:creationId xmlns:a16="http://schemas.microsoft.com/office/drawing/2014/main" id="{59414B22-5DB9-794D-D154-027A0B8B81A4}"/>
              </a:ext>
            </a:extLst>
          </p:cNvPr>
          <p:cNvSpPr txBox="1">
            <a:spLocks noChangeArrowheads="1"/>
          </p:cNvSpPr>
          <p:nvPr/>
        </p:nvSpPr>
        <p:spPr bwMode="auto">
          <a:xfrm>
            <a:off x="152400" y="1022350"/>
            <a:ext cx="7391400"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 to 1000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Myr</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(mass-dependent) </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vertical collapse of disk</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protostar stage occurs when infrared radiation trapped</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magnetic braking of protostar when gas becomes ionized</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viscous torques move material in and out</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chemical evolution</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Sun reflects initial composition of disk</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but … disk chemistry depends on distance from Sun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323">
                                            <p:txEl>
                                              <p:pRg st="0" end="0"/>
                                            </p:txEl>
                                          </p:spTgt>
                                        </p:tgtEl>
                                        <p:attrNameLst>
                                          <p:attrName>style.visibility</p:attrName>
                                        </p:attrNameLst>
                                      </p:cBhvr>
                                      <p:to>
                                        <p:strVal val="visible"/>
                                      </p:to>
                                    </p:set>
                                    <p:animEffect transition="in" filter="fade">
                                      <p:cBhvr>
                                        <p:cTn id="7" dur="2000"/>
                                        <p:tgtEl>
                                          <p:spTgt spid="563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323">
                                            <p:txEl>
                                              <p:pRg st="2" end="2"/>
                                            </p:txEl>
                                          </p:spTgt>
                                        </p:tgtEl>
                                        <p:attrNameLst>
                                          <p:attrName>style.visibility</p:attrName>
                                        </p:attrNameLst>
                                      </p:cBhvr>
                                      <p:to>
                                        <p:strVal val="visible"/>
                                      </p:to>
                                    </p:set>
                                    <p:animEffect transition="in" filter="fade">
                                      <p:cBhvr>
                                        <p:cTn id="12" dur="2000"/>
                                        <p:tgtEl>
                                          <p:spTgt spid="5632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6323">
                                            <p:txEl>
                                              <p:pRg st="4" end="4"/>
                                            </p:txEl>
                                          </p:spTgt>
                                        </p:tgtEl>
                                        <p:attrNameLst>
                                          <p:attrName>style.visibility</p:attrName>
                                        </p:attrNameLst>
                                      </p:cBhvr>
                                      <p:to>
                                        <p:strVal val="visible"/>
                                      </p:to>
                                    </p:set>
                                    <p:animEffect transition="in" filter="fade">
                                      <p:cBhvr>
                                        <p:cTn id="17" dur="2000"/>
                                        <p:tgtEl>
                                          <p:spTgt spid="5632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6323">
                                            <p:txEl>
                                              <p:pRg st="6" end="6"/>
                                            </p:txEl>
                                          </p:spTgt>
                                        </p:tgtEl>
                                        <p:attrNameLst>
                                          <p:attrName>style.visibility</p:attrName>
                                        </p:attrNameLst>
                                      </p:cBhvr>
                                      <p:to>
                                        <p:strVal val="visible"/>
                                      </p:to>
                                    </p:set>
                                    <p:animEffect transition="in" filter="fade">
                                      <p:cBhvr>
                                        <p:cTn id="22" dur="2000"/>
                                        <p:tgtEl>
                                          <p:spTgt spid="5632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6323">
                                            <p:txEl>
                                              <p:pRg st="8" end="8"/>
                                            </p:txEl>
                                          </p:spTgt>
                                        </p:tgtEl>
                                        <p:attrNameLst>
                                          <p:attrName>style.visibility</p:attrName>
                                        </p:attrNameLst>
                                      </p:cBhvr>
                                      <p:to>
                                        <p:strVal val="visible"/>
                                      </p:to>
                                    </p:set>
                                    <p:animEffect transition="in" filter="fade">
                                      <p:cBhvr>
                                        <p:cTn id="27" dur="2000"/>
                                        <p:tgtEl>
                                          <p:spTgt spid="5632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6323">
                                            <p:txEl>
                                              <p:pRg st="10" end="10"/>
                                            </p:txEl>
                                          </p:spTgt>
                                        </p:tgtEl>
                                        <p:attrNameLst>
                                          <p:attrName>style.visibility</p:attrName>
                                        </p:attrNameLst>
                                      </p:cBhvr>
                                      <p:to>
                                        <p:strVal val="visible"/>
                                      </p:to>
                                    </p:set>
                                    <p:animEffect transition="in" filter="fade">
                                      <p:cBhvr>
                                        <p:cTn id="32" dur="2000"/>
                                        <p:tgtEl>
                                          <p:spTgt spid="56323">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6323">
                                            <p:txEl>
                                              <p:pRg st="11" end="11"/>
                                            </p:txEl>
                                          </p:spTgt>
                                        </p:tgtEl>
                                        <p:attrNameLst>
                                          <p:attrName>style.visibility</p:attrName>
                                        </p:attrNameLst>
                                      </p:cBhvr>
                                      <p:to>
                                        <p:strVal val="visible"/>
                                      </p:to>
                                    </p:set>
                                    <p:animEffect transition="in" filter="fade">
                                      <p:cBhvr>
                                        <p:cTn id="37" dur="2000"/>
                                        <p:tgtEl>
                                          <p:spTgt spid="56323">
                                            <p:txEl>
                                              <p:pRg st="11" end="1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6323">
                                            <p:txEl>
                                              <p:pRg st="12" end="12"/>
                                            </p:txEl>
                                          </p:spTgt>
                                        </p:tgtEl>
                                        <p:attrNameLst>
                                          <p:attrName>style.visibility</p:attrName>
                                        </p:attrNameLst>
                                      </p:cBhvr>
                                      <p:to>
                                        <p:strVal val="visible"/>
                                      </p:to>
                                    </p:set>
                                    <p:animEffect transition="in" filter="fade">
                                      <p:cBhvr>
                                        <p:cTn id="42" dur="2000"/>
                                        <p:tgtEl>
                                          <p:spTgt spid="5632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5" name="Picture 1" descr="PIA21258.jpg">
            <a:extLst>
              <a:ext uri="{FF2B5EF4-FFF2-40B4-BE49-F238E27FC236}">
                <a16:creationId xmlns:a16="http://schemas.microsoft.com/office/drawing/2014/main" id="{6F354153-4738-089D-1DA8-5CEC554CA2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2388"/>
            <a:ext cx="8229600" cy="680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6" name="Rectangle 1026">
            <a:extLst>
              <a:ext uri="{FF2B5EF4-FFF2-40B4-BE49-F238E27FC236}">
                <a16:creationId xmlns:a16="http://schemas.microsoft.com/office/drawing/2014/main" id="{E67DA2B5-FE1E-BED5-1E09-885285742242}"/>
              </a:ext>
            </a:extLst>
          </p:cNvPr>
          <p:cNvSpPr txBox="1">
            <a:spLocks noChangeArrowheads="1"/>
          </p:cNvSpPr>
          <p:nvPr/>
        </p:nvSpPr>
        <p:spPr bwMode="auto">
          <a:xfrm>
            <a:off x="685800" y="76200"/>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4400" b="1">
                <a:solidFill>
                  <a:srgbClr val="000000"/>
                </a:solidFill>
              </a:rPr>
              <a:t>Where is this?</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B9530850-706A-0337-7D79-9382E3A3B2A2}"/>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Differentiation in Solar Nebula</a:t>
            </a:r>
          </a:p>
        </p:txBody>
      </p:sp>
      <p:pic>
        <p:nvPicPr>
          <p:cNvPr id="5" name="Picture 4" descr="Diagram&#10;&#10;Description automatically generated">
            <a:extLst>
              <a:ext uri="{FF2B5EF4-FFF2-40B4-BE49-F238E27FC236}">
                <a16:creationId xmlns:a16="http://schemas.microsoft.com/office/drawing/2014/main" id="{E892651F-B78E-88D2-0B8B-28F7847C6E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990600"/>
            <a:ext cx="7772400" cy="5583562"/>
          </a:xfrm>
          <a:prstGeom prst="rect">
            <a:avLst/>
          </a:prstGeom>
        </p:spPr>
      </p:pic>
    </p:spTree>
    <p:extLst>
      <p:ext uri="{BB962C8B-B14F-4D97-AF65-F5344CB8AC3E}">
        <p14:creationId xmlns:p14="http://schemas.microsoft.com/office/powerpoint/2010/main" val="29937446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5473" name="Rectangle 2">
            <a:extLst>
              <a:ext uri="{FF2B5EF4-FFF2-40B4-BE49-F238E27FC236}">
                <a16:creationId xmlns:a16="http://schemas.microsoft.com/office/drawing/2014/main" id="{1C9A82F0-E38C-B0F6-8A5E-087E08E48888}"/>
              </a:ext>
            </a:extLst>
          </p:cNvPr>
          <p:cNvSpPr>
            <a:spLocks noGrp="1" noChangeArrowheads="1"/>
          </p:cNvSpPr>
          <p:nvPr>
            <p:ph type="title"/>
          </p:nvPr>
        </p:nvSpPr>
        <p:spPr>
          <a:xfrm>
            <a:off x="609600" y="0"/>
            <a:ext cx="8001000" cy="990600"/>
          </a:xfrm>
        </p:spPr>
        <p:txBody>
          <a:bodyPr/>
          <a:lstStyle/>
          <a:p>
            <a:pPr eaLnBrk="1" hangingPunct="1"/>
            <a:r>
              <a:rPr lang="en-US" altLang="en-US" b="1">
                <a:ea typeface="ＭＳ Ｐゴシック" panose="020B0600070205080204" pitchFamily="34" charset="-128"/>
              </a:rPr>
              <a:t>Disk Condensation Chemistry</a:t>
            </a:r>
          </a:p>
        </p:txBody>
      </p:sp>
      <p:sp>
        <p:nvSpPr>
          <p:cNvPr id="102403" name="Text Box 3">
            <a:extLst>
              <a:ext uri="{FF2B5EF4-FFF2-40B4-BE49-F238E27FC236}">
                <a16:creationId xmlns:a16="http://schemas.microsoft.com/office/drawing/2014/main" id="{62E83EED-90E9-FD11-FC20-28C1110892E6}"/>
              </a:ext>
            </a:extLst>
          </p:cNvPr>
          <p:cNvSpPr txBox="1">
            <a:spLocks noChangeArrowheads="1"/>
          </p:cNvSpPr>
          <p:nvPr/>
        </p:nvSpPr>
        <p:spPr bwMode="auto">
          <a:xfrm>
            <a:off x="0" y="930275"/>
            <a:ext cx="9220200" cy="539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assumes chemical equilibrium, low pressures of solar nebula ***</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2000K                   pretty much everything vaporized</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1400K                   Fe and Ni form an alloy</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1300K                   magnesium silicates (Mg/Si/O)</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1200K                   feldspars (Ca/Na/K/Al/Si/O)</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700K    1 AU      carbon form transition CO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CH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(beware Pluto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solneb</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not eq)</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500K                   iron oxide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FeO</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olivines</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/pyroxenes (Mg/Fe/Si/O)</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[ 373K    2 AU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liquid ]</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300K                   nitrogen form transition N</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Wingdings" pitchFamily="2" charset="2"/>
              </a:rPr>
              <a:t>3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(beware Triton …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solneb</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not eq)</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[ 273K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ice      ]</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180K     3 AU     pure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ice (hydrated silicates at warmer temps)</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120K     4 AU     ammonia clathrate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a:t>
            </a:r>
            <a:r>
              <a:rPr kumimoji="0" lang="en-US" alt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77K                  N</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liquid    ]</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70K                  methane clathrate (CH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a:t>
            </a:r>
            <a:r>
              <a:rPr kumimoji="0" lang="en-US" altLang="en-US" sz="2000" b="0" i="0" u="none" strike="noStrike" kern="1200" cap="none" spc="0" normalizeH="0" baseline="30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40K                  CH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and </a:t>
            </a:r>
            <a:r>
              <a:rPr kumimoji="0" lang="en-US" altLang="en-US" sz="20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Ar</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ices</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25K                  CO and N</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ices</a:t>
            </a:r>
          </a:p>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 disequilibrium chemistry is norm beyond several AU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03">
                                            <p:txEl>
                                              <p:pRg st="0" end="0"/>
                                            </p:txEl>
                                          </p:spTgt>
                                        </p:tgtEl>
                                        <p:attrNameLst>
                                          <p:attrName>style.visibility</p:attrName>
                                        </p:attrNameLst>
                                      </p:cBhvr>
                                      <p:to>
                                        <p:strVal val="visible"/>
                                      </p:to>
                                    </p:set>
                                    <p:animEffect transition="in" filter="fade">
                                      <p:cBhvr>
                                        <p:cTn id="7" dur="2000"/>
                                        <p:tgtEl>
                                          <p:spTgt spid="1024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03">
                                            <p:txEl>
                                              <p:pRg st="1" end="1"/>
                                            </p:txEl>
                                          </p:spTgt>
                                        </p:tgtEl>
                                        <p:attrNameLst>
                                          <p:attrName>style.visibility</p:attrName>
                                        </p:attrNameLst>
                                      </p:cBhvr>
                                      <p:to>
                                        <p:strVal val="visible"/>
                                      </p:to>
                                    </p:set>
                                    <p:animEffect transition="in" filter="fade">
                                      <p:cBhvr>
                                        <p:cTn id="12" dur="2000"/>
                                        <p:tgtEl>
                                          <p:spTgt spid="10240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403">
                                            <p:txEl>
                                              <p:pRg st="2" end="2"/>
                                            </p:txEl>
                                          </p:spTgt>
                                        </p:tgtEl>
                                        <p:attrNameLst>
                                          <p:attrName>style.visibility</p:attrName>
                                        </p:attrNameLst>
                                      </p:cBhvr>
                                      <p:to>
                                        <p:strVal val="visible"/>
                                      </p:to>
                                    </p:set>
                                    <p:animEffect transition="in" filter="fade">
                                      <p:cBhvr>
                                        <p:cTn id="17" dur="2000"/>
                                        <p:tgtEl>
                                          <p:spTgt spid="10240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403">
                                            <p:txEl>
                                              <p:pRg st="3" end="3"/>
                                            </p:txEl>
                                          </p:spTgt>
                                        </p:tgtEl>
                                        <p:attrNameLst>
                                          <p:attrName>style.visibility</p:attrName>
                                        </p:attrNameLst>
                                      </p:cBhvr>
                                      <p:to>
                                        <p:strVal val="visible"/>
                                      </p:to>
                                    </p:set>
                                    <p:animEffect transition="in" filter="fade">
                                      <p:cBhvr>
                                        <p:cTn id="22" dur="2000"/>
                                        <p:tgtEl>
                                          <p:spTgt spid="10240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403">
                                            <p:txEl>
                                              <p:pRg st="4" end="4"/>
                                            </p:txEl>
                                          </p:spTgt>
                                        </p:tgtEl>
                                        <p:attrNameLst>
                                          <p:attrName>style.visibility</p:attrName>
                                        </p:attrNameLst>
                                      </p:cBhvr>
                                      <p:to>
                                        <p:strVal val="visible"/>
                                      </p:to>
                                    </p:set>
                                    <p:animEffect transition="in" filter="fade">
                                      <p:cBhvr>
                                        <p:cTn id="27" dur="2000"/>
                                        <p:tgtEl>
                                          <p:spTgt spid="10240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403">
                                            <p:txEl>
                                              <p:pRg st="5" end="5"/>
                                            </p:txEl>
                                          </p:spTgt>
                                        </p:tgtEl>
                                        <p:attrNameLst>
                                          <p:attrName>style.visibility</p:attrName>
                                        </p:attrNameLst>
                                      </p:cBhvr>
                                      <p:to>
                                        <p:strVal val="visible"/>
                                      </p:to>
                                    </p:set>
                                    <p:animEffect transition="in" filter="fade">
                                      <p:cBhvr>
                                        <p:cTn id="32" dur="2000"/>
                                        <p:tgtEl>
                                          <p:spTgt spid="10240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403">
                                            <p:txEl>
                                              <p:pRg st="6" end="6"/>
                                            </p:txEl>
                                          </p:spTgt>
                                        </p:tgtEl>
                                        <p:attrNameLst>
                                          <p:attrName>style.visibility</p:attrName>
                                        </p:attrNameLst>
                                      </p:cBhvr>
                                      <p:to>
                                        <p:strVal val="visible"/>
                                      </p:to>
                                    </p:set>
                                    <p:animEffect transition="in" filter="fade">
                                      <p:cBhvr>
                                        <p:cTn id="37" dur="2000"/>
                                        <p:tgtEl>
                                          <p:spTgt spid="10240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2403">
                                            <p:txEl>
                                              <p:pRg st="7" end="7"/>
                                            </p:txEl>
                                          </p:spTgt>
                                        </p:tgtEl>
                                        <p:attrNameLst>
                                          <p:attrName>style.visibility</p:attrName>
                                        </p:attrNameLst>
                                      </p:cBhvr>
                                      <p:to>
                                        <p:strVal val="visible"/>
                                      </p:to>
                                    </p:set>
                                    <p:animEffect transition="in" filter="fade">
                                      <p:cBhvr>
                                        <p:cTn id="42" dur="2000"/>
                                        <p:tgtEl>
                                          <p:spTgt spid="10240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2403">
                                            <p:txEl>
                                              <p:pRg st="8" end="8"/>
                                            </p:txEl>
                                          </p:spTgt>
                                        </p:tgtEl>
                                        <p:attrNameLst>
                                          <p:attrName>style.visibility</p:attrName>
                                        </p:attrNameLst>
                                      </p:cBhvr>
                                      <p:to>
                                        <p:strVal val="visible"/>
                                      </p:to>
                                    </p:set>
                                    <p:animEffect transition="in" filter="fade">
                                      <p:cBhvr>
                                        <p:cTn id="47" dur="2000"/>
                                        <p:tgtEl>
                                          <p:spTgt spid="10240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2403">
                                            <p:txEl>
                                              <p:pRg st="9" end="9"/>
                                            </p:txEl>
                                          </p:spTgt>
                                        </p:tgtEl>
                                        <p:attrNameLst>
                                          <p:attrName>style.visibility</p:attrName>
                                        </p:attrNameLst>
                                      </p:cBhvr>
                                      <p:to>
                                        <p:strVal val="visible"/>
                                      </p:to>
                                    </p:set>
                                    <p:animEffect transition="in" filter="fade">
                                      <p:cBhvr>
                                        <p:cTn id="52" dur="2000"/>
                                        <p:tgtEl>
                                          <p:spTgt spid="10240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2403">
                                            <p:txEl>
                                              <p:pRg st="10" end="10"/>
                                            </p:txEl>
                                          </p:spTgt>
                                        </p:tgtEl>
                                        <p:attrNameLst>
                                          <p:attrName>style.visibility</p:attrName>
                                        </p:attrNameLst>
                                      </p:cBhvr>
                                      <p:to>
                                        <p:strVal val="visible"/>
                                      </p:to>
                                    </p:set>
                                    <p:animEffect transition="in" filter="fade">
                                      <p:cBhvr>
                                        <p:cTn id="57" dur="2000"/>
                                        <p:tgtEl>
                                          <p:spTgt spid="10240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02403">
                                            <p:txEl>
                                              <p:pRg st="11" end="11"/>
                                            </p:txEl>
                                          </p:spTgt>
                                        </p:tgtEl>
                                        <p:attrNameLst>
                                          <p:attrName>style.visibility</p:attrName>
                                        </p:attrNameLst>
                                      </p:cBhvr>
                                      <p:to>
                                        <p:strVal val="visible"/>
                                      </p:to>
                                    </p:set>
                                    <p:animEffect transition="in" filter="fade">
                                      <p:cBhvr>
                                        <p:cTn id="62" dur="2000"/>
                                        <p:tgtEl>
                                          <p:spTgt spid="102403">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102403">
                                            <p:txEl>
                                              <p:pRg st="12" end="12"/>
                                            </p:txEl>
                                          </p:spTgt>
                                        </p:tgtEl>
                                        <p:attrNameLst>
                                          <p:attrName>style.visibility</p:attrName>
                                        </p:attrNameLst>
                                      </p:cBhvr>
                                      <p:to>
                                        <p:strVal val="visible"/>
                                      </p:to>
                                    </p:set>
                                    <p:animEffect transition="in" filter="fade">
                                      <p:cBhvr>
                                        <p:cTn id="67" dur="2000"/>
                                        <p:tgtEl>
                                          <p:spTgt spid="102403">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02403">
                                            <p:txEl>
                                              <p:pRg st="13" end="13"/>
                                            </p:txEl>
                                          </p:spTgt>
                                        </p:tgtEl>
                                        <p:attrNameLst>
                                          <p:attrName>style.visibility</p:attrName>
                                        </p:attrNameLst>
                                      </p:cBhvr>
                                      <p:to>
                                        <p:strVal val="visible"/>
                                      </p:to>
                                    </p:set>
                                    <p:animEffect transition="in" filter="fade">
                                      <p:cBhvr>
                                        <p:cTn id="72" dur="2000"/>
                                        <p:tgtEl>
                                          <p:spTgt spid="102403">
                                            <p:txEl>
                                              <p:pRg st="13" end="1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102403">
                                            <p:txEl>
                                              <p:pRg st="14" end="14"/>
                                            </p:txEl>
                                          </p:spTgt>
                                        </p:tgtEl>
                                        <p:attrNameLst>
                                          <p:attrName>style.visibility</p:attrName>
                                        </p:attrNameLst>
                                      </p:cBhvr>
                                      <p:to>
                                        <p:strVal val="visible"/>
                                      </p:to>
                                    </p:set>
                                    <p:animEffect transition="in" filter="fade">
                                      <p:cBhvr>
                                        <p:cTn id="77" dur="2000"/>
                                        <p:tgtEl>
                                          <p:spTgt spid="102403">
                                            <p:txEl>
                                              <p:pRg st="14" end="1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nodeType="clickEffect">
                                  <p:stCondLst>
                                    <p:cond delay="0"/>
                                  </p:stCondLst>
                                  <p:childTnLst>
                                    <p:set>
                                      <p:cBhvr>
                                        <p:cTn id="81" dur="1" fill="hold">
                                          <p:stCondLst>
                                            <p:cond delay="0"/>
                                          </p:stCondLst>
                                        </p:cTn>
                                        <p:tgtEl>
                                          <p:spTgt spid="102403">
                                            <p:txEl>
                                              <p:pRg st="15" end="15"/>
                                            </p:txEl>
                                          </p:spTgt>
                                        </p:tgtEl>
                                        <p:attrNameLst>
                                          <p:attrName>style.visibility</p:attrName>
                                        </p:attrNameLst>
                                      </p:cBhvr>
                                      <p:to>
                                        <p:strVal val="visible"/>
                                      </p:to>
                                    </p:set>
                                    <p:animEffect transition="in" filter="fade">
                                      <p:cBhvr>
                                        <p:cTn id="82" dur="2000"/>
                                        <p:tgtEl>
                                          <p:spTgt spid="102403">
                                            <p:txEl>
                                              <p:pRg st="15" end="1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102403">
                                            <p:txEl>
                                              <p:pRg st="16" end="16"/>
                                            </p:txEl>
                                          </p:spTgt>
                                        </p:tgtEl>
                                        <p:attrNameLst>
                                          <p:attrName>style.visibility</p:attrName>
                                        </p:attrNameLst>
                                      </p:cBhvr>
                                      <p:to>
                                        <p:strVal val="visible"/>
                                      </p:to>
                                    </p:set>
                                    <p:animEffect transition="in" filter="fade">
                                      <p:cBhvr>
                                        <p:cTn id="87" dur="2000"/>
                                        <p:tgtEl>
                                          <p:spTgt spid="10240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7521" name="Rectangle 2">
            <a:extLst>
              <a:ext uri="{FF2B5EF4-FFF2-40B4-BE49-F238E27FC236}">
                <a16:creationId xmlns:a16="http://schemas.microsoft.com/office/drawing/2014/main" id="{ACACF2A3-D447-9067-6763-BBDCCABA1126}"/>
              </a:ext>
            </a:extLst>
          </p:cNvPr>
          <p:cNvSpPr>
            <a:spLocks noGrp="1" noChangeArrowheads="1"/>
          </p:cNvSpPr>
          <p:nvPr>
            <p:ph type="title"/>
          </p:nvPr>
        </p:nvSpPr>
        <p:spPr>
          <a:xfrm>
            <a:off x="0" y="76200"/>
            <a:ext cx="9144000" cy="838200"/>
          </a:xfrm>
        </p:spPr>
        <p:txBody>
          <a:bodyPr/>
          <a:lstStyle/>
          <a:p>
            <a:pPr eaLnBrk="1" hangingPunct="1"/>
            <a:r>
              <a:rPr lang="en-US" altLang="en-US" b="1">
                <a:ea typeface="ＭＳ Ｐゴシック" panose="020B0600070205080204" pitchFamily="34" charset="-128"/>
              </a:rPr>
              <a:t>Ices/Liquids in the Solar System</a:t>
            </a:r>
          </a:p>
        </p:txBody>
      </p:sp>
      <p:sp>
        <p:nvSpPr>
          <p:cNvPr id="94212" name="Text Box 4">
            <a:extLst>
              <a:ext uri="{FF2B5EF4-FFF2-40B4-BE49-F238E27FC236}">
                <a16:creationId xmlns:a16="http://schemas.microsoft.com/office/drawing/2014/main" id="{8B0A90BF-CBAA-21D9-64D6-72E015E15A91}"/>
              </a:ext>
            </a:extLst>
          </p:cNvPr>
          <p:cNvSpPr txBox="1">
            <a:spLocks noChangeArrowheads="1"/>
          </p:cNvSpPr>
          <p:nvPr/>
        </p:nvSpPr>
        <p:spPr bwMode="auto">
          <a:xfrm>
            <a:off x="685800" y="914400"/>
            <a:ext cx="800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0000"/>
                </a:solidFill>
                <a:effectLst/>
                <a:uLnTx/>
                <a:uFillTx/>
                <a:latin typeface="Times New Roman" panose="02020603050405020304" pitchFamily="18" charset="0"/>
                <a:ea typeface="ＭＳ Ｐゴシック" panose="020B0600070205080204" pitchFamily="34" charset="-128"/>
                <a:cs typeface="+mn-cs"/>
              </a:rPr>
              <a:t>phase transitions at one atmosphere pressure while cooling</a:t>
            </a:r>
          </a:p>
        </p:txBody>
      </p:sp>
      <p:sp>
        <p:nvSpPr>
          <p:cNvPr id="94213" name="Text Box 5">
            <a:extLst>
              <a:ext uri="{FF2B5EF4-FFF2-40B4-BE49-F238E27FC236}">
                <a16:creationId xmlns:a16="http://schemas.microsoft.com/office/drawing/2014/main" id="{F898DC41-F802-0193-7585-8FA728274208}"/>
              </a:ext>
            </a:extLst>
          </p:cNvPr>
          <p:cNvSpPr txBox="1">
            <a:spLocks noChangeArrowheads="1"/>
          </p:cNvSpPr>
          <p:nvPr/>
        </p:nvSpPr>
        <p:spPr bwMode="auto">
          <a:xfrm>
            <a:off x="1600200" y="1447800"/>
            <a:ext cx="35052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373K	     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O liquid</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273K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H</a:t>
            </a:r>
            <a:r>
              <a:rPr kumimoji="0" lang="en-US" altLang="en-US" sz="2000" b="0" i="0" u="none" strike="noStrike" kern="1200" cap="none" spc="0" normalizeH="0" baseline="-25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O ice</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240K	     NH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liquid</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195K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NH</a:t>
            </a:r>
            <a:r>
              <a:rPr kumimoji="0" lang="en-US" altLang="en-US" sz="2000" b="0" i="0" u="none" strike="noStrike" kern="1200" cap="none" spc="0" normalizeH="0" baseline="-25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3</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ice</a:t>
            </a: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194K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CO</a:t>
            </a:r>
            <a:r>
              <a:rPr kumimoji="0" lang="en-US" altLang="en-US" sz="2000" b="0" i="0" u="none" strike="noStrike" kern="1200" cap="none" spc="0" normalizeH="0" baseline="-25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2</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ice (sublimates)</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111K	     CH</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liquid</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90K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CH</a:t>
            </a:r>
            <a:r>
              <a:rPr kumimoji="0" lang="en-US" altLang="en-US" sz="2000" b="0" i="0" u="none" strike="noStrike" kern="1200" cap="none" spc="0" normalizeH="0" baseline="-25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4</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 ice</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77K	     N</a:t>
            </a:r>
            <a:r>
              <a:rPr kumimoji="0" lang="en-US" altLang="en-US" sz="2000" b="0" i="0" u="none" strike="noStrike" kern="1200" cap="none" spc="0" normalizeH="0" baseline="-2500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  </a:t>
            </a: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liquid</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63K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N</a:t>
            </a:r>
            <a:r>
              <a:rPr kumimoji="0" lang="en-US" altLang="en-US" sz="2000" b="0" i="0" u="none" strike="noStrike" kern="1200" cap="none" spc="0" normalizeH="0" baseline="-2500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2  </a:t>
            </a:r>
            <a:r>
              <a:rPr kumimoji="0" lang="en-US" altLang="en-US" sz="2000" b="0" i="0" u="none" strike="noStrike" kern="1200" cap="none" spc="0" normalizeH="0" baseline="0" noProof="0" dirty="0">
                <a:ln>
                  <a:noFill/>
                </a:ln>
                <a:solidFill>
                  <a:srgbClr val="3333CC"/>
                </a:solidFill>
                <a:effectLst/>
                <a:uLnTx/>
                <a:uFillTx/>
                <a:latin typeface="Times New Roman" panose="02020603050405020304" pitchFamily="18" charset="0"/>
                <a:ea typeface="ＭＳ Ｐゴシック" panose="020B0600070205080204" pitchFamily="34" charset="-128"/>
                <a:cs typeface="+mn-cs"/>
              </a:rPr>
              <a:t>ice</a:t>
            </a:r>
          </a:p>
        </p:txBody>
      </p:sp>
      <p:sp>
        <p:nvSpPr>
          <p:cNvPr id="94214" name="Text Box 6">
            <a:extLst>
              <a:ext uri="{FF2B5EF4-FFF2-40B4-BE49-F238E27FC236}">
                <a16:creationId xmlns:a16="http://schemas.microsoft.com/office/drawing/2014/main" id="{77A5BDDB-8B71-7BB9-1F7F-FED31D2817E9}"/>
              </a:ext>
            </a:extLst>
          </p:cNvPr>
          <p:cNvSpPr txBox="1">
            <a:spLocks noChangeArrowheads="1"/>
          </p:cNvSpPr>
          <p:nvPr/>
        </p:nvSpPr>
        <p:spPr bwMode="auto">
          <a:xfrm>
            <a:off x="5181600" y="1600200"/>
            <a:ext cx="2819400"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609600" indent="-6096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2E8C31"/>
                </a:solidFill>
                <a:effectLst/>
                <a:uLnTx/>
                <a:uFillTx/>
                <a:latin typeface="Times New Roman" panose="02020603050405020304" pitchFamily="18" charset="0"/>
                <a:ea typeface="ＭＳ Ｐゴシック" panose="020B0600070205080204" pitchFamily="34" charset="-128"/>
                <a:cs typeface="+mn-cs"/>
              </a:rPr>
              <a:t>331K		Earth (hot)</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2E8C31"/>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2E8C31"/>
                </a:solidFill>
                <a:effectLst/>
                <a:uLnTx/>
                <a:uFillTx/>
                <a:latin typeface="Times New Roman" panose="02020603050405020304" pitchFamily="18" charset="0"/>
                <a:ea typeface="ＭＳ Ｐゴシック" panose="020B0600070205080204" pitchFamily="34" charset="-128"/>
                <a:cs typeface="+mn-cs"/>
              </a:rPr>
              <a:t>268K		Mars (hot)</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2E8C31"/>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2E8C31"/>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2E8C31"/>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2E8C31"/>
                </a:solidFill>
                <a:effectLst/>
                <a:uLnTx/>
                <a:uFillTx/>
                <a:latin typeface="Times New Roman" panose="02020603050405020304" pitchFamily="18" charset="0"/>
                <a:ea typeface="ＭＳ Ｐゴシック" panose="020B0600070205080204" pitchFamily="34" charset="-128"/>
                <a:cs typeface="+mn-cs"/>
              </a:rPr>
              <a:t>186K		Mars (cold)</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2E8C31"/>
                </a:solidFill>
                <a:effectLst/>
                <a:uLnTx/>
                <a:uFillTx/>
                <a:latin typeface="Times New Roman" panose="02020603050405020304" pitchFamily="18" charset="0"/>
                <a:ea typeface="ＭＳ Ｐゴシック" panose="020B0600070205080204" pitchFamily="34" charset="-128"/>
                <a:cs typeface="+mn-cs"/>
              </a:rPr>
              <a:t>185K		Earth (cold)</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2E8C31"/>
                </a:solidFill>
                <a:effectLst/>
                <a:uLnTx/>
                <a:uFillTx/>
                <a:latin typeface="Times New Roman" panose="02020603050405020304" pitchFamily="18" charset="0"/>
                <a:ea typeface="ＭＳ Ｐゴシック" panose="020B0600070205080204" pitchFamily="34" charset="-128"/>
                <a:cs typeface="+mn-cs"/>
              </a:rPr>
              <a:t>124K		Jupiter</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2E8C31"/>
                </a:solidFill>
                <a:effectLst/>
                <a:uLnTx/>
                <a:uFillTx/>
                <a:latin typeface="Times New Roman" panose="02020603050405020304" pitchFamily="18" charset="0"/>
                <a:ea typeface="ＭＳ Ｐゴシック" panose="020B0600070205080204" pitchFamily="34" charset="-128"/>
                <a:cs typeface="+mn-cs"/>
              </a:rPr>
              <a:t>  95K		Saturn</a:t>
            </a: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2E8C31"/>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2E8C31"/>
              </a:solidFill>
              <a:effectLst/>
              <a:uLnTx/>
              <a:uFillTx/>
              <a:latin typeface="Times New Roman" panose="02020603050405020304" pitchFamily="18" charset="0"/>
              <a:ea typeface="ＭＳ Ｐゴシック" panose="020B0600070205080204" pitchFamily="34" charset="-128"/>
              <a:cs typeface="+mn-cs"/>
            </a:endParaRP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2E8C31"/>
                </a:solidFill>
                <a:effectLst/>
                <a:uLnTx/>
                <a:uFillTx/>
                <a:latin typeface="Times New Roman" panose="02020603050405020304" pitchFamily="18" charset="0"/>
                <a:ea typeface="ＭＳ Ｐゴシック" panose="020B0600070205080204" pitchFamily="34" charset="-128"/>
                <a:cs typeface="+mn-cs"/>
              </a:rPr>
              <a:t>  72K		Enceladus</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2E8C31"/>
                </a:solidFill>
                <a:effectLst/>
                <a:uLnTx/>
                <a:uFillTx/>
                <a:latin typeface="Times New Roman" panose="02020603050405020304" pitchFamily="18" charset="0"/>
                <a:ea typeface="ＭＳ Ｐゴシック" panose="020B0600070205080204" pitchFamily="34" charset="-128"/>
                <a:cs typeface="+mn-cs"/>
              </a:rPr>
              <a:t>  59K		Uranus, Neptune</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2E8C31"/>
                </a:solidFill>
                <a:effectLst/>
                <a:uLnTx/>
                <a:uFillTx/>
                <a:latin typeface="Times New Roman" panose="02020603050405020304" pitchFamily="18" charset="0"/>
                <a:ea typeface="ＭＳ Ｐゴシック" panose="020B0600070205080204" pitchFamily="34" charset="-128"/>
                <a:cs typeface="+mn-cs"/>
              </a:rPr>
              <a:t>  45Kv	Pluto</a:t>
            </a:r>
          </a:p>
          <a:p>
            <a:pPr marL="609600" marR="0" lvl="0" indent="-60960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2E8C31"/>
                </a:solidFill>
                <a:effectLst/>
                <a:uLnTx/>
                <a:uFillTx/>
                <a:latin typeface="Times New Roman" panose="02020603050405020304" pitchFamily="18" charset="0"/>
                <a:ea typeface="ＭＳ Ｐゴシック" panose="020B0600070205080204" pitchFamily="34" charset="-128"/>
                <a:cs typeface="+mn-cs"/>
              </a:rPr>
              <a:t>  38Kv	Triton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421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421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94213">
                                            <p:txEl>
                                              <p:pRg st="1" end="1"/>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9421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94213">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421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4213">
                                            <p:txEl>
                                              <p:pRg st="9" end="9"/>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94213">
                                            <p:txEl>
                                              <p:pRg st="10" end="10"/>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94213">
                                            <p:txEl>
                                              <p:pRg st="12" end="12"/>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499"/>
                                          </p:stCondLst>
                                        </p:cTn>
                                        <p:tgtEl>
                                          <p:spTgt spid="94213">
                                            <p:txEl>
                                              <p:pRg st="13" end="13"/>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94214">
                                            <p:txEl>
                                              <p:pRg st="0" end="0"/>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499"/>
                                          </p:stCondLst>
                                        </p:cTn>
                                        <p:tgtEl>
                                          <p:spTgt spid="94214">
                                            <p:txEl>
                                              <p:pRg st="7" end="7"/>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499"/>
                                          </p:stCondLst>
                                        </p:cTn>
                                        <p:tgtEl>
                                          <p:spTgt spid="94214">
                                            <p:txEl>
                                              <p:pRg st="2" end="2"/>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499"/>
                                          </p:stCondLst>
                                        </p:cTn>
                                        <p:tgtEl>
                                          <p:spTgt spid="94214">
                                            <p:txEl>
                                              <p:pRg st="6" end="6"/>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94214">
                                            <p:txEl>
                                              <p:pRg st="8" end="8"/>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94214">
                                            <p:txEl>
                                              <p:pRg st="9" end="9"/>
                                            </p:txEl>
                                          </p:spTgt>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94214">
                                            <p:txEl>
                                              <p:pRg st="12" end="12"/>
                                            </p:txEl>
                                          </p:spTgt>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94214">
                                            <p:txEl>
                                              <p:pRg st="13" end="13"/>
                                            </p:txEl>
                                          </p:spTgt>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499"/>
                                          </p:stCondLst>
                                        </p:cTn>
                                        <p:tgtEl>
                                          <p:spTgt spid="94214">
                                            <p:txEl>
                                              <p:pRg st="14" end="14"/>
                                            </p:txEl>
                                          </p:spTgt>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499"/>
                                          </p:stCondLst>
                                        </p:cTn>
                                        <p:tgtEl>
                                          <p:spTgt spid="94214">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build="p" autoUpdateAnimBg="0"/>
      <p:bldP spid="94213" grpId="0" uiExpand="1" build="allAtOnce" autoUpdateAnimBg="0"/>
      <p:bldP spid="94214"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TextBox 1">
            <a:extLst>
              <a:ext uri="{FF2B5EF4-FFF2-40B4-BE49-F238E27FC236}">
                <a16:creationId xmlns:a16="http://schemas.microsoft.com/office/drawing/2014/main" id="{191364F8-F77A-B318-D4B2-7E02229677B7}"/>
              </a:ext>
            </a:extLst>
          </p:cNvPr>
          <p:cNvSpPr txBox="1">
            <a:spLocks noChangeArrowheads="1"/>
          </p:cNvSpPr>
          <p:nvPr/>
        </p:nvSpPr>
        <p:spPr bwMode="auto">
          <a:xfrm>
            <a:off x="549275" y="461963"/>
            <a:ext cx="8135938"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spcBef>
                <a:spcPct val="0"/>
              </a:spcBef>
              <a:buFontTx/>
              <a:buNone/>
            </a:pPr>
            <a:r>
              <a:rPr lang="en-US" altLang="en-US" sz="6000" b="1" i="1">
                <a:solidFill>
                  <a:srgbClr val="000000"/>
                </a:solidFill>
              </a:rPr>
              <a:t>…………………………</a:t>
            </a:r>
          </a:p>
          <a:p>
            <a:pPr algn="ctr" eaLnBrk="1" hangingPunct="1">
              <a:spcBef>
                <a:spcPct val="0"/>
              </a:spcBef>
              <a:buFontTx/>
              <a:buNone/>
            </a:pPr>
            <a:endParaRPr lang="en-US" altLang="en-US" sz="4000" b="1" i="1">
              <a:solidFill>
                <a:srgbClr val="FF0000"/>
              </a:solidFill>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026">
            <a:extLst>
              <a:ext uri="{FF2B5EF4-FFF2-40B4-BE49-F238E27FC236}">
                <a16:creationId xmlns:a16="http://schemas.microsoft.com/office/drawing/2014/main" id="{50CFCAF6-0A0B-2823-2924-35B1A3400C38}"/>
              </a:ext>
            </a:extLst>
          </p:cNvPr>
          <p:cNvSpPr>
            <a:spLocks noGrp="1" noChangeArrowheads="1"/>
          </p:cNvSpPr>
          <p:nvPr>
            <p:ph type="title"/>
          </p:nvPr>
        </p:nvSpPr>
        <p:spPr>
          <a:xfrm>
            <a:off x="685800" y="76200"/>
            <a:ext cx="7772400" cy="838200"/>
          </a:xfrm>
        </p:spPr>
        <p:txBody>
          <a:bodyPr/>
          <a:lstStyle/>
          <a:p>
            <a:pPr eaLnBrk="1" hangingPunct="1"/>
            <a:r>
              <a:rPr lang="en-US" altLang="en-US" b="1">
                <a:ea typeface="ＭＳ Ｐゴシック" panose="020B0600070205080204" pitchFamily="34" charset="-128"/>
              </a:rPr>
              <a:t>Homework</a:t>
            </a:r>
          </a:p>
        </p:txBody>
      </p:sp>
      <p:sp>
        <p:nvSpPr>
          <p:cNvPr id="88067" name="Rectangle 1027">
            <a:extLst>
              <a:ext uri="{FF2B5EF4-FFF2-40B4-BE49-F238E27FC236}">
                <a16:creationId xmlns:a16="http://schemas.microsoft.com/office/drawing/2014/main" id="{FF13894C-D44D-88C8-F8BD-D340A87E85B3}"/>
              </a:ext>
            </a:extLst>
          </p:cNvPr>
          <p:cNvSpPr>
            <a:spLocks noChangeArrowheads="1"/>
          </p:cNvSpPr>
          <p:nvPr/>
        </p:nvSpPr>
        <p:spPr bwMode="auto">
          <a:xfrm>
            <a:off x="381000" y="914400"/>
            <a:ext cx="8382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algn="ctr" eaLnBrk="1" hangingPunct="1">
              <a:lnSpc>
                <a:spcPct val="90000"/>
              </a:lnSpc>
              <a:buFontTx/>
              <a:buNone/>
            </a:pPr>
            <a:endParaRPr lang="en-US" altLang="en-US" sz="2000" dirty="0">
              <a:solidFill>
                <a:srgbClr val="3333CC"/>
              </a:solidFill>
            </a:endParaRPr>
          </a:p>
          <a:p>
            <a:pPr algn="ctr" eaLnBrk="1" hangingPunct="1">
              <a:lnSpc>
                <a:spcPct val="90000"/>
              </a:lnSpc>
              <a:buFontTx/>
              <a:buNone/>
            </a:pPr>
            <a:endParaRPr lang="en-US" altLang="en-US" sz="2000" b="1" dirty="0">
              <a:solidFill>
                <a:srgbClr val="3333CC"/>
              </a:solidFill>
            </a:endParaRPr>
          </a:p>
          <a:p>
            <a:pPr algn="ctr" eaLnBrk="1" hangingPunct="1">
              <a:lnSpc>
                <a:spcPct val="90000"/>
              </a:lnSpc>
              <a:buFontTx/>
              <a:buNone/>
            </a:pPr>
            <a:r>
              <a:rPr lang="en-US" altLang="en-US" sz="2800" b="1" dirty="0">
                <a:solidFill>
                  <a:srgbClr val="FF0000"/>
                </a:solidFill>
              </a:rPr>
              <a:t>TODAY --- HAND IN PRINTED</a:t>
            </a:r>
          </a:p>
          <a:p>
            <a:pPr algn="ctr" eaLnBrk="1" hangingPunct="1">
              <a:lnSpc>
                <a:spcPct val="90000"/>
              </a:lnSpc>
              <a:buFontTx/>
              <a:buNone/>
            </a:pPr>
            <a:r>
              <a:rPr lang="en-US" altLang="en-US" sz="2800" dirty="0">
                <a:solidFill>
                  <a:srgbClr val="3333CC"/>
                </a:solidFill>
              </a:rPr>
              <a:t>write 3 sentences each on 2 topics</a:t>
            </a:r>
          </a:p>
          <a:p>
            <a:pPr algn="ctr" eaLnBrk="1" hangingPunct="1">
              <a:lnSpc>
                <a:spcPct val="90000"/>
              </a:lnSpc>
              <a:buFontTx/>
              <a:buNone/>
            </a:pPr>
            <a:r>
              <a:rPr lang="en-US" altLang="en-US" sz="2800" dirty="0">
                <a:solidFill>
                  <a:srgbClr val="3333CC"/>
                </a:solidFill>
              </a:rPr>
              <a:t>you might want to explore for your project</a:t>
            </a:r>
          </a:p>
          <a:p>
            <a:pPr algn="ctr" eaLnBrk="1" hangingPunct="1">
              <a:lnSpc>
                <a:spcPct val="90000"/>
              </a:lnSpc>
              <a:buFontTx/>
              <a:buNone/>
            </a:pPr>
            <a:endParaRPr lang="en-US" altLang="en-US" sz="2800" b="1" dirty="0">
              <a:solidFill>
                <a:srgbClr val="FF0000"/>
              </a:solidFill>
            </a:endParaRPr>
          </a:p>
          <a:p>
            <a:pPr algn="ctr" eaLnBrk="1" hangingPunct="1">
              <a:lnSpc>
                <a:spcPct val="90000"/>
              </a:lnSpc>
              <a:buFontTx/>
              <a:buNone/>
            </a:pPr>
            <a:r>
              <a:rPr lang="en-US" altLang="en-US" sz="2800" b="1" dirty="0">
                <a:solidFill>
                  <a:srgbClr val="FF0000"/>
                </a:solidFill>
              </a:rPr>
              <a:t>TODAY --- SPACESHIP NAME   </a:t>
            </a:r>
            <a:r>
              <a:rPr lang="en-US" altLang="en-US" sz="2800" dirty="0">
                <a:solidFill>
                  <a:srgbClr val="00B050"/>
                </a:solidFill>
              </a:rPr>
              <a:t>SSE! </a:t>
            </a:r>
            <a:endParaRPr lang="en-US" altLang="en-US" sz="2800" b="1" dirty="0">
              <a:solidFill>
                <a:srgbClr val="FF0000"/>
              </a:solidFill>
            </a:endParaRPr>
          </a:p>
          <a:p>
            <a:pPr algn="ctr" eaLnBrk="1" hangingPunct="1">
              <a:lnSpc>
                <a:spcPct val="90000"/>
              </a:lnSpc>
              <a:buFontTx/>
              <a:buNone/>
            </a:pPr>
            <a:r>
              <a:rPr lang="en-US" altLang="en-US" sz="2800" dirty="0">
                <a:solidFill>
                  <a:schemeClr val="accent2"/>
                </a:solidFill>
              </a:rPr>
              <a:t> pass the magic …</a:t>
            </a:r>
          </a:p>
          <a:p>
            <a:pPr algn="ctr" eaLnBrk="1" hangingPunct="1">
              <a:lnSpc>
                <a:spcPct val="90000"/>
              </a:lnSpc>
              <a:buFontTx/>
              <a:buNone/>
            </a:pPr>
            <a:endParaRPr lang="en-US" altLang="en-US" sz="2800" b="1" dirty="0">
              <a:solidFill>
                <a:schemeClr val="accent2"/>
              </a:solidFill>
            </a:endParaRPr>
          </a:p>
          <a:p>
            <a:pPr algn="ctr" eaLnBrk="1" hangingPunct="1">
              <a:lnSpc>
                <a:spcPct val="90000"/>
              </a:lnSpc>
              <a:buFontTx/>
              <a:buNone/>
            </a:pPr>
            <a:r>
              <a:rPr lang="en-US" altLang="en-US" sz="2800" b="1" dirty="0">
                <a:solidFill>
                  <a:srgbClr val="FF0000"/>
                </a:solidFill>
              </a:rPr>
              <a:t>THURSDAY, 12 SEP</a:t>
            </a:r>
          </a:p>
          <a:p>
            <a:pPr algn="ctr" eaLnBrk="1" hangingPunct="1">
              <a:lnSpc>
                <a:spcPct val="90000"/>
              </a:lnSpc>
              <a:buFontTx/>
              <a:buNone/>
            </a:pPr>
            <a:r>
              <a:rPr lang="en-US" altLang="en-US" sz="2800" dirty="0">
                <a:solidFill>
                  <a:srgbClr val="00B050"/>
                </a:solidFill>
              </a:rPr>
              <a:t>SSE!</a:t>
            </a:r>
            <a:endParaRPr lang="en-US" altLang="en-US" sz="2800" dirty="0">
              <a:solidFill>
                <a:schemeClr val="accent2"/>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067">
                                            <p:txEl>
                                              <p:pRg st="2" end="2"/>
                                            </p:txEl>
                                          </p:spTgt>
                                        </p:tgtEl>
                                        <p:attrNameLst>
                                          <p:attrName>style.visibility</p:attrName>
                                        </p:attrNameLst>
                                      </p:cBhvr>
                                      <p:to>
                                        <p:strVal val="visible"/>
                                      </p:to>
                                    </p:set>
                                    <p:animEffect transition="in" filter="fade">
                                      <p:cBhvr>
                                        <p:cTn id="7" dur="2000"/>
                                        <p:tgtEl>
                                          <p:spTgt spid="88067">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8067">
                                            <p:txEl>
                                              <p:pRg st="3" end="3"/>
                                            </p:txEl>
                                          </p:spTgt>
                                        </p:tgtEl>
                                        <p:attrNameLst>
                                          <p:attrName>style.visibility</p:attrName>
                                        </p:attrNameLst>
                                      </p:cBhvr>
                                      <p:to>
                                        <p:strVal val="visible"/>
                                      </p:to>
                                    </p:set>
                                    <p:animEffect transition="in" filter="fade">
                                      <p:cBhvr>
                                        <p:cTn id="10" dur="2000"/>
                                        <p:tgtEl>
                                          <p:spTgt spid="88067">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88067">
                                            <p:txEl>
                                              <p:pRg st="4" end="4"/>
                                            </p:txEl>
                                          </p:spTgt>
                                        </p:tgtEl>
                                        <p:attrNameLst>
                                          <p:attrName>style.visibility</p:attrName>
                                        </p:attrNameLst>
                                      </p:cBhvr>
                                      <p:to>
                                        <p:strVal val="visible"/>
                                      </p:to>
                                    </p:set>
                                    <p:animEffect transition="in" filter="fade">
                                      <p:cBhvr>
                                        <p:cTn id="13" dur="2000"/>
                                        <p:tgtEl>
                                          <p:spTgt spid="88067">
                                            <p:txEl>
                                              <p:pRg st="4" end="4"/>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8067">
                                            <p:txEl>
                                              <p:pRg st="6" end="6"/>
                                            </p:txEl>
                                          </p:spTgt>
                                        </p:tgtEl>
                                        <p:attrNameLst>
                                          <p:attrName>style.visibility</p:attrName>
                                        </p:attrNameLst>
                                      </p:cBhvr>
                                      <p:to>
                                        <p:strVal val="visible"/>
                                      </p:to>
                                    </p:set>
                                    <p:animEffect transition="in" filter="fade">
                                      <p:cBhvr>
                                        <p:cTn id="18" dur="2000"/>
                                        <p:tgtEl>
                                          <p:spTgt spid="88067">
                                            <p:txEl>
                                              <p:pRg st="6" end="6"/>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8067">
                                            <p:txEl>
                                              <p:pRg st="7" end="7"/>
                                            </p:txEl>
                                          </p:spTgt>
                                        </p:tgtEl>
                                        <p:attrNameLst>
                                          <p:attrName>style.visibility</p:attrName>
                                        </p:attrNameLst>
                                      </p:cBhvr>
                                      <p:to>
                                        <p:strVal val="visible"/>
                                      </p:to>
                                    </p:set>
                                    <p:animEffect transition="in" filter="fade">
                                      <p:cBhvr>
                                        <p:cTn id="23" dur="2000"/>
                                        <p:tgtEl>
                                          <p:spTgt spid="88067">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8067">
                                            <p:txEl>
                                              <p:pRg st="9" end="9"/>
                                            </p:txEl>
                                          </p:spTgt>
                                        </p:tgtEl>
                                        <p:attrNameLst>
                                          <p:attrName>style.visibility</p:attrName>
                                        </p:attrNameLst>
                                      </p:cBhvr>
                                      <p:to>
                                        <p:strVal val="visible"/>
                                      </p:to>
                                    </p:set>
                                    <p:animEffect transition="in" filter="fade">
                                      <p:cBhvr>
                                        <p:cTn id="28" dur="2000"/>
                                        <p:tgtEl>
                                          <p:spTgt spid="88067">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8067">
                                            <p:txEl>
                                              <p:pRg st="10" end="10"/>
                                            </p:txEl>
                                          </p:spTgt>
                                        </p:tgtEl>
                                        <p:attrNameLst>
                                          <p:attrName>style.visibility</p:attrName>
                                        </p:attrNameLst>
                                      </p:cBhvr>
                                      <p:to>
                                        <p:strVal val="visible"/>
                                      </p:to>
                                    </p:set>
                                    <p:animEffect transition="in" filter="fade">
                                      <p:cBhvr>
                                        <p:cTn id="31" dur="2000"/>
                                        <p:tgtEl>
                                          <p:spTgt spid="8806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1026">
            <a:extLst>
              <a:ext uri="{FF2B5EF4-FFF2-40B4-BE49-F238E27FC236}">
                <a16:creationId xmlns:a16="http://schemas.microsoft.com/office/drawing/2014/main" id="{961CC0FA-B521-D793-89C5-B29018EA0BC8}"/>
              </a:ext>
            </a:extLst>
          </p:cNvPr>
          <p:cNvSpPr>
            <a:spLocks noGrp="1" noChangeArrowheads="1"/>
          </p:cNvSpPr>
          <p:nvPr>
            <p:ph type="title"/>
          </p:nvPr>
        </p:nvSpPr>
        <p:spPr>
          <a:xfrm>
            <a:off x="723900" y="114300"/>
            <a:ext cx="7772400" cy="762000"/>
          </a:xfrm>
        </p:spPr>
        <p:txBody>
          <a:bodyPr/>
          <a:lstStyle/>
          <a:p>
            <a:pPr eaLnBrk="1" hangingPunct="1"/>
            <a:r>
              <a:rPr lang="en-US" altLang="en-US" b="1">
                <a:ea typeface="ＭＳ Ｐゴシック" panose="020B0600070205080204" pitchFamily="34" charset="-128"/>
              </a:rPr>
              <a:t>Solar System Explorers 2024</a:t>
            </a:r>
          </a:p>
        </p:txBody>
      </p:sp>
      <p:sp>
        <p:nvSpPr>
          <p:cNvPr id="106499" name="Rectangle 1027">
            <a:extLst>
              <a:ext uri="{FF2B5EF4-FFF2-40B4-BE49-F238E27FC236}">
                <a16:creationId xmlns:a16="http://schemas.microsoft.com/office/drawing/2014/main" id="{ED005081-819C-D58E-1BF9-370B17CA9E53}"/>
              </a:ext>
            </a:extLst>
          </p:cNvPr>
          <p:cNvSpPr>
            <a:spLocks noGrp="1" noChangeArrowheads="1"/>
          </p:cNvSpPr>
          <p:nvPr>
            <p:ph type="body" idx="1"/>
          </p:nvPr>
        </p:nvSpPr>
        <p:spPr>
          <a:xfrm>
            <a:off x="304800" y="838200"/>
            <a:ext cx="8610600" cy="5791200"/>
          </a:xfrm>
        </p:spPr>
        <p:txBody>
          <a:bodyPr/>
          <a:lstStyle/>
          <a:p>
            <a:pPr marL="609600" indent="-609600" eaLnBrk="1" hangingPunct="1">
              <a:lnSpc>
                <a:spcPct val="90000"/>
              </a:lnSpc>
              <a:buFontTx/>
              <a:buNone/>
              <a:defRPr/>
            </a:pPr>
            <a:r>
              <a:rPr lang="en-US" altLang="en-US" sz="2800" i="1" dirty="0">
                <a:ea typeface="ＭＳ Ｐゴシック" panose="020B0600070205080204" pitchFamily="34" charset="-128"/>
              </a:rPr>
              <a:t>Rules</a:t>
            </a:r>
            <a:r>
              <a:rPr lang="en-US" altLang="en-US" sz="2800" dirty="0">
                <a:ea typeface="ＭＳ Ｐゴシック" panose="020B0600070205080204" pitchFamily="34" charset="-128"/>
              </a:rPr>
              <a:t>:</a:t>
            </a:r>
          </a:p>
          <a:p>
            <a:pPr marL="609600" indent="-609600" eaLnBrk="1" hangingPunct="1">
              <a:lnSpc>
                <a:spcPct val="90000"/>
              </a:lnSpc>
              <a:buFontTx/>
              <a:buAutoNum type="arabicPeriod"/>
              <a:defRPr/>
            </a:pPr>
            <a:r>
              <a:rPr lang="en-US" altLang="en-US" sz="2000" dirty="0">
                <a:ea typeface="ＭＳ Ｐゴシック" panose="020B0600070205080204" pitchFamily="34" charset="-128"/>
              </a:rPr>
              <a:t>Goal is roughly once each week (Thursdays).</a:t>
            </a:r>
          </a:p>
          <a:p>
            <a:pPr marL="609600" indent="-609600" eaLnBrk="1" hangingPunct="1">
              <a:lnSpc>
                <a:spcPct val="90000"/>
              </a:lnSpc>
              <a:buFontTx/>
              <a:buAutoNum type="arabicPeriod"/>
              <a:defRPr/>
            </a:pPr>
            <a:r>
              <a:rPr lang="en-US" altLang="en-US" sz="2000" dirty="0">
                <a:ea typeface="ＭＳ Ｐゴシック" panose="020B0600070205080204" pitchFamily="34" charset="-128"/>
              </a:rPr>
              <a:t>You will know the topic a week in advance.</a:t>
            </a:r>
          </a:p>
          <a:p>
            <a:pPr marL="609600" indent="-609600" eaLnBrk="1" hangingPunct="1">
              <a:lnSpc>
                <a:spcPct val="90000"/>
              </a:lnSpc>
              <a:buFontTx/>
              <a:buAutoNum type="arabicPeriod"/>
              <a:defRPr/>
            </a:pPr>
            <a:r>
              <a:rPr lang="en-US" altLang="en-US" sz="2000" dirty="0">
                <a:ea typeface="ＭＳ Ｐゴシック" panose="020B0600070205080204" pitchFamily="34" charset="-128"/>
              </a:rPr>
              <a:t>You will draw one mini-Mars each week.  You will answer the week’s question in order of your mini-Mars values.  The value on your mini-Mars determines the number of points you can earn that round:  1-3 earns 1 point,  4-6 earns 2 points,  7-9 earns 3 points, and mega-Mars 10 earns 4 points.</a:t>
            </a:r>
          </a:p>
          <a:p>
            <a:pPr marL="609600" indent="-609600" eaLnBrk="1" hangingPunct="1">
              <a:lnSpc>
                <a:spcPct val="90000"/>
              </a:lnSpc>
              <a:buFontTx/>
              <a:buAutoNum type="arabicPeriod"/>
              <a:defRPr/>
            </a:pPr>
            <a:r>
              <a:rPr lang="en-US" altLang="en-US" sz="2000" dirty="0">
                <a:ea typeface="ＭＳ Ｐゴシック" panose="020B0600070205080204" pitchFamily="34" charset="-128"/>
              </a:rPr>
              <a:t>You may not re-use or re-attempt an answer already mentioned.  Be careful not to effectively repeat an answer already given.</a:t>
            </a:r>
          </a:p>
          <a:p>
            <a:pPr marL="609600" indent="-609600" eaLnBrk="1" hangingPunct="1">
              <a:lnSpc>
                <a:spcPct val="90000"/>
              </a:lnSpc>
              <a:buFontTx/>
              <a:buNone/>
              <a:defRPr/>
            </a:pPr>
            <a:r>
              <a:rPr lang="en-US" altLang="en-US" sz="2000" dirty="0">
                <a:ea typeface="ＭＳ Ｐゴシック" panose="020B0600070205080204" pitchFamily="34" charset="-128"/>
              </a:rPr>
              <a:t>5.	You must be clear in your answer, and I will be the final judge of whether points will be awarded.   Partial points may be awarded.</a:t>
            </a:r>
          </a:p>
          <a:p>
            <a:pPr marL="609600" indent="-609600" eaLnBrk="1" hangingPunct="1">
              <a:lnSpc>
                <a:spcPct val="90000"/>
              </a:lnSpc>
              <a:buFontTx/>
              <a:buAutoNum type="arabicPeriod" startAt="6"/>
              <a:defRPr/>
            </a:pPr>
            <a:r>
              <a:rPr lang="en-US" altLang="en-US" sz="2000" dirty="0">
                <a:ea typeface="ＭＳ Ｐゴシック" panose="020B0600070205080204" pitchFamily="34" charset="-128"/>
              </a:rPr>
              <a:t>Results will be posted on the course website.</a:t>
            </a:r>
          </a:p>
          <a:p>
            <a:pPr marL="0" indent="0" eaLnBrk="1" hangingPunct="1">
              <a:lnSpc>
                <a:spcPct val="90000"/>
              </a:lnSpc>
              <a:buFontTx/>
              <a:buNone/>
              <a:defRPr/>
            </a:pPr>
            <a:endParaRPr lang="en-US" altLang="en-US" sz="800" dirty="0">
              <a:ea typeface="ＭＳ Ｐゴシック" panose="020B0600070205080204" pitchFamily="34" charset="-128"/>
            </a:endParaRPr>
          </a:p>
          <a:p>
            <a:pPr marL="609600" indent="-609600" algn="ctr" eaLnBrk="1" hangingPunct="1">
              <a:lnSpc>
                <a:spcPct val="90000"/>
              </a:lnSpc>
              <a:buFontTx/>
              <a:buNone/>
              <a:defRPr/>
            </a:pPr>
            <a:r>
              <a:rPr lang="en-US" altLang="en-US" sz="2800" b="1" dirty="0">
                <a:solidFill>
                  <a:srgbClr val="FF0000"/>
                </a:solidFill>
                <a:ea typeface="ＭＳ Ｐゴシック" panose="020B0600070205080204" pitchFamily="34" charset="-128"/>
              </a:rPr>
              <a:t>This game is for learning and fun, </a:t>
            </a:r>
          </a:p>
          <a:p>
            <a:pPr marL="609600" indent="-609600" algn="ctr" eaLnBrk="1" hangingPunct="1">
              <a:lnSpc>
                <a:spcPct val="90000"/>
              </a:lnSpc>
              <a:buFontTx/>
              <a:buNone/>
              <a:defRPr/>
            </a:pPr>
            <a:r>
              <a:rPr lang="en-US" altLang="en-US" sz="2800" b="1" dirty="0">
                <a:solidFill>
                  <a:srgbClr val="FF0000"/>
                </a:solidFill>
                <a:ea typeface="ＭＳ Ｐゴシック" panose="020B0600070205080204" pitchFamily="34" charset="-128"/>
              </a:rPr>
              <a:t>NOT for bickering, backstabbing, or browbeating … </a:t>
            </a:r>
          </a:p>
          <a:p>
            <a:pPr marL="609600" indent="-609600" algn="ctr" eaLnBrk="1" hangingPunct="1">
              <a:lnSpc>
                <a:spcPct val="90000"/>
              </a:lnSpc>
              <a:buFontTx/>
              <a:buNone/>
              <a:defRPr/>
            </a:pPr>
            <a:r>
              <a:rPr lang="en-US" altLang="en-US" sz="2800" b="1" dirty="0">
                <a:solidFill>
                  <a:srgbClr val="FF0000"/>
                </a:solidFill>
                <a:ea typeface="ＭＳ Ｐゴシック" panose="020B0600070205080204" pitchFamily="34" charset="-128"/>
              </a:rPr>
              <a:t>but it does affect your grade (slightly).</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A53024F9-E8B8-95BE-7879-168632F6B3E7}"/>
              </a:ext>
            </a:extLst>
          </p:cNvPr>
          <p:cNvSpPr>
            <a:spLocks noGrp="1" noChangeArrowheads="1"/>
          </p:cNvSpPr>
          <p:nvPr>
            <p:ph type="title"/>
          </p:nvPr>
        </p:nvSpPr>
        <p:spPr>
          <a:xfrm>
            <a:off x="609600" y="0"/>
            <a:ext cx="8001000" cy="990600"/>
          </a:xfrm>
        </p:spPr>
        <p:txBody>
          <a:bodyPr/>
          <a:lstStyle/>
          <a:p>
            <a:pPr eaLnBrk="1" hangingPunct="1"/>
            <a:r>
              <a:rPr lang="en-US" altLang="en-US" b="1" dirty="0">
                <a:ea typeface="ＭＳ Ｐゴシック" panose="020B0600070205080204" pitchFamily="34" charset="-128"/>
              </a:rPr>
              <a:t>Solar System Explorers: 12 SEP</a:t>
            </a:r>
          </a:p>
        </p:txBody>
      </p:sp>
      <p:sp>
        <p:nvSpPr>
          <p:cNvPr id="80898" name="Text Box 3">
            <a:extLst>
              <a:ext uri="{FF2B5EF4-FFF2-40B4-BE49-F238E27FC236}">
                <a16:creationId xmlns:a16="http://schemas.microsoft.com/office/drawing/2014/main" id="{37AC23F5-8CF3-B446-4A3B-ED53F819E476}"/>
              </a:ext>
            </a:extLst>
          </p:cNvPr>
          <p:cNvSpPr txBox="1">
            <a:spLocks noChangeArrowheads="1"/>
          </p:cNvSpPr>
          <p:nvPr/>
        </p:nvSpPr>
        <p:spPr bwMode="auto">
          <a:xfrm>
            <a:off x="152400" y="990600"/>
            <a:ext cx="8839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r>
              <a:rPr lang="en-US" altLang="en-US" sz="2000">
                <a:solidFill>
                  <a:srgbClr val="000000"/>
                </a:solidFill>
              </a:rPr>
              <a:t>Describe something you have already learned in this course that you did not know previously </a:t>
            </a:r>
            <a:r>
              <a:rPr lang="en-US" altLang="en-US" sz="2000">
                <a:solidFill>
                  <a:srgbClr val="00B050"/>
                </a:solidFill>
              </a:rPr>
              <a:t>(you may use information from Chapter 1 of the book).</a:t>
            </a:r>
          </a:p>
          <a:p>
            <a:pPr eaLnBrk="1" hangingPunct="1">
              <a:spcBef>
                <a:spcPct val="0"/>
              </a:spcBef>
              <a:buFontTx/>
              <a:buNone/>
            </a:pPr>
            <a:r>
              <a:rPr lang="en-US" altLang="en-US" sz="1600">
                <a:solidFill>
                  <a:srgbClr val="000000"/>
                </a:solidFill>
              </a:rPr>
              <a:t>1. </a:t>
            </a:r>
          </a:p>
          <a:p>
            <a:pPr eaLnBrk="1" hangingPunct="1">
              <a:spcBef>
                <a:spcPct val="0"/>
              </a:spcBef>
              <a:buFontTx/>
              <a:buNone/>
            </a:pPr>
            <a:r>
              <a:rPr lang="en-US" altLang="en-US" sz="1600">
                <a:solidFill>
                  <a:srgbClr val="000000"/>
                </a:solidFill>
              </a:rPr>
              <a:t>2. </a:t>
            </a:r>
          </a:p>
          <a:p>
            <a:pPr eaLnBrk="1" hangingPunct="1">
              <a:spcBef>
                <a:spcPct val="0"/>
              </a:spcBef>
              <a:buFontTx/>
              <a:buNone/>
            </a:pPr>
            <a:r>
              <a:rPr lang="en-US" altLang="en-US" sz="1600">
                <a:solidFill>
                  <a:srgbClr val="000000"/>
                </a:solidFill>
              </a:rPr>
              <a:t>3. </a:t>
            </a:r>
          </a:p>
          <a:p>
            <a:pPr eaLnBrk="1" hangingPunct="1">
              <a:spcBef>
                <a:spcPct val="0"/>
              </a:spcBef>
              <a:buFontTx/>
              <a:buNone/>
            </a:pPr>
            <a:r>
              <a:rPr lang="en-US" altLang="en-US" sz="1600">
                <a:solidFill>
                  <a:srgbClr val="000000"/>
                </a:solidFill>
              </a:rPr>
              <a:t>4. </a:t>
            </a:r>
          </a:p>
          <a:p>
            <a:pPr eaLnBrk="1" hangingPunct="1">
              <a:spcBef>
                <a:spcPct val="0"/>
              </a:spcBef>
              <a:buFontTx/>
              <a:buNone/>
            </a:pPr>
            <a:r>
              <a:rPr lang="en-US" altLang="en-US" sz="1600">
                <a:solidFill>
                  <a:srgbClr val="000000"/>
                </a:solidFill>
              </a:rPr>
              <a:t>5. </a:t>
            </a:r>
          </a:p>
          <a:p>
            <a:pPr eaLnBrk="1" hangingPunct="1">
              <a:spcBef>
                <a:spcPct val="0"/>
              </a:spcBef>
              <a:buFontTx/>
              <a:buNone/>
            </a:pPr>
            <a:r>
              <a:rPr lang="en-US" altLang="en-US" sz="1600">
                <a:solidFill>
                  <a:srgbClr val="000000"/>
                </a:solidFill>
              </a:rPr>
              <a:t>6. </a:t>
            </a:r>
          </a:p>
          <a:p>
            <a:pPr eaLnBrk="1" hangingPunct="1">
              <a:spcBef>
                <a:spcPct val="0"/>
              </a:spcBef>
              <a:buFontTx/>
              <a:buNone/>
            </a:pPr>
            <a:r>
              <a:rPr lang="en-US" altLang="en-US" sz="1600">
                <a:solidFill>
                  <a:srgbClr val="000000"/>
                </a:solidFill>
              </a:rPr>
              <a:t>7. </a:t>
            </a:r>
          </a:p>
          <a:p>
            <a:pPr eaLnBrk="1" hangingPunct="1">
              <a:spcBef>
                <a:spcPct val="0"/>
              </a:spcBef>
              <a:buFontTx/>
              <a:buNone/>
            </a:pPr>
            <a:r>
              <a:rPr lang="en-US" altLang="en-US" sz="1600">
                <a:solidFill>
                  <a:srgbClr val="000000"/>
                </a:solidFill>
              </a:rPr>
              <a:t>8. </a:t>
            </a:r>
          </a:p>
          <a:p>
            <a:pPr eaLnBrk="1" hangingPunct="1">
              <a:spcBef>
                <a:spcPct val="0"/>
              </a:spcBef>
              <a:buFontTx/>
              <a:buNone/>
            </a:pPr>
            <a:r>
              <a:rPr lang="en-US" altLang="en-US" sz="1600">
                <a:solidFill>
                  <a:srgbClr val="000000"/>
                </a:solidFill>
              </a:rPr>
              <a:t>9. </a:t>
            </a:r>
          </a:p>
          <a:p>
            <a:pPr eaLnBrk="1" hangingPunct="1">
              <a:spcBef>
                <a:spcPct val="0"/>
              </a:spcBef>
              <a:buFontTx/>
              <a:buNone/>
            </a:pPr>
            <a:r>
              <a:rPr lang="en-US" altLang="en-US" sz="1600">
                <a:solidFill>
                  <a:srgbClr val="000000"/>
                </a:solidFill>
              </a:rPr>
              <a:t>10. </a:t>
            </a:r>
          </a:p>
          <a:p>
            <a:pPr eaLnBrk="1" hangingPunct="1">
              <a:spcBef>
                <a:spcPct val="0"/>
              </a:spcBef>
              <a:buFontTx/>
              <a:buNone/>
            </a:pPr>
            <a:r>
              <a:rPr lang="en-US" altLang="en-US" sz="1600">
                <a:solidFill>
                  <a:srgbClr val="000000"/>
                </a:solidFill>
              </a:rPr>
              <a:t>11. </a:t>
            </a:r>
          </a:p>
          <a:p>
            <a:pPr eaLnBrk="1" hangingPunct="1">
              <a:spcBef>
                <a:spcPct val="0"/>
              </a:spcBef>
              <a:buFontTx/>
              <a:buNone/>
            </a:pPr>
            <a:r>
              <a:rPr lang="en-US" altLang="en-US" sz="1600">
                <a:solidFill>
                  <a:srgbClr val="000000"/>
                </a:solidFill>
              </a:rPr>
              <a:t>12. </a:t>
            </a:r>
          </a:p>
          <a:p>
            <a:pPr eaLnBrk="1" hangingPunct="1">
              <a:spcBef>
                <a:spcPct val="0"/>
              </a:spcBef>
              <a:buFontTx/>
              <a:buNone/>
            </a:pPr>
            <a:r>
              <a:rPr lang="en-US" altLang="en-US" sz="1600">
                <a:solidFill>
                  <a:srgbClr val="000000"/>
                </a:solidFill>
              </a:rPr>
              <a:t>13. </a:t>
            </a:r>
          </a:p>
          <a:p>
            <a:pPr eaLnBrk="1" hangingPunct="1">
              <a:spcBef>
                <a:spcPct val="0"/>
              </a:spcBef>
              <a:buFontTx/>
              <a:buNone/>
            </a:pPr>
            <a:r>
              <a:rPr lang="en-US" altLang="en-US" sz="1600">
                <a:solidFill>
                  <a:srgbClr val="000000"/>
                </a:solidFill>
              </a:rPr>
              <a:t>14. </a:t>
            </a:r>
          </a:p>
          <a:p>
            <a:pPr eaLnBrk="1" hangingPunct="1">
              <a:spcBef>
                <a:spcPct val="0"/>
              </a:spcBef>
              <a:buFontTx/>
              <a:buNone/>
            </a:pPr>
            <a:r>
              <a:rPr lang="en-US" altLang="en-US" sz="1600">
                <a:solidFill>
                  <a:srgbClr val="000000"/>
                </a:solidFill>
              </a:rPr>
              <a:t>15. </a:t>
            </a:r>
          </a:p>
          <a:p>
            <a:pPr eaLnBrk="1" hangingPunct="1">
              <a:spcBef>
                <a:spcPct val="0"/>
              </a:spcBef>
              <a:buFontTx/>
              <a:buNone/>
            </a:pPr>
            <a:r>
              <a:rPr lang="en-US" altLang="en-US" sz="1600">
                <a:solidFill>
                  <a:srgbClr val="000000"/>
                </a:solidFill>
              </a:rPr>
              <a:t>16. </a:t>
            </a:r>
          </a:p>
          <a:p>
            <a:pPr eaLnBrk="1" hangingPunct="1">
              <a:spcBef>
                <a:spcPct val="0"/>
              </a:spcBef>
              <a:buFontTx/>
              <a:buNone/>
            </a:pPr>
            <a:r>
              <a:rPr lang="en-US" altLang="en-US" sz="1600">
                <a:solidFill>
                  <a:srgbClr val="000000"/>
                </a:solidFill>
              </a:rPr>
              <a:t>17. </a:t>
            </a:r>
          </a:p>
          <a:p>
            <a:pPr eaLnBrk="1" hangingPunct="1">
              <a:spcBef>
                <a:spcPct val="0"/>
              </a:spcBef>
              <a:buFontTx/>
              <a:buNone/>
            </a:pPr>
            <a:r>
              <a:rPr lang="en-US" altLang="en-US" sz="1600">
                <a:solidFill>
                  <a:srgbClr val="000000"/>
                </a:solidFill>
              </a:rPr>
              <a:t>18. </a:t>
            </a:r>
          </a:p>
          <a:p>
            <a:pPr eaLnBrk="1" hangingPunct="1">
              <a:spcBef>
                <a:spcPct val="0"/>
              </a:spcBef>
              <a:buFontTx/>
              <a:buNone/>
            </a:pPr>
            <a:r>
              <a:rPr lang="en-US" altLang="en-US" sz="1600">
                <a:solidFill>
                  <a:srgbClr val="000000"/>
                </a:solidFill>
              </a:rPr>
              <a:t>19. </a:t>
            </a:r>
          </a:p>
          <a:p>
            <a:pPr eaLnBrk="1" hangingPunct="1">
              <a:spcBef>
                <a:spcPct val="0"/>
              </a:spcBef>
              <a:buFontTx/>
              <a:buNone/>
            </a:pPr>
            <a:r>
              <a:rPr lang="en-US" altLang="en-US" sz="1600">
                <a:solidFill>
                  <a:srgbClr val="000000"/>
                </a:solidFill>
              </a:rPr>
              <a:t>20.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D46D5D98-72FB-F366-981D-696AB29BCA91}"/>
              </a:ext>
            </a:extLst>
          </p:cNvPr>
          <p:cNvSpPr>
            <a:spLocks noGrp="1" noChangeArrowheads="1"/>
          </p:cNvSpPr>
          <p:nvPr>
            <p:ph type="title"/>
          </p:nvPr>
        </p:nvSpPr>
        <p:spPr>
          <a:xfrm>
            <a:off x="685800" y="0"/>
            <a:ext cx="7772400" cy="762000"/>
          </a:xfrm>
        </p:spPr>
        <p:txBody>
          <a:bodyPr/>
          <a:lstStyle/>
          <a:p>
            <a:pPr eaLnBrk="1" hangingPunct="1"/>
            <a:r>
              <a:rPr lang="en-US" altLang="en-US" b="1" dirty="0">
                <a:solidFill>
                  <a:schemeClr val="bg1"/>
                </a:solidFill>
                <a:ea typeface="ＭＳ Ｐゴシック" panose="020B0600070205080204" pitchFamily="34" charset="-128"/>
              </a:rPr>
              <a:t>Solar System Formation I</a:t>
            </a:r>
          </a:p>
        </p:txBody>
      </p:sp>
      <p:pic>
        <p:nvPicPr>
          <p:cNvPr id="84995" name="Picture 3" descr="disk">
            <a:extLst>
              <a:ext uri="{FF2B5EF4-FFF2-40B4-BE49-F238E27FC236}">
                <a16:creationId xmlns:a16="http://schemas.microsoft.com/office/drawing/2014/main" id="{F786F59E-DDC3-81EE-79B1-D2FA4820F2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5838"/>
            <a:ext cx="9144000" cy="495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a:extLst>
              <a:ext uri="{FF2B5EF4-FFF2-40B4-BE49-F238E27FC236}">
                <a16:creationId xmlns:a16="http://schemas.microsoft.com/office/drawing/2014/main" id="{1D5AD251-AFD1-7996-7865-EFE30F7ED662}"/>
              </a:ext>
            </a:extLst>
          </p:cNvPr>
          <p:cNvSpPr>
            <a:spLocks noGrp="1" noChangeArrowheads="1"/>
          </p:cNvSpPr>
          <p:nvPr>
            <p:ph type="title"/>
          </p:nvPr>
        </p:nvSpPr>
        <p:spPr>
          <a:xfrm>
            <a:off x="381000" y="76200"/>
            <a:ext cx="8382000" cy="990600"/>
          </a:xfrm>
        </p:spPr>
        <p:txBody>
          <a:bodyPr/>
          <a:lstStyle/>
          <a:p>
            <a:pPr eaLnBrk="1" hangingPunct="1"/>
            <a:r>
              <a:rPr lang="en-US" altLang="en-US" b="1">
                <a:ea typeface="ＭＳ Ｐゴシック" panose="020B0600070205080204" pitchFamily="34" charset="-128"/>
              </a:rPr>
              <a:t>Clues to Solar System Formation</a:t>
            </a:r>
          </a:p>
        </p:txBody>
      </p:sp>
      <p:sp>
        <p:nvSpPr>
          <p:cNvPr id="23556" name="Text Box 4">
            <a:extLst>
              <a:ext uri="{FF2B5EF4-FFF2-40B4-BE49-F238E27FC236}">
                <a16:creationId xmlns:a16="http://schemas.microsoft.com/office/drawing/2014/main" id="{881B275C-BE8A-D499-F4C7-1754C01D5498}"/>
              </a:ext>
            </a:extLst>
          </p:cNvPr>
          <p:cNvSpPr txBox="1">
            <a:spLocks noChangeArrowheads="1"/>
          </p:cNvSpPr>
          <p:nvPr/>
        </p:nvSpPr>
        <p:spPr bwMode="auto">
          <a:xfrm>
            <a:off x="1143000" y="1295400"/>
            <a:ext cx="6858000"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ct val="0"/>
              </a:spcBef>
              <a:buFontTx/>
              <a:buNone/>
            </a:pPr>
            <a:endParaRPr lang="en-US" altLang="en-US" sz="2400"/>
          </a:p>
          <a:p>
            <a:pPr eaLnBrk="1" hangingPunct="1">
              <a:spcBef>
                <a:spcPct val="0"/>
              </a:spcBef>
              <a:buFontTx/>
              <a:buNone/>
            </a:pPr>
            <a:r>
              <a:rPr lang="en-US" altLang="en-US"/>
              <a:t>Internal Motion Clues</a:t>
            </a:r>
          </a:p>
          <a:p>
            <a:pPr eaLnBrk="1" hangingPunct="1">
              <a:spcBef>
                <a:spcPct val="0"/>
              </a:spcBef>
            </a:pPr>
            <a:endParaRPr lang="en-US" altLang="en-US"/>
          </a:p>
          <a:p>
            <a:pPr eaLnBrk="1" hangingPunct="1">
              <a:spcBef>
                <a:spcPct val="0"/>
              </a:spcBef>
            </a:pPr>
            <a:endParaRPr lang="en-US" altLang="en-US"/>
          </a:p>
          <a:p>
            <a:pPr eaLnBrk="1" hangingPunct="1">
              <a:spcBef>
                <a:spcPct val="0"/>
              </a:spcBef>
              <a:buFontTx/>
              <a:buNone/>
            </a:pPr>
            <a:r>
              <a:rPr lang="en-US" altLang="en-US"/>
              <a:t>Internal Bodies Clues</a:t>
            </a:r>
          </a:p>
          <a:p>
            <a:pPr eaLnBrk="1" hangingPunct="1">
              <a:spcBef>
                <a:spcPct val="0"/>
              </a:spcBef>
            </a:pPr>
            <a:endParaRPr lang="en-US" altLang="en-US"/>
          </a:p>
          <a:p>
            <a:pPr eaLnBrk="1" hangingPunct="1">
              <a:spcBef>
                <a:spcPct val="0"/>
              </a:spcBef>
            </a:pPr>
            <a:endParaRPr lang="en-US" altLang="en-US"/>
          </a:p>
          <a:p>
            <a:pPr eaLnBrk="1" hangingPunct="1">
              <a:spcBef>
                <a:spcPct val="0"/>
              </a:spcBef>
              <a:buFontTx/>
              <a:buNone/>
            </a:pPr>
            <a:r>
              <a:rPr lang="en-US" altLang="en-US"/>
              <a:t>External Clues</a:t>
            </a:r>
          </a:p>
          <a:p>
            <a:pPr eaLnBrk="1" hangingPunct="1">
              <a:spcBef>
                <a:spcPct val="0"/>
              </a:spcBef>
              <a:buFontTx/>
              <a:buNone/>
            </a:pPr>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6">
                                            <p:txEl>
                                              <p:pRg st="1" end="1"/>
                                            </p:txEl>
                                          </p:spTgt>
                                        </p:tgtEl>
                                        <p:attrNameLst>
                                          <p:attrName>style.visibility</p:attrName>
                                        </p:attrNameLst>
                                      </p:cBhvr>
                                      <p:to>
                                        <p:strVal val="visible"/>
                                      </p:to>
                                    </p:set>
                                    <p:animEffect transition="in" filter="fade">
                                      <p:cBhvr>
                                        <p:cTn id="7" dur="2000"/>
                                        <p:tgtEl>
                                          <p:spTgt spid="23556">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56">
                                            <p:txEl>
                                              <p:pRg st="4" end="4"/>
                                            </p:txEl>
                                          </p:spTgt>
                                        </p:tgtEl>
                                        <p:attrNameLst>
                                          <p:attrName>style.visibility</p:attrName>
                                        </p:attrNameLst>
                                      </p:cBhvr>
                                      <p:to>
                                        <p:strVal val="visible"/>
                                      </p:to>
                                    </p:set>
                                    <p:animEffect transition="in" filter="fade">
                                      <p:cBhvr>
                                        <p:cTn id="12" dur="2000"/>
                                        <p:tgtEl>
                                          <p:spTgt spid="23556">
                                            <p:txEl>
                                              <p:pRg st="4" end="4"/>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56">
                                            <p:txEl>
                                              <p:pRg st="7" end="7"/>
                                            </p:txEl>
                                          </p:spTgt>
                                        </p:tgtEl>
                                        <p:attrNameLst>
                                          <p:attrName>style.visibility</p:attrName>
                                        </p:attrNameLst>
                                      </p:cBhvr>
                                      <p:to>
                                        <p:strVal val="visible"/>
                                      </p:to>
                                    </p:set>
                                    <p:animEffect transition="in" filter="fade">
                                      <p:cBhvr>
                                        <p:cTn id="17" dur="2000"/>
                                        <p:tgtEl>
                                          <p:spTgt spid="2355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1026">
            <a:extLst>
              <a:ext uri="{FF2B5EF4-FFF2-40B4-BE49-F238E27FC236}">
                <a16:creationId xmlns:a16="http://schemas.microsoft.com/office/drawing/2014/main" id="{E6D1479E-B28A-B087-2009-330E5EDB7F02}"/>
              </a:ext>
            </a:extLst>
          </p:cNvPr>
          <p:cNvSpPr>
            <a:spLocks noGrp="1" noChangeArrowheads="1"/>
          </p:cNvSpPr>
          <p:nvPr>
            <p:ph type="title"/>
          </p:nvPr>
        </p:nvSpPr>
        <p:spPr>
          <a:xfrm>
            <a:off x="-228600" y="76200"/>
            <a:ext cx="9601200" cy="1143000"/>
          </a:xfrm>
        </p:spPr>
        <p:txBody>
          <a:bodyPr/>
          <a:lstStyle/>
          <a:p>
            <a:pPr eaLnBrk="1" hangingPunct="1"/>
            <a:r>
              <a:rPr lang="en-US" altLang="en-US" b="1">
                <a:ea typeface="ＭＳ Ｐゴシック" panose="020B0600070205080204" pitchFamily="34" charset="-128"/>
              </a:rPr>
              <a:t>Internal Motion Clues to S.S. Formation</a:t>
            </a:r>
          </a:p>
        </p:txBody>
      </p:sp>
      <p:sp>
        <p:nvSpPr>
          <p:cNvPr id="33795" name="Text Box 1027">
            <a:extLst>
              <a:ext uri="{FF2B5EF4-FFF2-40B4-BE49-F238E27FC236}">
                <a16:creationId xmlns:a16="http://schemas.microsoft.com/office/drawing/2014/main" id="{55ABCF3E-0063-E45B-53FB-FE455A6E5F23}"/>
              </a:ext>
            </a:extLst>
          </p:cNvPr>
          <p:cNvSpPr txBox="1">
            <a:spLocks noChangeArrowheads="1"/>
          </p:cNvSpPr>
          <p:nvPr/>
        </p:nvSpPr>
        <p:spPr bwMode="auto">
          <a:xfrm>
            <a:off x="136525" y="1295400"/>
            <a:ext cx="88550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planets are isolated</a:t>
            </a: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planetary orbits are roughly circular</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3.   planetary orbits are roughly coplanar</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4.   planetary orbits are prograde (all)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5.   moons’</a:t>
            </a:r>
            <a:r>
              <a:rPr kumimoji="0"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orbits are prograde </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6.   … but not all</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7.   planetary rotations are prograde</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8.   … but not all</a:t>
            </a: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   cometary orbits have high a, e,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i</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10. many moons are tidally locked and/or in resonance</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2E8C31"/>
              </a:solidFill>
              <a:effectLst/>
              <a:uLnTx/>
              <a:uFillTx/>
              <a:latin typeface="Times New Roman" panose="02020603050405020304" pitchFamily="18" charset="0"/>
              <a:ea typeface="ＭＳ Ｐゴシック" panose="020B0600070205080204" pitchFamily="34" charset="-128"/>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animEffect transition="in" filter="fade">
                                      <p:cBhvr>
                                        <p:cTn id="7" dur="2000"/>
                                        <p:tgtEl>
                                          <p:spTgt spid="337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795">
                                            <p:txEl>
                                              <p:pRg st="1" end="1"/>
                                            </p:txEl>
                                          </p:spTgt>
                                        </p:tgtEl>
                                        <p:attrNameLst>
                                          <p:attrName>style.visibility</p:attrName>
                                        </p:attrNameLst>
                                      </p:cBhvr>
                                      <p:to>
                                        <p:strVal val="visible"/>
                                      </p:to>
                                    </p:set>
                                    <p:animEffect transition="in" filter="fade">
                                      <p:cBhvr>
                                        <p:cTn id="12" dur="2000"/>
                                        <p:tgtEl>
                                          <p:spTgt spid="3379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795">
                                            <p:txEl>
                                              <p:pRg st="2" end="2"/>
                                            </p:txEl>
                                          </p:spTgt>
                                        </p:tgtEl>
                                        <p:attrNameLst>
                                          <p:attrName>style.visibility</p:attrName>
                                        </p:attrNameLst>
                                      </p:cBhvr>
                                      <p:to>
                                        <p:strVal val="visible"/>
                                      </p:to>
                                    </p:set>
                                    <p:animEffect transition="in" filter="fade">
                                      <p:cBhvr>
                                        <p:cTn id="17" dur="2000"/>
                                        <p:tgtEl>
                                          <p:spTgt spid="3379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3795">
                                            <p:txEl>
                                              <p:pRg st="3" end="3"/>
                                            </p:txEl>
                                          </p:spTgt>
                                        </p:tgtEl>
                                        <p:attrNameLst>
                                          <p:attrName>style.visibility</p:attrName>
                                        </p:attrNameLst>
                                      </p:cBhvr>
                                      <p:to>
                                        <p:strVal val="visible"/>
                                      </p:to>
                                    </p:set>
                                    <p:animEffect transition="in" filter="fade">
                                      <p:cBhvr>
                                        <p:cTn id="22" dur="2000"/>
                                        <p:tgtEl>
                                          <p:spTgt spid="3379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3795">
                                            <p:txEl>
                                              <p:pRg st="4" end="4"/>
                                            </p:txEl>
                                          </p:spTgt>
                                        </p:tgtEl>
                                        <p:attrNameLst>
                                          <p:attrName>style.visibility</p:attrName>
                                        </p:attrNameLst>
                                      </p:cBhvr>
                                      <p:to>
                                        <p:strVal val="visible"/>
                                      </p:to>
                                    </p:set>
                                    <p:animEffect transition="in" filter="fade">
                                      <p:cBhvr>
                                        <p:cTn id="27" dur="2000"/>
                                        <p:tgtEl>
                                          <p:spTgt spid="3379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3795">
                                            <p:txEl>
                                              <p:pRg st="5" end="5"/>
                                            </p:txEl>
                                          </p:spTgt>
                                        </p:tgtEl>
                                        <p:attrNameLst>
                                          <p:attrName>style.visibility</p:attrName>
                                        </p:attrNameLst>
                                      </p:cBhvr>
                                      <p:to>
                                        <p:strVal val="visible"/>
                                      </p:to>
                                    </p:set>
                                    <p:animEffect transition="in" filter="fade">
                                      <p:cBhvr>
                                        <p:cTn id="32" dur="2000"/>
                                        <p:tgtEl>
                                          <p:spTgt spid="3379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3795">
                                            <p:txEl>
                                              <p:pRg st="6" end="6"/>
                                            </p:txEl>
                                          </p:spTgt>
                                        </p:tgtEl>
                                        <p:attrNameLst>
                                          <p:attrName>style.visibility</p:attrName>
                                        </p:attrNameLst>
                                      </p:cBhvr>
                                      <p:to>
                                        <p:strVal val="visible"/>
                                      </p:to>
                                    </p:set>
                                    <p:animEffect transition="in" filter="fade">
                                      <p:cBhvr>
                                        <p:cTn id="37" dur="2000"/>
                                        <p:tgtEl>
                                          <p:spTgt spid="3379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3795">
                                            <p:txEl>
                                              <p:pRg st="7" end="7"/>
                                            </p:txEl>
                                          </p:spTgt>
                                        </p:tgtEl>
                                        <p:attrNameLst>
                                          <p:attrName>style.visibility</p:attrName>
                                        </p:attrNameLst>
                                      </p:cBhvr>
                                      <p:to>
                                        <p:strVal val="visible"/>
                                      </p:to>
                                    </p:set>
                                    <p:animEffect transition="in" filter="fade">
                                      <p:cBhvr>
                                        <p:cTn id="42" dur="2000"/>
                                        <p:tgtEl>
                                          <p:spTgt spid="33795">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3795">
                                            <p:txEl>
                                              <p:pRg st="8" end="8"/>
                                            </p:txEl>
                                          </p:spTgt>
                                        </p:tgtEl>
                                        <p:attrNameLst>
                                          <p:attrName>style.visibility</p:attrName>
                                        </p:attrNameLst>
                                      </p:cBhvr>
                                      <p:to>
                                        <p:strVal val="visible"/>
                                      </p:to>
                                    </p:set>
                                    <p:animEffect transition="in" filter="fade">
                                      <p:cBhvr>
                                        <p:cTn id="47" dur="2000"/>
                                        <p:tgtEl>
                                          <p:spTgt spid="33795">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3795">
                                            <p:txEl>
                                              <p:pRg st="9" end="9"/>
                                            </p:txEl>
                                          </p:spTgt>
                                        </p:tgtEl>
                                        <p:attrNameLst>
                                          <p:attrName>style.visibility</p:attrName>
                                        </p:attrNameLst>
                                      </p:cBhvr>
                                      <p:to>
                                        <p:strVal val="visible"/>
                                      </p:to>
                                    </p:set>
                                    <p:animEffect transition="in" filter="fade">
                                      <p:cBhvr>
                                        <p:cTn id="52" dur="2000"/>
                                        <p:tgtEl>
                                          <p:spTgt spid="33795">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3795">
                                            <p:txEl>
                                              <p:pRg st="10" end="10"/>
                                            </p:txEl>
                                          </p:spTgt>
                                        </p:tgtEl>
                                        <p:attrNameLst>
                                          <p:attrName>style.visibility</p:attrName>
                                        </p:attrNameLst>
                                      </p:cBhvr>
                                      <p:to>
                                        <p:strVal val="visible"/>
                                      </p:to>
                                    </p:set>
                                    <p:animEffect transition="in" filter="fade">
                                      <p:cBhvr>
                                        <p:cTn id="57" dur="2000"/>
                                        <p:tgtEl>
                                          <p:spTgt spid="3379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2">
            <a:extLst>
              <a:ext uri="{FF2B5EF4-FFF2-40B4-BE49-F238E27FC236}">
                <a16:creationId xmlns:a16="http://schemas.microsoft.com/office/drawing/2014/main" id="{D7DAC21B-9988-1E70-4293-1295EB866408}"/>
              </a:ext>
            </a:extLst>
          </p:cNvPr>
          <p:cNvSpPr>
            <a:spLocks noGrp="1" noChangeArrowheads="1"/>
          </p:cNvSpPr>
          <p:nvPr>
            <p:ph type="title"/>
          </p:nvPr>
        </p:nvSpPr>
        <p:spPr>
          <a:xfrm>
            <a:off x="-228600" y="76200"/>
            <a:ext cx="9601200" cy="1066800"/>
          </a:xfrm>
        </p:spPr>
        <p:txBody>
          <a:bodyPr/>
          <a:lstStyle/>
          <a:p>
            <a:pPr eaLnBrk="1" hangingPunct="1"/>
            <a:r>
              <a:rPr lang="en-US" altLang="en-US" b="1">
                <a:ea typeface="ＭＳ Ｐゴシック" panose="020B0600070205080204" pitchFamily="34" charset="-128"/>
              </a:rPr>
              <a:t>Internal Bodies Clues to S.S. Formation</a:t>
            </a:r>
          </a:p>
        </p:txBody>
      </p:sp>
      <p:sp>
        <p:nvSpPr>
          <p:cNvPr id="31747" name="Text Box 3">
            <a:extLst>
              <a:ext uri="{FF2B5EF4-FFF2-40B4-BE49-F238E27FC236}">
                <a16:creationId xmlns:a16="http://schemas.microsoft.com/office/drawing/2014/main" id="{BB3CAC52-58CF-1DC3-D80E-284CC1DBFB2F}"/>
              </a:ext>
            </a:extLst>
          </p:cNvPr>
          <p:cNvSpPr txBox="1">
            <a:spLocks noChangeArrowheads="1"/>
          </p:cNvSpPr>
          <p:nvPr/>
        </p:nvSpPr>
        <p:spPr bwMode="auto">
          <a:xfrm>
            <a:off x="136525" y="1143000"/>
            <a:ext cx="9007475" cy="5262563"/>
          </a:xfrm>
          <a:prstGeom prst="rect">
            <a:avLst/>
          </a:prstGeom>
          <a:noFill/>
          <a:ln>
            <a:noFill/>
          </a:ln>
        </p:spPr>
        <p:txBody>
          <a:bodyPr>
            <a:spAutoFit/>
          </a:bodyPr>
          <a:lstStyle>
            <a:lvl1pPr marL="457200" indent="-457200">
              <a:spcBef>
                <a:spcPct val="20000"/>
              </a:spcBef>
              <a:buChar char="•"/>
              <a:defRPr sz="3200">
                <a:solidFill>
                  <a:schemeClr val="tx1"/>
                </a:solidFill>
                <a:latin typeface="Times New Roman" panose="02020603050405020304" pitchFamily="18" charset="0"/>
                <a:ea typeface="ＭＳ Ｐゴシック"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ＭＳ Ｐゴシック"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ＭＳ Ｐゴシック"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ＭＳ Ｐゴシック" panose="020B0600070205080204" pitchFamily="34" charset="-128"/>
              </a:defRPr>
            </a:lvl9pPr>
          </a:lstStyle>
          <a:p>
            <a:pPr marL="457200" marR="0" lvl="0" indent="-45720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FF0000"/>
                </a:solidFill>
                <a:effectLst/>
                <a:uLnTx/>
                <a:uFillTx/>
                <a:latin typeface="Times New Roman" panose="02020603050405020304" pitchFamily="18" charset="0"/>
                <a:ea typeface="ＭＳ Ｐゴシック" panose="020B0600070205080204" pitchFamily="34" charset="-128"/>
                <a:cs typeface="+mn-cs"/>
              </a:rPr>
              <a:t>???</a:t>
            </a: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l" defTabSz="914400" rtl="0" eaLnBrk="1" fontAlgn="base" latinLnBrk="0" hangingPunct="1">
              <a:lnSpc>
                <a:spcPct val="100000"/>
              </a:lnSpc>
              <a:spcBef>
                <a:spcPct val="0"/>
              </a:spcBef>
              <a:spcAft>
                <a:spcPct val="0"/>
              </a:spcAft>
              <a:buClrTx/>
              <a:buSzTx/>
              <a:buFontTx/>
              <a:buAutoNum type="arabicPeriod" startAt="11"/>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Sun contains 99.8% of Solar System mass</a:t>
            </a:r>
          </a:p>
          <a:p>
            <a:pPr marL="457200" marR="0" lvl="0" indent="-457200" algn="l" defTabSz="914400" rtl="0" eaLnBrk="1" fontAlgn="base" latinLnBrk="0" hangingPunct="1">
              <a:lnSpc>
                <a:spcPct val="100000"/>
              </a:lnSpc>
              <a:spcBef>
                <a:spcPct val="0"/>
              </a:spcBef>
              <a:spcAft>
                <a:spcPct val="0"/>
              </a:spcAft>
              <a:buClrTx/>
              <a:buSzTx/>
              <a:buFontTx/>
              <a:buAutoNum type="arabicPeriod" startAt="11"/>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98% of angular momentum resides in planet orbits</a:t>
            </a:r>
          </a:p>
          <a:p>
            <a:pPr marL="457200" marR="0" lvl="0" indent="-457200" algn="l" defTabSz="914400" rtl="0" eaLnBrk="1" fontAlgn="base" latinLnBrk="0" hangingPunct="1">
              <a:lnSpc>
                <a:spcPct val="100000"/>
              </a:lnSpc>
              <a:spcBef>
                <a:spcPct val="0"/>
              </a:spcBef>
              <a:spcAft>
                <a:spcPct val="0"/>
              </a:spcAft>
              <a:buClrTx/>
              <a:buSzTx/>
              <a:buFontTx/>
              <a:buAutoNum type="arabicPeriod" startAt="11"/>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planet types/compositions depend on location (beware Moon)</a:t>
            </a:r>
          </a:p>
          <a:p>
            <a:pPr marL="457200" marR="0" lvl="0" indent="-457200" algn="l" defTabSz="914400" rtl="0" eaLnBrk="1" fontAlgn="base" latinLnBrk="0" hangingPunct="1">
              <a:lnSpc>
                <a:spcPct val="100000"/>
              </a:lnSpc>
              <a:spcBef>
                <a:spcPct val="0"/>
              </a:spcBef>
              <a:spcAft>
                <a:spcPct val="0"/>
              </a:spcAft>
              <a:buClrTx/>
              <a:buSzTx/>
              <a:buFontTx/>
              <a:buAutoNum type="arabicPeriod" startAt="11"/>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planetary atmospheres contain ice fractions dependent on temp</a:t>
            </a:r>
          </a:p>
          <a:p>
            <a:pPr marL="457200" marR="0" lvl="0" indent="-457200" algn="l" defTabSz="914400" rtl="0" eaLnBrk="1" fontAlgn="base" latinLnBrk="0" hangingPunct="1">
              <a:lnSpc>
                <a:spcPct val="100000"/>
              </a:lnSpc>
              <a:spcBef>
                <a:spcPct val="0"/>
              </a:spcBef>
              <a:spcAft>
                <a:spcPct val="0"/>
              </a:spcAft>
              <a:buClrTx/>
              <a:buSzTx/>
              <a:buFontTx/>
              <a:buAutoNum type="arabicPeriod" startAt="11"/>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all planets, large moons differentiated (were warm)</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16. rapid impact cratering widespread, past </a:t>
            </a:r>
            <a:r>
              <a:rPr lang="en-US" altLang="en-US" sz="2400" dirty="0">
                <a:solidFill>
                  <a:srgbClr val="000000"/>
                </a:solidFill>
              </a:rPr>
              <a:t>&gt;&gt;&gt;</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today</a:t>
            </a:r>
            <a:endParaRPr kumimoji="0" lang="en-US" altLang="ja-JP"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17. chondritic meteorites are 4.56 ± 0.01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Gyr</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old (Pb isotopes)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18. meteorites have mineralogical differences, rapid heating/cooling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19. asteroids old, size distribution implies collisional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evol</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 (0.05 </a:t>
            </a:r>
            <a:r>
              <a:rPr kumimoji="0" lang="en-US" altLang="en-US" sz="2400" b="0" i="0" u="none" strike="noStrike" kern="1200" cap="none" spc="0" normalizeH="0" baseline="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M</a:t>
            </a:r>
            <a:r>
              <a:rPr kumimoji="0" lang="en-US" altLang="en-US" sz="2400" b="0" i="0" u="none" strike="noStrike" kern="1200" cap="none" spc="0" normalizeH="0" baseline="-25000" noProof="0" dirty="0" err="1">
                <a:ln>
                  <a:noFill/>
                </a:ln>
                <a:solidFill>
                  <a:srgbClr val="000000"/>
                </a:solidFill>
                <a:effectLst/>
                <a:uLnTx/>
                <a:uFillTx/>
                <a:latin typeface="Times New Roman" panose="02020603050405020304" pitchFamily="18" charset="0"/>
                <a:ea typeface="ＭＳ Ｐゴシック" panose="020B0600070205080204" pitchFamily="34" charset="-128"/>
                <a:cs typeface="+mn-cs"/>
              </a:rPr>
              <a:t>moon</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ＭＳ Ｐゴシック" panose="020B0600070205080204" pitchFamily="34" charset="-128"/>
                <a:cs typeface="+mn-cs"/>
              </a:rPr>
              <a:t>20. TNOs and Oort comets old and unevolved</a:t>
            </a:r>
          </a:p>
          <a:p>
            <a:pPr marL="457200" marR="0" lvl="0" indent="-45720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2E8C31"/>
              </a:solidFill>
              <a:effectLst/>
              <a:uLnTx/>
              <a:uFillTx/>
              <a:latin typeface="Times New Roman" panose="02020603050405020304" pitchFamily="18" charset="0"/>
              <a:ea typeface="ＭＳ Ｐゴシック" panose="020B0600070205080204" pitchFamily="34" charset="-128"/>
              <a:cs typeface="+mn-cs"/>
            </a:endParaRPr>
          </a:p>
          <a:p>
            <a:pPr marL="457200" marR="0" lvl="0" indent="-45720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2E8C31"/>
                </a:solidFill>
                <a:effectLst/>
                <a:uLnTx/>
                <a:uFillTx/>
                <a:latin typeface="Times New Roman" panose="02020603050405020304" pitchFamily="18" charset="0"/>
                <a:ea typeface="ＭＳ Ｐゴシック" panose="020B0600070205080204" pitchFamily="34" charset="-128"/>
                <a:cs typeface="+mn-cs"/>
              </a:rPr>
              <a:t>PAPER TOPIC: How does the Kuiper Belt fit into S.S. origin?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fade">
                                      <p:cBhvr>
                                        <p:cTn id="7" dur="20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fade">
                                      <p:cBhvr>
                                        <p:cTn id="12" dur="2000"/>
                                        <p:tgtEl>
                                          <p:spTgt spid="31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fade">
                                      <p:cBhvr>
                                        <p:cTn id="17" dur="2000"/>
                                        <p:tgtEl>
                                          <p:spTgt spid="317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747">
                                            <p:txEl>
                                              <p:pRg st="3" end="3"/>
                                            </p:txEl>
                                          </p:spTgt>
                                        </p:tgtEl>
                                        <p:attrNameLst>
                                          <p:attrName>style.visibility</p:attrName>
                                        </p:attrNameLst>
                                      </p:cBhvr>
                                      <p:to>
                                        <p:strVal val="visible"/>
                                      </p:to>
                                    </p:set>
                                    <p:animEffect transition="in" filter="fade">
                                      <p:cBhvr>
                                        <p:cTn id="22" dur="2000"/>
                                        <p:tgtEl>
                                          <p:spTgt spid="3174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1747">
                                            <p:txEl>
                                              <p:pRg st="4" end="4"/>
                                            </p:txEl>
                                          </p:spTgt>
                                        </p:tgtEl>
                                        <p:attrNameLst>
                                          <p:attrName>style.visibility</p:attrName>
                                        </p:attrNameLst>
                                      </p:cBhvr>
                                      <p:to>
                                        <p:strVal val="visible"/>
                                      </p:to>
                                    </p:set>
                                    <p:animEffect transition="in" filter="fade">
                                      <p:cBhvr>
                                        <p:cTn id="27" dur="2000"/>
                                        <p:tgtEl>
                                          <p:spTgt spid="31747">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1747">
                                            <p:txEl>
                                              <p:pRg st="5" end="5"/>
                                            </p:txEl>
                                          </p:spTgt>
                                        </p:tgtEl>
                                        <p:attrNameLst>
                                          <p:attrName>style.visibility</p:attrName>
                                        </p:attrNameLst>
                                      </p:cBhvr>
                                      <p:to>
                                        <p:strVal val="visible"/>
                                      </p:to>
                                    </p:set>
                                    <p:animEffect transition="in" filter="fade">
                                      <p:cBhvr>
                                        <p:cTn id="32" dur="2000"/>
                                        <p:tgtEl>
                                          <p:spTgt spid="31747">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747">
                                            <p:txEl>
                                              <p:pRg st="7" end="7"/>
                                            </p:txEl>
                                          </p:spTgt>
                                        </p:tgtEl>
                                        <p:attrNameLst>
                                          <p:attrName>style.visibility</p:attrName>
                                        </p:attrNameLst>
                                      </p:cBhvr>
                                      <p:to>
                                        <p:strVal val="visible"/>
                                      </p:to>
                                    </p:set>
                                    <p:animEffect transition="in" filter="fade">
                                      <p:cBhvr>
                                        <p:cTn id="37" dur="2000"/>
                                        <p:tgtEl>
                                          <p:spTgt spid="31747">
                                            <p:txEl>
                                              <p:pRg st="7" end="7"/>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747">
                                            <p:txEl>
                                              <p:pRg st="8" end="8"/>
                                            </p:txEl>
                                          </p:spTgt>
                                        </p:tgtEl>
                                        <p:attrNameLst>
                                          <p:attrName>style.visibility</p:attrName>
                                        </p:attrNameLst>
                                      </p:cBhvr>
                                      <p:to>
                                        <p:strVal val="visible"/>
                                      </p:to>
                                    </p:set>
                                    <p:animEffect transition="in" filter="fade">
                                      <p:cBhvr>
                                        <p:cTn id="42" dur="2000"/>
                                        <p:tgtEl>
                                          <p:spTgt spid="31747">
                                            <p:txEl>
                                              <p:pRg st="8" end="8"/>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1747">
                                            <p:txEl>
                                              <p:pRg st="9" end="9"/>
                                            </p:txEl>
                                          </p:spTgt>
                                        </p:tgtEl>
                                        <p:attrNameLst>
                                          <p:attrName>style.visibility</p:attrName>
                                        </p:attrNameLst>
                                      </p:cBhvr>
                                      <p:to>
                                        <p:strVal val="visible"/>
                                      </p:to>
                                    </p:set>
                                    <p:animEffect transition="in" filter="fade">
                                      <p:cBhvr>
                                        <p:cTn id="47" dur="2000"/>
                                        <p:tgtEl>
                                          <p:spTgt spid="31747">
                                            <p:txEl>
                                              <p:pRg st="9" end="9"/>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1747">
                                            <p:txEl>
                                              <p:pRg st="10" end="10"/>
                                            </p:txEl>
                                          </p:spTgt>
                                        </p:tgtEl>
                                        <p:attrNameLst>
                                          <p:attrName>style.visibility</p:attrName>
                                        </p:attrNameLst>
                                      </p:cBhvr>
                                      <p:to>
                                        <p:strVal val="visible"/>
                                      </p:to>
                                    </p:set>
                                    <p:animEffect transition="in" filter="fade">
                                      <p:cBhvr>
                                        <p:cTn id="52" dur="2000"/>
                                        <p:tgtEl>
                                          <p:spTgt spid="31747">
                                            <p:txEl>
                                              <p:pRg st="10" end="10"/>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1747">
                                            <p:txEl>
                                              <p:pRg st="11" end="11"/>
                                            </p:txEl>
                                          </p:spTgt>
                                        </p:tgtEl>
                                        <p:attrNameLst>
                                          <p:attrName>style.visibility</p:attrName>
                                        </p:attrNameLst>
                                      </p:cBhvr>
                                      <p:to>
                                        <p:strVal val="visible"/>
                                      </p:to>
                                    </p:set>
                                    <p:animEffect transition="in" filter="fade">
                                      <p:cBhvr>
                                        <p:cTn id="57" dur="2000"/>
                                        <p:tgtEl>
                                          <p:spTgt spid="31747">
                                            <p:txEl>
                                              <p:pRg st="11" end="11"/>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1747">
                                            <p:txEl>
                                              <p:pRg st="13" end="13"/>
                                            </p:txEl>
                                          </p:spTgt>
                                        </p:tgtEl>
                                        <p:attrNameLst>
                                          <p:attrName>style.visibility</p:attrName>
                                        </p:attrNameLst>
                                      </p:cBhvr>
                                      <p:to>
                                        <p:strVal val="visible"/>
                                      </p:to>
                                    </p:set>
                                    <p:animEffect transition="in" filter="fade">
                                      <p:cBhvr>
                                        <p:cTn id="62" dur="2000"/>
                                        <p:tgtEl>
                                          <p:spTgt spid="3174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3559</TotalTime>
  <Words>1946</Words>
  <Application>Microsoft Macintosh PowerPoint</Application>
  <PresentationFormat>On-screen Show (4:3)</PresentationFormat>
  <Paragraphs>277</Paragraphs>
  <Slides>23</Slides>
  <Notes>22</Notes>
  <HiddenSlides>0</HiddenSlides>
  <MMClips>0</MMClips>
  <ScaleCrop>false</ScaleCrop>
  <HeadingPairs>
    <vt:vector size="6" baseType="variant">
      <vt:variant>
        <vt:lpstr>Fonts Used</vt:lpstr>
      </vt:variant>
      <vt:variant>
        <vt:i4>3</vt:i4>
      </vt:variant>
      <vt:variant>
        <vt:lpstr>Theme</vt:lpstr>
      </vt:variant>
      <vt:variant>
        <vt:i4>6</vt:i4>
      </vt:variant>
      <vt:variant>
        <vt:lpstr>Slide Titles</vt:lpstr>
      </vt:variant>
      <vt:variant>
        <vt:i4>23</vt:i4>
      </vt:variant>
    </vt:vector>
  </HeadingPairs>
  <TitlesOfParts>
    <vt:vector size="32" baseType="lpstr">
      <vt:lpstr>ＭＳ Ｐゴシック</vt:lpstr>
      <vt:lpstr>Arial</vt:lpstr>
      <vt:lpstr>Times New Roman</vt:lpstr>
      <vt:lpstr>Default Design</vt:lpstr>
      <vt:lpstr>5_Default Design</vt:lpstr>
      <vt:lpstr>2_Default Design</vt:lpstr>
      <vt:lpstr>4_Default Design</vt:lpstr>
      <vt:lpstr>9_Default Design</vt:lpstr>
      <vt:lpstr>1_Default Design</vt:lpstr>
      <vt:lpstr>Where is this?</vt:lpstr>
      <vt:lpstr>PowerPoint Presentation</vt:lpstr>
      <vt:lpstr>Homework</vt:lpstr>
      <vt:lpstr>Solar System Explorers 2024</vt:lpstr>
      <vt:lpstr>Solar System Explorers: 12 SEP</vt:lpstr>
      <vt:lpstr>Solar System Formation I</vt:lpstr>
      <vt:lpstr>Clues to Solar System Formation</vt:lpstr>
      <vt:lpstr>Internal Motion Clues to S.S. Formation</vt:lpstr>
      <vt:lpstr>Internal Bodies Clues to S.S. Formation</vt:lpstr>
      <vt:lpstr>External Clues to S.S. Formation</vt:lpstr>
      <vt:lpstr>Formation Scenarios</vt:lpstr>
      <vt:lpstr>beta Pictoris Disk (1984)</vt:lpstr>
      <vt:lpstr>Orion Proplyd</vt:lpstr>
      <vt:lpstr>HL Tau with ALMA</vt:lpstr>
      <vt:lpstr>Condensation to a Solar System</vt:lpstr>
      <vt:lpstr>Solar System Construction</vt:lpstr>
      <vt:lpstr>I. Molecular Cloud Core</vt:lpstr>
      <vt:lpstr>II. Freefall Collapse</vt:lpstr>
      <vt:lpstr>III. Protostar / Disk Evolution</vt:lpstr>
      <vt:lpstr>Differentiation in Solar Nebula</vt:lpstr>
      <vt:lpstr>Disk Condensation Chemistry</vt:lpstr>
      <vt:lpstr>Ices/Liquids in the Solar System</vt:lpstr>
      <vt:lpstr>PowerPoint Presentation</vt:lpstr>
    </vt:vector>
  </TitlesOfParts>
  <Company>Georgia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System Formation</dc:title>
  <dc:creator>Unknown User</dc:creator>
  <cp:lastModifiedBy>Manzano Pisco</cp:lastModifiedBy>
  <cp:revision>219</cp:revision>
  <cp:lastPrinted>2009-02-17T03:07:59Z</cp:lastPrinted>
  <dcterms:created xsi:type="dcterms:W3CDTF">2012-01-26T02:39:46Z</dcterms:created>
  <dcterms:modified xsi:type="dcterms:W3CDTF">2024-09-19T01:25:59Z</dcterms:modified>
</cp:coreProperties>
</file>