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49" r:id="rId2"/>
    <p:sldMasterId id="2147483672" r:id="rId3"/>
    <p:sldMasterId id="2147483684" r:id="rId4"/>
    <p:sldMasterId id="2147483797" r:id="rId5"/>
    <p:sldMasterId id="2147483921" r:id="rId6"/>
  </p:sldMasterIdLst>
  <p:notesMasterIdLst>
    <p:notesMasterId r:id="rId33"/>
  </p:notesMasterIdLst>
  <p:sldIdLst>
    <p:sldId id="402" r:id="rId7"/>
    <p:sldId id="419" r:id="rId8"/>
    <p:sldId id="423" r:id="rId9"/>
    <p:sldId id="388" r:id="rId10"/>
    <p:sldId id="389" r:id="rId11"/>
    <p:sldId id="382" r:id="rId12"/>
    <p:sldId id="390" r:id="rId13"/>
    <p:sldId id="324" r:id="rId14"/>
    <p:sldId id="383" r:id="rId15"/>
    <p:sldId id="424" r:id="rId16"/>
    <p:sldId id="427" r:id="rId17"/>
    <p:sldId id="425" r:id="rId18"/>
    <p:sldId id="426" r:id="rId19"/>
    <p:sldId id="428" r:id="rId20"/>
    <p:sldId id="404" r:id="rId21"/>
    <p:sldId id="335" r:id="rId22"/>
    <p:sldId id="342" r:id="rId23"/>
    <p:sldId id="364" r:id="rId24"/>
    <p:sldId id="349" r:id="rId25"/>
    <p:sldId id="359" r:id="rId26"/>
    <p:sldId id="365" r:id="rId27"/>
    <p:sldId id="366" r:id="rId28"/>
    <p:sldId id="351" r:id="rId29"/>
    <p:sldId id="352" r:id="rId30"/>
    <p:sldId id="407" r:id="rId31"/>
    <p:sldId id="403" r:id="rId3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0"/>
    <p:restoredTop sz="87887"/>
  </p:normalViewPr>
  <p:slideViewPr>
    <p:cSldViewPr>
      <p:cViewPr varScale="1">
        <p:scale>
          <a:sx n="108" d="100"/>
          <a:sy n="108" d="100"/>
        </p:scale>
        <p:origin x="1000" y="184"/>
      </p:cViewPr>
      <p:guideLst>
        <p:guide orient="horz" pos="2160"/>
        <p:guide pos="2880"/>
      </p:guideLst>
    </p:cSldViewPr>
  </p:slideViewPr>
  <p:outlineViewPr>
    <p:cViewPr>
      <p:scale>
        <a:sx n="25" d="100"/>
        <a:sy n="25" d="100"/>
      </p:scale>
      <p:origin x="0" y="0"/>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B9A923E-00B6-2F79-5BF9-83A259B2225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ea typeface="ＭＳ Ｐゴシック" charset="0"/>
                <a:cs typeface="ＭＳ Ｐゴシック" charset="0"/>
              </a:defRPr>
            </a:lvl1pPr>
          </a:lstStyle>
          <a:p>
            <a:pPr>
              <a:defRPr/>
            </a:pPr>
            <a:endParaRPr lang="en-US"/>
          </a:p>
        </p:txBody>
      </p:sp>
      <p:sp>
        <p:nvSpPr>
          <p:cNvPr id="3075" name="Rectangle 3">
            <a:extLst>
              <a:ext uri="{FF2B5EF4-FFF2-40B4-BE49-F238E27FC236}">
                <a16:creationId xmlns:a16="http://schemas.microsoft.com/office/drawing/2014/main" id="{3ECC064F-A60D-8320-7A0A-A45D85D852FA}"/>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ea typeface="ＭＳ Ｐゴシック" charset="0"/>
                <a:cs typeface="ＭＳ Ｐゴシック" charset="0"/>
              </a:defRPr>
            </a:lvl1pPr>
          </a:lstStyle>
          <a:p>
            <a:pPr>
              <a:defRPr/>
            </a:pPr>
            <a:endParaRPr lang="en-US"/>
          </a:p>
        </p:txBody>
      </p:sp>
      <p:sp>
        <p:nvSpPr>
          <p:cNvPr id="62468" name="Rectangle 4">
            <a:extLst>
              <a:ext uri="{FF2B5EF4-FFF2-40B4-BE49-F238E27FC236}">
                <a16:creationId xmlns:a16="http://schemas.microsoft.com/office/drawing/2014/main" id="{52CA7C70-8777-30C8-4F2D-17A9813C050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99D7B8A6-C425-CF25-396E-1887969285D6}"/>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25C7C583-5B8B-7886-F272-1BCEA38870F6}"/>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ea typeface="ＭＳ Ｐゴシック" charset="0"/>
                <a:cs typeface="ＭＳ Ｐゴシック" charset="0"/>
              </a:defRPr>
            </a:lvl1pPr>
          </a:lstStyle>
          <a:p>
            <a:pPr>
              <a:defRPr/>
            </a:pPr>
            <a:endParaRPr lang="en-US"/>
          </a:p>
        </p:txBody>
      </p:sp>
      <p:sp>
        <p:nvSpPr>
          <p:cNvPr id="3079" name="Rectangle 7">
            <a:extLst>
              <a:ext uri="{FF2B5EF4-FFF2-40B4-BE49-F238E27FC236}">
                <a16:creationId xmlns:a16="http://schemas.microsoft.com/office/drawing/2014/main" id="{35B34574-F2A3-64BF-7D68-18633907E85D}"/>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E195FFF-01C7-6F42-8C29-281327D13F1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photojournal.jpl.nasa.gov/catalog/PIA18430"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photojournal.jpl.nasa.gov/catalog/PIA17031" TargetMode="External"/><Relationship Id="rId4" Type="http://schemas.openxmlformats.org/officeDocument/2006/relationships/hyperlink" Target="http://photojournal.jpl.nasa.gov/catalog/PIA19047"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6">
            <a:extLst>
              <a:ext uri="{FF2B5EF4-FFF2-40B4-BE49-F238E27FC236}">
                <a16:creationId xmlns:a16="http://schemas.microsoft.com/office/drawing/2014/main" id="{4F55F171-5A5F-451A-483F-937109B780F7}"/>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t>Planetary Sciences</a:t>
            </a:r>
          </a:p>
        </p:txBody>
      </p:sp>
      <p:sp>
        <p:nvSpPr>
          <p:cNvPr id="64514" name="Rectangle 7">
            <a:extLst>
              <a:ext uri="{FF2B5EF4-FFF2-40B4-BE49-F238E27FC236}">
                <a16:creationId xmlns:a16="http://schemas.microsoft.com/office/drawing/2014/main" id="{C07B3BE2-09EF-8897-A650-8049527ED3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2901230-3AB8-C24E-9C60-7F19A89DDAFC}" type="slidenum">
              <a:rPr lang="en-US" altLang="en-US" smtClean="0"/>
              <a:pPr>
                <a:spcBef>
                  <a:spcPct val="0"/>
                </a:spcBef>
              </a:pPr>
              <a:t>1</a:t>
            </a:fld>
            <a:endParaRPr lang="en-US" altLang="en-US"/>
          </a:p>
        </p:txBody>
      </p:sp>
      <p:sp>
        <p:nvSpPr>
          <p:cNvPr id="64515" name="Rectangle 2">
            <a:extLst>
              <a:ext uri="{FF2B5EF4-FFF2-40B4-BE49-F238E27FC236}">
                <a16:creationId xmlns:a16="http://schemas.microsoft.com/office/drawing/2014/main" id="{A0A63081-5CDB-9DC6-23D5-14971647323F}"/>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74C27D53-7BCC-C82F-CD4C-C23152AF50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a:p>
            <a:endParaRPr lang="en-US" altLang="en-US">
              <a:latin typeface="Times New Roman" panose="02020603050405020304" pitchFamily="18" charset="0"/>
              <a:ea typeface="ＭＳ Ｐゴシック" panose="020B0600070205080204" pitchFamily="34" charset="-128"/>
            </a:endParaRPr>
          </a:p>
          <a:p>
            <a:endParaRPr lang="en-US" altLang="en-US">
              <a:latin typeface="Times New Roman" panose="02020603050405020304" pitchFamily="18" charset="0"/>
              <a:ea typeface="ＭＳ Ｐゴシック" panose="020B0600070205080204" pitchFamily="34" charset="-128"/>
            </a:endParaRPr>
          </a:p>
          <a:p>
            <a:endParaRPr lang="en-US" altLang="en-US">
              <a:latin typeface="Times New Roman" panose="02020603050405020304" pitchFamily="18" charset="0"/>
              <a:ea typeface="ＭＳ Ｐゴシック" panose="020B0600070205080204" pitchFamily="34" charset="-128"/>
            </a:endParaRPr>
          </a:p>
          <a:p>
            <a:endParaRPr lang="en-US" altLang="en-US">
              <a:latin typeface="Times New Roman" panose="02020603050405020304" pitchFamily="18" charset="0"/>
              <a:ea typeface="ＭＳ Ｐゴシック" panose="020B0600070205080204" pitchFamily="34" charset="-128"/>
            </a:endParaRPr>
          </a:p>
          <a:p>
            <a:endParaRPr lang="en-US" altLang="en-US">
              <a:latin typeface="Times New Roman" panose="02020603050405020304" pitchFamily="18" charset="0"/>
              <a:ea typeface="ＭＳ Ｐゴシック" panose="020B0600070205080204" pitchFamily="34" charset="-128"/>
            </a:endParaRPr>
          </a:p>
          <a:p>
            <a:endParaRPr lang="en-US" altLang="en-US">
              <a:latin typeface="Times New Roman" panose="02020603050405020304" pitchFamily="18" charset="0"/>
              <a:ea typeface="ＭＳ Ｐゴシック" panose="020B0600070205080204" pitchFamily="34" charset="-128"/>
            </a:endParaRPr>
          </a:p>
          <a:p>
            <a:r>
              <a:rPr lang="en-US" altLang="en-US">
                <a:latin typeface="Times New Roman" panose="02020603050405020304" pitchFamily="18" charset="0"/>
                <a:ea typeface="ＭＳ Ｐゴシック" panose="020B0600070205080204" pitchFamily="34" charset="-128"/>
              </a:rPr>
              <a:t>TITAN BY CASSINI: These images from the Radar instrument aboard NASA's Cassini spacecraft show the evolution of a transient feature in the large hydrocarbon sea named Ligeia Mare on Saturn's moon Titan. </a:t>
            </a:r>
          </a:p>
          <a:p>
            <a:r>
              <a:rPr lang="en-US" altLang="en-US">
                <a:latin typeface="Times New Roman" panose="02020603050405020304" pitchFamily="18" charset="0"/>
                <a:ea typeface="ＭＳ Ｐゴシック" panose="020B0600070205080204" pitchFamily="34" charset="-128"/>
              </a:rPr>
              <a:t>Analysis by Cassini scientists indicates that the bright features, informally known as the "magic island," are a phenomenon that changes over time. They conclude that the brightening is due to either waves, solids at or beneath the surface or bubbles, with waves thought to be the most likely explanation. They think tides, sea level and seafloor changes are unlikely to be responsible for the brightening.</a:t>
            </a:r>
          </a:p>
          <a:p>
            <a:r>
              <a:rPr lang="en-US" altLang="en-US">
                <a:latin typeface="Times New Roman" panose="02020603050405020304" pitchFamily="18" charset="0"/>
                <a:ea typeface="ＭＳ Ｐゴシック" panose="020B0600070205080204" pitchFamily="34" charset="-128"/>
              </a:rPr>
              <a:t>The images in the column at left show the same region of Ligeia Mare as seen by Cassini's radar during flybys in (from top to bottom) 2007, 2013, 2014 and 2015.</a:t>
            </a:r>
          </a:p>
          <a:p>
            <a:r>
              <a:rPr lang="en-US" altLang="en-US">
                <a:latin typeface="Times New Roman" panose="02020603050405020304" pitchFamily="18" charset="0"/>
                <a:ea typeface="ＭＳ Ｐゴシック" panose="020B0600070205080204" pitchFamily="34" charset="-128"/>
              </a:rPr>
              <a:t>The bottom image was acquired by Cassini on Jan. 11, 2015, and adds another snapshot in time as Cassini continues to monitor the ephemeral feature (previously highlighted in </a:t>
            </a:r>
            <a:r>
              <a:rPr lang="en-US" altLang="en-US">
                <a:latin typeface="Times New Roman" panose="02020603050405020304" pitchFamily="18" charset="0"/>
                <a:ea typeface="ＭＳ Ｐゴシック" panose="020B0600070205080204" pitchFamily="34" charset="-128"/>
                <a:hlinkClick r:id="rId3"/>
              </a:rPr>
              <a:t>PIA18430</a:t>
            </a:r>
            <a:r>
              <a:rPr lang="en-US" altLang="en-US">
                <a:latin typeface="Times New Roman" panose="02020603050405020304" pitchFamily="18" charset="0"/>
                <a:ea typeface="ＭＳ Ｐゴシック" panose="020B0600070205080204" pitchFamily="34" charset="-128"/>
              </a:rPr>
              <a:t>). The feature is apparent in the images from 2013 and 2014, but it is not present in other images of the region.</a:t>
            </a:r>
          </a:p>
          <a:p>
            <a:r>
              <a:rPr lang="en-US" altLang="en-US">
                <a:latin typeface="Times New Roman" panose="02020603050405020304" pitchFamily="18" charset="0"/>
                <a:ea typeface="ＭＳ Ｐゴシック" panose="020B0600070205080204" pitchFamily="34" charset="-128"/>
              </a:rPr>
              <a:t>Cassini has observed similar transient features elsewhere in Ligeia Mare, and also in Kraken Mare (see </a:t>
            </a:r>
            <a:r>
              <a:rPr lang="en-US" altLang="en-US">
                <a:latin typeface="Times New Roman" panose="02020603050405020304" pitchFamily="18" charset="0"/>
                <a:ea typeface="ＭＳ Ｐゴシック" panose="020B0600070205080204" pitchFamily="34" charset="-128"/>
                <a:hlinkClick r:id="rId4"/>
              </a:rPr>
              <a:t>PIA19047</a:t>
            </a:r>
            <a:r>
              <a:rPr lang="en-US" altLang="en-US">
                <a:latin typeface="Times New Roman" panose="02020603050405020304" pitchFamily="18" charset="0"/>
                <a:ea typeface="ＭＳ Ｐゴシック" panose="020B0600070205080204" pitchFamily="34" charset="-128"/>
              </a:rPr>
              <a:t>). These features are the first instances of active processes in Titan's lakes and seas to be confirmed by multiple detections. Their changing nature demonstrates that Titan's seas are not stagnant, but rather, dynamic environments.</a:t>
            </a:r>
          </a:p>
          <a:p>
            <a:r>
              <a:rPr lang="en-US" altLang="en-US">
                <a:latin typeface="Times New Roman" panose="02020603050405020304" pitchFamily="18" charset="0"/>
                <a:ea typeface="ＭＳ Ｐゴシック" panose="020B0600070205080204" pitchFamily="34" charset="-128"/>
              </a:rPr>
              <a:t>The Cassini radar team plans to re-observe this particular region of Ligeia Mare one more time during Cassini's final close flyby of Titan in April 2017. The results may further illuminate the phenomenon responsible for the appearance of the transient features.</a:t>
            </a:r>
          </a:p>
          <a:p>
            <a:r>
              <a:rPr lang="en-US" altLang="en-US">
                <a:latin typeface="Times New Roman" panose="02020603050405020304" pitchFamily="18" charset="0"/>
                <a:ea typeface="ＭＳ Ｐゴシック" panose="020B0600070205080204" pitchFamily="34" charset="-128"/>
              </a:rPr>
              <a:t>The large image panel shows Ligeia Mare in its entirety. Ligeia is Titan's second-largest liquid hydrocarbon sea, and has a total area of about 50,000 square miles (130,000 square kilometers), making it 50 percent larger than Lake Superior on Earth. This panel is a mosaic of five synthetic aperture radar images acquired by Cassini between 2007 and 2014. It shows a region approximately 330 by 305 miles (530 by 490 kilometers) in area. </a:t>
            </a:r>
          </a:p>
          <a:p>
            <a:r>
              <a:rPr lang="en-US" altLang="en-US">
                <a:latin typeface="Times New Roman" panose="02020603050405020304" pitchFamily="18" charset="0"/>
                <a:ea typeface="ＭＳ Ｐゴシック" panose="020B0600070205080204" pitchFamily="34" charset="-128"/>
              </a:rPr>
              <a:t>An earlier version of the mosaic was released as </a:t>
            </a:r>
            <a:r>
              <a:rPr lang="en-US" altLang="en-US">
                <a:latin typeface="Times New Roman" panose="02020603050405020304" pitchFamily="18" charset="0"/>
                <a:ea typeface="ＭＳ Ｐゴシック" panose="020B0600070205080204" pitchFamily="34" charset="-128"/>
                <a:hlinkClick r:id="rId5"/>
              </a:rPr>
              <a:t>PIA17031</a:t>
            </a:r>
            <a:r>
              <a:rPr lang="en-US" altLang="en-US">
                <a:latin typeface="Times New Roman" panose="02020603050405020304" pitchFamily="18" charset="0"/>
                <a:ea typeface="ＭＳ Ｐゴシック" panose="020B0600070205080204" pitchFamily="34" charset="-128"/>
              </a:rPr>
              <a:t>; the new version includes new data to fill in some gaps in coverage and to improve the quality of coverage in some of the previously imaged areas.</a:t>
            </a:r>
          </a:p>
          <a:p>
            <a:r>
              <a:rPr lang="en-US" altLang="en-US">
                <a:latin typeface="Times New Roman" panose="02020603050405020304" pitchFamily="18" charset="0"/>
                <a:ea typeface="ＭＳ Ｐゴシック" panose="020B0600070205080204" pitchFamily="34" charset="-128"/>
              </a:rPr>
              <a:t>The images have been colorized and processed for aesthetic appeal.</a:t>
            </a:r>
          </a:p>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a:extLst>
              <a:ext uri="{FF2B5EF4-FFF2-40B4-BE49-F238E27FC236}">
                <a16:creationId xmlns:a16="http://schemas.microsoft.com/office/drawing/2014/main" id="{42628E50-3BF8-CC8D-5981-36CEEE1922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7FDFA21-908F-E742-B628-FC501FD0B95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80898" name="Rectangle 2">
            <a:extLst>
              <a:ext uri="{FF2B5EF4-FFF2-40B4-BE49-F238E27FC236}">
                <a16:creationId xmlns:a16="http://schemas.microsoft.com/office/drawing/2014/main" id="{4AC7255C-2A19-04FB-09AE-8CEB0189CAA1}"/>
              </a:ext>
            </a:extLst>
          </p:cNvPr>
          <p:cNvSpPr>
            <a:spLocks noGrp="1" noRot="1" noChangeAspect="1" noChangeArrowheads="1" noTextEdit="1"/>
          </p:cNvSpPr>
          <p:nvPr>
            <p:ph type="sldImg"/>
          </p:nvPr>
        </p:nvSpPr>
        <p:spPr>
          <a:ln/>
        </p:spPr>
      </p:sp>
      <p:sp>
        <p:nvSpPr>
          <p:cNvPr id="80899" name="Rectangle 3">
            <a:extLst>
              <a:ext uri="{FF2B5EF4-FFF2-40B4-BE49-F238E27FC236}">
                <a16:creationId xmlns:a16="http://schemas.microsoft.com/office/drawing/2014/main" id="{7D76B855-FE07-33C9-D05A-2F5E412619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inclination ~0deg for planets in SS; however, edge on systems are 90deg in eclipsing binaries and transiting planets</a:t>
            </a:r>
          </a:p>
          <a:p>
            <a:pPr eaLnBrk="1" hangingPunct="1"/>
            <a:r>
              <a:rPr lang="en-US" altLang="en-US">
                <a:latin typeface="Times New Roman" panose="02020603050405020304" pitchFamily="18" charset="0"/>
                <a:ea typeface="ＭＳ Ｐゴシック" panose="020B0600070205080204" pitchFamily="34" charset="-128"/>
              </a:rPr>
              <a:t>longitude of periastron is little omega with a bar over it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a:extLst>
              <a:ext uri="{FF2B5EF4-FFF2-40B4-BE49-F238E27FC236}">
                <a16:creationId xmlns:a16="http://schemas.microsoft.com/office/drawing/2014/main" id="{42628E50-3BF8-CC8D-5981-36CEEE1922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7FDFA21-908F-E742-B628-FC501FD0B95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80898" name="Rectangle 2">
            <a:extLst>
              <a:ext uri="{FF2B5EF4-FFF2-40B4-BE49-F238E27FC236}">
                <a16:creationId xmlns:a16="http://schemas.microsoft.com/office/drawing/2014/main" id="{4AC7255C-2A19-04FB-09AE-8CEB0189CAA1}"/>
              </a:ext>
            </a:extLst>
          </p:cNvPr>
          <p:cNvSpPr>
            <a:spLocks noGrp="1" noRot="1" noChangeAspect="1" noChangeArrowheads="1" noTextEdit="1"/>
          </p:cNvSpPr>
          <p:nvPr>
            <p:ph type="sldImg"/>
          </p:nvPr>
        </p:nvSpPr>
        <p:spPr>
          <a:ln/>
        </p:spPr>
      </p:sp>
      <p:sp>
        <p:nvSpPr>
          <p:cNvPr id="80899" name="Rectangle 3">
            <a:extLst>
              <a:ext uri="{FF2B5EF4-FFF2-40B4-BE49-F238E27FC236}">
                <a16:creationId xmlns:a16="http://schemas.microsoft.com/office/drawing/2014/main" id="{7D76B855-FE07-33C9-D05A-2F5E412619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inclination ~0deg for planets in SS; however, edge on systems are 90deg in eclipsing binaries and transiting planets</a:t>
            </a:r>
          </a:p>
          <a:p>
            <a:pPr eaLnBrk="1" hangingPunct="1"/>
            <a:r>
              <a:rPr lang="en-US" altLang="en-US">
                <a:latin typeface="Times New Roman" panose="02020603050405020304" pitchFamily="18" charset="0"/>
                <a:ea typeface="ＭＳ Ｐゴシック" panose="020B0600070205080204" pitchFamily="34" charset="-128"/>
              </a:rPr>
              <a:t>longitude of periastron is little omega with a bar over it</a:t>
            </a:r>
          </a:p>
        </p:txBody>
      </p:sp>
    </p:spTree>
    <p:extLst>
      <p:ext uri="{BB962C8B-B14F-4D97-AF65-F5344CB8AC3E}">
        <p14:creationId xmlns:p14="http://schemas.microsoft.com/office/powerpoint/2010/main" val="3131000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a:extLst>
              <a:ext uri="{FF2B5EF4-FFF2-40B4-BE49-F238E27FC236}">
                <a16:creationId xmlns:a16="http://schemas.microsoft.com/office/drawing/2014/main" id="{91360C7D-237C-D1D4-C5A1-0C6EF266C4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AFFE793-83C8-5841-9D03-CCEC3FA61A4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82946" name="Rectangle 2">
            <a:extLst>
              <a:ext uri="{FF2B5EF4-FFF2-40B4-BE49-F238E27FC236}">
                <a16:creationId xmlns:a16="http://schemas.microsoft.com/office/drawing/2014/main" id="{C1478F27-2034-65C1-71AA-D4DB5D1BFCA9}"/>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ADBDEE1D-82FC-2C28-8062-7734778C01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a:extLst>
              <a:ext uri="{FF2B5EF4-FFF2-40B4-BE49-F238E27FC236}">
                <a16:creationId xmlns:a16="http://schemas.microsoft.com/office/drawing/2014/main" id="{7714E4F8-40C9-2698-8943-7F1C4E9A21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63971F2-8756-784E-B50F-6B0BE2FAC08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84994" name="Rectangle 2">
            <a:extLst>
              <a:ext uri="{FF2B5EF4-FFF2-40B4-BE49-F238E27FC236}">
                <a16:creationId xmlns:a16="http://schemas.microsoft.com/office/drawing/2014/main" id="{6C324B63-02AB-9BE6-70DB-039A3B378F8D}"/>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BF7C8FEC-521F-001E-2BF2-94A8E3863F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a:extLst>
              <a:ext uri="{FF2B5EF4-FFF2-40B4-BE49-F238E27FC236}">
                <a16:creationId xmlns:a16="http://schemas.microsoft.com/office/drawing/2014/main" id="{42628E50-3BF8-CC8D-5981-36CEEE1922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7FDFA21-908F-E742-B628-FC501FD0B95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80898" name="Rectangle 2">
            <a:extLst>
              <a:ext uri="{FF2B5EF4-FFF2-40B4-BE49-F238E27FC236}">
                <a16:creationId xmlns:a16="http://schemas.microsoft.com/office/drawing/2014/main" id="{4AC7255C-2A19-04FB-09AE-8CEB0189CAA1}"/>
              </a:ext>
            </a:extLst>
          </p:cNvPr>
          <p:cNvSpPr>
            <a:spLocks noGrp="1" noRot="1" noChangeAspect="1" noChangeArrowheads="1" noTextEdit="1"/>
          </p:cNvSpPr>
          <p:nvPr>
            <p:ph type="sldImg"/>
          </p:nvPr>
        </p:nvSpPr>
        <p:spPr>
          <a:ln/>
        </p:spPr>
      </p:sp>
      <p:sp>
        <p:nvSpPr>
          <p:cNvPr id="80899" name="Rectangle 3">
            <a:extLst>
              <a:ext uri="{FF2B5EF4-FFF2-40B4-BE49-F238E27FC236}">
                <a16:creationId xmlns:a16="http://schemas.microsoft.com/office/drawing/2014/main" id="{7D76B855-FE07-33C9-D05A-2F5E412619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inclination ~0deg for planets in SS; however, edge on systems are 90deg in eclipsing binaries and transiting planets</a:t>
            </a:r>
          </a:p>
          <a:p>
            <a:pPr eaLnBrk="1" hangingPunct="1"/>
            <a:r>
              <a:rPr lang="en-US" altLang="en-US">
                <a:latin typeface="Times New Roman" panose="02020603050405020304" pitchFamily="18" charset="0"/>
                <a:ea typeface="ＭＳ Ｐゴシック" panose="020B0600070205080204" pitchFamily="34" charset="-128"/>
              </a:rPr>
              <a:t>longitude of periastron is little omega with a bar over it</a:t>
            </a:r>
          </a:p>
        </p:txBody>
      </p:sp>
    </p:spTree>
    <p:extLst>
      <p:ext uri="{BB962C8B-B14F-4D97-AF65-F5344CB8AC3E}">
        <p14:creationId xmlns:p14="http://schemas.microsoft.com/office/powerpoint/2010/main" val="2219013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a:extLst>
              <a:ext uri="{FF2B5EF4-FFF2-40B4-BE49-F238E27FC236}">
                <a16:creationId xmlns:a16="http://schemas.microsoft.com/office/drawing/2014/main" id="{21BE5D38-F839-48D5-1DD2-46DA9AFA85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C0E82CA0-36A9-9A4E-9ED7-95E5EF4FD3F5}" type="slidenum">
              <a:rPr lang="en-US" altLang="en-US" smtClean="0"/>
              <a:pPr>
                <a:spcBef>
                  <a:spcPct val="0"/>
                </a:spcBef>
              </a:pPr>
              <a:t>15</a:t>
            </a:fld>
            <a:endParaRPr lang="en-US" altLang="en-US"/>
          </a:p>
        </p:txBody>
      </p:sp>
      <p:sp>
        <p:nvSpPr>
          <p:cNvPr id="89090" name="Rectangle 2">
            <a:extLst>
              <a:ext uri="{FF2B5EF4-FFF2-40B4-BE49-F238E27FC236}">
                <a16:creationId xmlns:a16="http://schemas.microsoft.com/office/drawing/2014/main" id="{00BCDDE5-D08E-53C0-31A2-7665F806E6A9}"/>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339A5E6E-6962-40B6-92D3-197AE696DC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y</a:t>
            </a:r>
            <a:r>
              <a:rPr lang="en-US" altLang="en-US">
                <a:latin typeface="Times New Roman" panose="02020603050405020304" pitchFamily="18" charset="0"/>
                <a:ea typeface="ＭＳ Ｐゴシック" panose="020B0600070205080204" pitchFamily="34" charset="-128"/>
              </a:rPr>
              <a:t>ou </a:t>
            </a:r>
            <a:r>
              <a:rPr lang="en-US" altLang="en-US" dirty="0">
                <a:latin typeface="Times New Roman" panose="02020603050405020304" pitchFamily="18" charset="0"/>
                <a:ea typeface="ＭＳ Ｐゴシック" panose="020B0600070205080204" pitchFamily="34" charset="-128"/>
              </a:rPr>
              <a:t>can use astrometry from various sources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a:extLst>
              <a:ext uri="{FF2B5EF4-FFF2-40B4-BE49-F238E27FC236}">
                <a16:creationId xmlns:a16="http://schemas.microsoft.com/office/drawing/2014/main" id="{8FD6FE3F-C2C2-C3B4-D1BE-D032DE7C7F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F44E6B0-4492-2B42-B3F3-085C3508F579}" type="slidenum">
              <a:rPr lang="en-US" altLang="en-US" smtClean="0"/>
              <a:pPr>
                <a:spcBef>
                  <a:spcPct val="0"/>
                </a:spcBef>
              </a:pPr>
              <a:t>16</a:t>
            </a:fld>
            <a:endParaRPr lang="en-US" altLang="en-US"/>
          </a:p>
        </p:txBody>
      </p:sp>
      <p:sp>
        <p:nvSpPr>
          <p:cNvPr id="91138" name="Rectangle 2">
            <a:extLst>
              <a:ext uri="{FF2B5EF4-FFF2-40B4-BE49-F238E27FC236}">
                <a16:creationId xmlns:a16="http://schemas.microsoft.com/office/drawing/2014/main" id="{1A590352-E36F-EA53-641B-B71A4F0F2456}"/>
              </a:ext>
            </a:extLst>
          </p:cNvPr>
          <p:cNvSpPr>
            <a:spLocks noGrp="1" noRot="1" noChangeAspect="1" noChangeArrowheads="1" noTextEdit="1"/>
          </p:cNvSpPr>
          <p:nvPr>
            <p:ph type="sldImg"/>
          </p:nvPr>
        </p:nvSpPr>
        <p:spPr>
          <a:ln/>
        </p:spPr>
      </p:sp>
      <p:sp>
        <p:nvSpPr>
          <p:cNvPr id="91139" name="Rectangle 3">
            <a:extLst>
              <a:ext uri="{FF2B5EF4-FFF2-40B4-BE49-F238E27FC236}">
                <a16:creationId xmlns:a16="http://schemas.microsoft.com/office/drawing/2014/main" id="{8B235B0D-CD7C-3C50-B3A3-86EA9DF39E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a:extLst>
              <a:ext uri="{FF2B5EF4-FFF2-40B4-BE49-F238E27FC236}">
                <a16:creationId xmlns:a16="http://schemas.microsoft.com/office/drawing/2014/main" id="{89B5A04E-2FE5-BE0B-02A1-A5DFBA1280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4A544E6-57C1-5049-BCB2-781973A562D1}" type="slidenum">
              <a:rPr lang="en-US" altLang="en-US" smtClean="0"/>
              <a:pPr>
                <a:spcBef>
                  <a:spcPct val="0"/>
                </a:spcBef>
              </a:pPr>
              <a:t>17</a:t>
            </a:fld>
            <a:endParaRPr lang="en-US" altLang="en-US"/>
          </a:p>
        </p:txBody>
      </p:sp>
      <p:sp>
        <p:nvSpPr>
          <p:cNvPr id="93186" name="Rectangle 2">
            <a:extLst>
              <a:ext uri="{FF2B5EF4-FFF2-40B4-BE49-F238E27FC236}">
                <a16:creationId xmlns:a16="http://schemas.microsoft.com/office/drawing/2014/main" id="{DFFCB42F-4625-E3E8-0935-462F1A41AD54}"/>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98C3C4B6-2474-D20D-BA8A-07A24002D2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WW31 was the first binary TNO discovered, other than Pluto</a:t>
            </a: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r>
              <a:rPr lang="en-US" altLang="en-US" dirty="0">
                <a:latin typeface="Times New Roman" panose="02020603050405020304" pitchFamily="18" charset="0"/>
                <a:ea typeface="ＭＳ Ｐゴシック" panose="020B0600070205080204" pitchFamily="34" charset="-128"/>
              </a:rPr>
              <a:t>had 77 multiples known as of 2015 class … 108 as of 2020 class … 116 as of 2022 class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id="{7B743FC4-E060-694A-A946-55D502576E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BBF239B-E794-B14F-A856-9FA4D07BE5CC}" type="slidenum">
              <a:rPr lang="en-US" altLang="en-US" smtClean="0"/>
              <a:pPr>
                <a:spcBef>
                  <a:spcPct val="0"/>
                </a:spcBef>
              </a:pPr>
              <a:t>18</a:t>
            </a:fld>
            <a:endParaRPr lang="en-US" altLang="en-US"/>
          </a:p>
        </p:txBody>
      </p:sp>
      <p:sp>
        <p:nvSpPr>
          <p:cNvPr id="95234" name="Rectangle 6">
            <a:extLst>
              <a:ext uri="{FF2B5EF4-FFF2-40B4-BE49-F238E27FC236}">
                <a16:creationId xmlns:a16="http://schemas.microsoft.com/office/drawing/2014/main" id="{6BE2F667-F9A9-726F-2053-D637AB0172C5}"/>
              </a:ext>
            </a:extLst>
          </p:cNvPr>
          <p:cNvSpPr txBox="1">
            <a:spLocks noGrp="1"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r>
              <a:rPr lang="en-US" altLang="en-US" i="1">
                <a:latin typeface="Arial Rounded MT Bold" panose="020F0704030504030204" pitchFamily="34" charset="77"/>
              </a:rPr>
              <a:t>Planetary Sciences</a:t>
            </a:r>
          </a:p>
        </p:txBody>
      </p:sp>
      <p:sp>
        <p:nvSpPr>
          <p:cNvPr id="95235" name="Rectangle 7">
            <a:extLst>
              <a:ext uri="{FF2B5EF4-FFF2-40B4-BE49-F238E27FC236}">
                <a16:creationId xmlns:a16="http://schemas.microsoft.com/office/drawing/2014/main" id="{22BFFD5C-EC93-D4C2-2F26-74983260AF77}"/>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24EC4A22-111A-F448-9E71-788FCB2798CA}" type="slidenum">
              <a:rPr lang="en-US" altLang="en-US" i="1">
                <a:latin typeface="Arial Rounded MT Bold" panose="020F0704030504030204" pitchFamily="34" charset="77"/>
              </a:rPr>
              <a:pPr algn="r" eaLnBrk="1" hangingPunct="1">
                <a:spcBef>
                  <a:spcPct val="0"/>
                </a:spcBef>
              </a:pPr>
              <a:t>18</a:t>
            </a:fld>
            <a:endParaRPr lang="en-US" altLang="en-US" i="1">
              <a:latin typeface="Arial Rounded MT Bold" panose="020F0704030504030204" pitchFamily="34" charset="77"/>
            </a:endParaRPr>
          </a:p>
        </p:txBody>
      </p:sp>
      <p:sp>
        <p:nvSpPr>
          <p:cNvPr id="95236" name="Rectangle 2">
            <a:extLst>
              <a:ext uri="{FF2B5EF4-FFF2-40B4-BE49-F238E27FC236}">
                <a16:creationId xmlns:a16="http://schemas.microsoft.com/office/drawing/2014/main" id="{A1F276F0-816A-0F4E-CBC7-9B9B4E1D88BB}"/>
              </a:ext>
            </a:extLst>
          </p:cNvPr>
          <p:cNvSpPr>
            <a:spLocks noGrp="1" noRot="1" noChangeAspect="1" noChangeArrowheads="1" noTextEdit="1"/>
          </p:cNvSpPr>
          <p:nvPr>
            <p:ph type="sldImg"/>
          </p:nvPr>
        </p:nvSpPr>
        <p:spPr>
          <a:solidFill>
            <a:srgbClr val="FFFFFF"/>
          </a:solidFill>
          <a:ln/>
        </p:spPr>
      </p:sp>
      <p:sp>
        <p:nvSpPr>
          <p:cNvPr id="95237" name="Rectangle 3">
            <a:extLst>
              <a:ext uri="{FF2B5EF4-FFF2-40B4-BE49-F238E27FC236}">
                <a16:creationId xmlns:a16="http://schemas.microsoft.com/office/drawing/2014/main" id="{EE79EBBF-FB58-A858-62BC-31C5E00BB248}"/>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L1 L2 L3 unstable … L4 L5 stable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a:extLst>
              <a:ext uri="{FF2B5EF4-FFF2-40B4-BE49-F238E27FC236}">
                <a16:creationId xmlns:a16="http://schemas.microsoft.com/office/drawing/2014/main" id="{AADD2310-EAAC-2CEF-60F2-A0169AB142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04DE9DF-948F-744A-B4B2-D35677EFC034}" type="slidenum">
              <a:rPr lang="en-US" altLang="en-US" smtClean="0"/>
              <a:pPr>
                <a:spcBef>
                  <a:spcPct val="0"/>
                </a:spcBef>
              </a:pPr>
              <a:t>19</a:t>
            </a:fld>
            <a:endParaRPr lang="en-US" altLang="en-US"/>
          </a:p>
        </p:txBody>
      </p:sp>
      <p:sp>
        <p:nvSpPr>
          <p:cNvPr id="97282" name="Rectangle 2">
            <a:extLst>
              <a:ext uri="{FF2B5EF4-FFF2-40B4-BE49-F238E27FC236}">
                <a16:creationId xmlns:a16="http://schemas.microsoft.com/office/drawing/2014/main" id="{3F00BF20-7429-82AD-84B3-865A36410562}"/>
              </a:ext>
            </a:extLst>
          </p:cNvPr>
          <p:cNvSpPr>
            <a:spLocks noGrp="1" noRot="1" noChangeAspect="1" noChangeArrowheads="1" noTextEdit="1"/>
          </p:cNvSpPr>
          <p:nvPr>
            <p:ph type="sldImg"/>
          </p:nvPr>
        </p:nvSpPr>
        <p:spPr>
          <a:ln/>
        </p:spPr>
      </p:sp>
      <p:sp>
        <p:nvSpPr>
          <p:cNvPr id="97283" name="Rectangle 3">
            <a:extLst>
              <a:ext uri="{FF2B5EF4-FFF2-40B4-BE49-F238E27FC236}">
                <a16:creationId xmlns:a16="http://schemas.microsoft.com/office/drawing/2014/main" id="{7EA892DD-E701-9CCA-9C4E-9470857B05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If the body is in front of the planet (relative to the planet's orbital motion) and a little further from the sun, it will orbit the sun slightly slower than the planet. </a:t>
            </a:r>
          </a:p>
          <a:p>
            <a:r>
              <a:rPr lang="en-US" altLang="en-US">
                <a:latin typeface="Times New Roman" panose="02020603050405020304" pitchFamily="18" charset="0"/>
                <a:ea typeface="ＭＳ Ｐゴシック" panose="020B0600070205080204" pitchFamily="34" charset="-128"/>
              </a:rPr>
              <a:t>As it is slower, the planet will slowly catch it up. (It takes many "years" for the planet to get close to the body.)</a:t>
            </a:r>
          </a:p>
          <a:p>
            <a:r>
              <a:rPr lang="en-US" altLang="en-US">
                <a:latin typeface="Times New Roman" panose="02020603050405020304" pitchFamily="18" charset="0"/>
                <a:ea typeface="ＭＳ Ｐゴシック" panose="020B0600070205080204" pitchFamily="34" charset="-128"/>
              </a:rPr>
              <a:t>As the planet catches up with the body, the gravitational effect of the planet will tend to pull back on the body, this causes the body to lose energy and begin to fall slightly towards the sun.</a:t>
            </a:r>
          </a:p>
          <a:p>
            <a:r>
              <a:rPr lang="en-US" altLang="en-US">
                <a:latin typeface="Times New Roman" panose="02020603050405020304" pitchFamily="18" charset="0"/>
                <a:ea typeface="ＭＳ Ｐゴシック" panose="020B0600070205080204" pitchFamily="34" charset="-128"/>
              </a:rPr>
              <a:t>The slight fall towards the sun cause the body to move to a lower orbit (relative to the sun) and so speed up. It appears paradoxical, but it the fact that the gravitational drag of the planet on the body actually causes it to speed up.</a:t>
            </a:r>
          </a:p>
          <a:p>
            <a:r>
              <a:rPr lang="en-US" altLang="en-US">
                <a:latin typeface="Times New Roman" panose="02020603050405020304" pitchFamily="18" charset="0"/>
                <a:ea typeface="ＭＳ Ｐゴシック" panose="020B0600070205080204" pitchFamily="34" charset="-128"/>
              </a:rPr>
              <a:t>The body speeds up and so begins to move away from the planet.</a:t>
            </a:r>
          </a:p>
          <a:p>
            <a:r>
              <a:rPr lang="en-US" altLang="en-US">
                <a:latin typeface="Times New Roman" panose="02020603050405020304" pitchFamily="18" charset="0"/>
                <a:ea typeface="ＭＳ Ｐゴシック" panose="020B0600070205080204" pitchFamily="34" charset="-128"/>
              </a:rPr>
              <a:t>When the body is makes an angle of more than 60 degrees from the planet, the gravitational pull of the planet now has the opposite effect. It combines with the pull of the sun to cause the body to accelerate, and (apparently paradoxically) this acceleration causes the body to move to a more distant orbit, and slow down.</a:t>
            </a:r>
          </a:p>
          <a:p>
            <a:r>
              <a:rPr lang="en-US" altLang="en-US">
                <a:latin typeface="Times New Roman" panose="02020603050405020304" pitchFamily="18" charset="0"/>
                <a:ea typeface="ＭＳ Ｐゴシック" panose="020B0600070205080204" pitchFamily="34" charset="-128"/>
              </a:rPr>
              <a:t>There are two things key to understanding this. First, remember that the diagrams you show are drawn with a fixed planet. I.e. the "camera" is rotating at the same rate as the planet takes to orbit the sun, so the planet appears fixed. If you don't rotates the camera, you would see that the body actually has a nearly elliptical orbit, relative to the sun. Second, you need to grasp the idea that, in orbit, drag doesn't slow you down. Drag causes you to fall towards the sun and speed up.</a:t>
            </a:r>
          </a:p>
          <a:p>
            <a:r>
              <a:rPr lang="en-US" altLang="en-US">
                <a:latin typeface="Times New Roman" panose="02020603050405020304" pitchFamily="18" charset="0"/>
                <a:ea typeface="ＭＳ Ｐゴシック" panose="020B0600070205080204" pitchFamily="34" charset="-128"/>
              </a:rPr>
              <a:t>How did bodies get into such orbits? Basically by luck. They happened to have orbits that were close to Earth's orbit, and by a lucky effect of the gravity of the other planets they were dislodged from their regular orbit of the Sun to a tadpole orbit. Once there, they can remain in their orbit for tens fo thousands of years. Even so, only one object is known to exist in a tadpole orbit relative to Earth.</a:t>
            </a:r>
          </a:p>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6">
            <a:extLst>
              <a:ext uri="{FF2B5EF4-FFF2-40B4-BE49-F238E27FC236}">
                <a16:creationId xmlns:a16="http://schemas.microsoft.com/office/drawing/2014/main" id="{5A63D9DE-702F-7B4F-4F29-B366DE4D64EF}"/>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solidFill>
                  <a:srgbClr val="000000"/>
                </a:solidFill>
                <a:cs typeface="Arial" panose="020B0604020202020204" pitchFamily="34" charset="0"/>
              </a:rPr>
              <a:t>Planetary Sciences</a:t>
            </a:r>
          </a:p>
        </p:txBody>
      </p:sp>
      <p:sp>
        <p:nvSpPr>
          <p:cNvPr id="121858" name="Rectangle 7">
            <a:extLst>
              <a:ext uri="{FF2B5EF4-FFF2-40B4-BE49-F238E27FC236}">
                <a16:creationId xmlns:a16="http://schemas.microsoft.com/office/drawing/2014/main" id="{4152B1D8-4F18-817B-96B0-A15EB45B18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116B9A6-9B61-BB4D-9278-E9025310012C}" type="slidenum">
              <a:rPr lang="en-US" altLang="en-US" smtClean="0">
                <a:solidFill>
                  <a:srgbClr val="000000"/>
                </a:solidFill>
                <a:cs typeface="Arial" panose="020B0604020202020204" pitchFamily="34" charset="0"/>
              </a:rPr>
              <a:pPr>
                <a:spcBef>
                  <a:spcPct val="0"/>
                </a:spcBef>
              </a:pPr>
              <a:t>2</a:t>
            </a:fld>
            <a:endParaRPr lang="en-US" altLang="en-US">
              <a:solidFill>
                <a:srgbClr val="000000"/>
              </a:solidFill>
              <a:cs typeface="Arial" panose="020B0604020202020204" pitchFamily="34" charset="0"/>
            </a:endParaRPr>
          </a:p>
        </p:txBody>
      </p:sp>
      <p:sp>
        <p:nvSpPr>
          <p:cNvPr id="121859" name="Rectangle 2">
            <a:extLst>
              <a:ext uri="{FF2B5EF4-FFF2-40B4-BE49-F238E27FC236}">
                <a16:creationId xmlns:a16="http://schemas.microsoft.com/office/drawing/2014/main" id="{D28DC4D7-273E-5762-5EFA-8EBD76B2CD49}"/>
              </a:ext>
            </a:extLst>
          </p:cNvPr>
          <p:cNvSpPr>
            <a:spLocks noGrp="1" noRot="1" noChangeAspect="1" noChangeArrowheads="1" noTextEdit="1"/>
          </p:cNvSpPr>
          <p:nvPr>
            <p:ph type="sldImg"/>
          </p:nvPr>
        </p:nvSpPr>
        <p:spPr>
          <a:ln/>
        </p:spPr>
      </p:sp>
      <p:sp>
        <p:nvSpPr>
          <p:cNvPr id="121860" name="Rectangle 3">
            <a:extLst>
              <a:ext uri="{FF2B5EF4-FFF2-40B4-BE49-F238E27FC236}">
                <a16:creationId xmlns:a16="http://schemas.microsoft.com/office/drawing/2014/main" id="{FE374D5A-E2CD-6131-144C-5E89BB690A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a:extLst>
              <a:ext uri="{FF2B5EF4-FFF2-40B4-BE49-F238E27FC236}">
                <a16:creationId xmlns:a16="http://schemas.microsoft.com/office/drawing/2014/main" id="{89585756-5DFE-9C49-DD19-4BB22FDCE1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604A205-004E-104F-A740-08A09633AE67}" type="slidenum">
              <a:rPr lang="en-US" altLang="en-US" smtClean="0"/>
              <a:pPr>
                <a:spcBef>
                  <a:spcPct val="0"/>
                </a:spcBef>
              </a:pPr>
              <a:t>20</a:t>
            </a:fld>
            <a:endParaRPr lang="en-US" altLang="en-US"/>
          </a:p>
        </p:txBody>
      </p:sp>
      <p:sp>
        <p:nvSpPr>
          <p:cNvPr id="99330" name="Rectangle 2">
            <a:extLst>
              <a:ext uri="{FF2B5EF4-FFF2-40B4-BE49-F238E27FC236}">
                <a16:creationId xmlns:a16="http://schemas.microsoft.com/office/drawing/2014/main" id="{FA890830-A272-5F60-2A9C-6505F6C0C792}"/>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4C6B1B8E-1E38-BEC0-5B8C-2F287A5C3D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Cruithne is 5km in size, closest approach 0.1 AU, mag 15 at closest approach</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44058848-57AB-7E1D-EE32-F424D3A257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BE1BDA6-B631-9B45-8385-44FD5BB338A3}" type="slidenum">
              <a:rPr lang="en-US" altLang="en-US" smtClean="0"/>
              <a:pPr>
                <a:spcBef>
                  <a:spcPct val="0"/>
                </a:spcBef>
              </a:pPr>
              <a:t>21</a:t>
            </a:fld>
            <a:endParaRPr lang="en-US" altLang="en-US"/>
          </a:p>
        </p:txBody>
      </p:sp>
      <p:sp>
        <p:nvSpPr>
          <p:cNvPr id="101378" name="Rectangle 2">
            <a:extLst>
              <a:ext uri="{FF2B5EF4-FFF2-40B4-BE49-F238E27FC236}">
                <a16:creationId xmlns:a16="http://schemas.microsoft.com/office/drawing/2014/main" id="{3AA70018-50C8-D87D-F094-286710980752}"/>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C5F8C858-767D-0F45-A86A-0D764030CF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upper left of four figures is one year … lower right is overlapped horseshow after 385 years</a:t>
            </a:r>
          </a:p>
          <a:p>
            <a:pPr eaLnBrk="1" hangingPunct="1"/>
            <a:r>
              <a:rPr lang="en-US" altLang="en-US">
                <a:latin typeface="Times New Roman" panose="02020603050405020304" pitchFamily="18" charset="0"/>
                <a:ea typeface="ＭＳ Ｐゴシック" panose="020B0600070205080204" pitchFamily="34" charset="-128"/>
              </a:rPr>
              <a:t>Cruithne (KROOee-nyuh, only 2 syllables) were the first Celtic group to reach the British Isles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a:extLst>
              <a:ext uri="{FF2B5EF4-FFF2-40B4-BE49-F238E27FC236}">
                <a16:creationId xmlns:a16="http://schemas.microsoft.com/office/drawing/2014/main" id="{C381492E-6E19-0DFD-1C61-97C449F63D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CBF40CB-B6BC-274B-BD0B-78EBF5778710}" type="slidenum">
              <a:rPr lang="en-US" altLang="en-US" smtClean="0"/>
              <a:pPr>
                <a:spcBef>
                  <a:spcPct val="0"/>
                </a:spcBef>
              </a:pPr>
              <a:t>22</a:t>
            </a:fld>
            <a:endParaRPr lang="en-US" altLang="en-US"/>
          </a:p>
        </p:txBody>
      </p:sp>
      <p:sp>
        <p:nvSpPr>
          <p:cNvPr id="103426" name="Rectangle 2">
            <a:extLst>
              <a:ext uri="{FF2B5EF4-FFF2-40B4-BE49-F238E27FC236}">
                <a16:creationId xmlns:a16="http://schemas.microsoft.com/office/drawing/2014/main" id="{708B35A6-C4C6-CC5E-DA5C-D15C0B662F8A}"/>
              </a:ext>
            </a:extLst>
          </p:cNvPr>
          <p:cNvSpPr>
            <a:spLocks noGrp="1" noRot="1" noChangeAspect="1" noChangeArrowheads="1" noTextEdit="1"/>
          </p:cNvSpPr>
          <p:nvPr>
            <p:ph type="sldImg"/>
          </p:nvPr>
        </p:nvSpPr>
        <p:spPr>
          <a:ln/>
        </p:spPr>
      </p:sp>
      <p:sp>
        <p:nvSpPr>
          <p:cNvPr id="103427" name="Rectangle 3">
            <a:extLst>
              <a:ext uri="{FF2B5EF4-FFF2-40B4-BE49-F238E27FC236}">
                <a16:creationId xmlns:a16="http://schemas.microsoft.com/office/drawing/2014/main" id="{50D01B67-9859-3EEE-1141-92087A7B2F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at least three others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a:extLst>
              <a:ext uri="{FF2B5EF4-FFF2-40B4-BE49-F238E27FC236}">
                <a16:creationId xmlns:a16="http://schemas.microsoft.com/office/drawing/2014/main" id="{5FD1472F-21CB-BD71-C74A-6BC3C054E9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D1B8A56-DEC8-5B41-A94C-9F411FB297F9}" type="slidenum">
              <a:rPr lang="en-US" altLang="en-US" smtClean="0"/>
              <a:pPr>
                <a:spcBef>
                  <a:spcPct val="0"/>
                </a:spcBef>
              </a:pPr>
              <a:t>23</a:t>
            </a:fld>
            <a:endParaRPr lang="en-US" altLang="en-US"/>
          </a:p>
        </p:txBody>
      </p:sp>
      <p:sp>
        <p:nvSpPr>
          <p:cNvPr id="105474" name="Rectangle 2">
            <a:extLst>
              <a:ext uri="{FF2B5EF4-FFF2-40B4-BE49-F238E27FC236}">
                <a16:creationId xmlns:a16="http://schemas.microsoft.com/office/drawing/2014/main" id="{75F07F15-98FF-69C7-7F6E-4439E94CCB93}"/>
              </a:ext>
            </a:extLst>
          </p:cNvPr>
          <p:cNvSpPr>
            <a:spLocks noGrp="1" noRot="1" noChangeAspect="1" noChangeArrowheads="1" noTextEdit="1"/>
          </p:cNvSpPr>
          <p:nvPr>
            <p:ph type="sldImg"/>
          </p:nvPr>
        </p:nvSpPr>
        <p:spPr>
          <a:ln/>
        </p:spPr>
      </p:sp>
      <p:sp>
        <p:nvSpPr>
          <p:cNvPr id="105475" name="Rectangle 3">
            <a:extLst>
              <a:ext uri="{FF2B5EF4-FFF2-40B4-BE49-F238E27FC236}">
                <a16:creationId xmlns:a16="http://schemas.microsoft.com/office/drawing/2014/main" id="{08309403-51CC-56B8-15AF-74367FDBF7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err="1">
                <a:latin typeface="Times New Roman" panose="02020603050405020304" pitchFamily="18" charset="0"/>
                <a:ea typeface="ＭＳ Ｐゴシック" panose="020B0600070205080204" pitchFamily="34" charset="-128"/>
              </a:rPr>
              <a:t>Io:Europa:Ganymede</a:t>
            </a:r>
            <a:r>
              <a:rPr lang="en-US" altLang="en-US" dirty="0">
                <a:latin typeface="Times New Roman" panose="02020603050405020304" pitchFamily="18" charset="0"/>
                <a:ea typeface="ＭＳ Ｐゴシック" panose="020B0600070205080204" pitchFamily="34" charset="-128"/>
              </a:rPr>
              <a:t> really 1.000 : 2.008 : 4.044</a:t>
            </a:r>
          </a:p>
          <a:p>
            <a:pPr eaLnBrk="1" hangingPunct="1"/>
            <a:r>
              <a:rPr lang="en-US" altLang="en-US" dirty="0">
                <a:latin typeface="Times New Roman" panose="02020603050405020304" pitchFamily="18" charset="0"/>
                <a:ea typeface="ＭＳ Ｐゴシック" panose="020B0600070205080204" pitchFamily="34" charset="-128"/>
              </a:rPr>
              <a:t>NOT QUITE RESONANT: Consider the orbits of Earth and Venus, which arrive at almost the same configuration after 8 Earth orbits and 13 Venus orbits. The actual ratio is 0.61518624, which is only 0.032% away from exactly 8:13. The mismatch after 8 years is only 1.5° of Venus' orbital movement. Still, this is enough that Venus and Earth find themselves in the opposite relative orientation to the original every 120 such cycles, which is 960 years. Therefore, on timescales of thousands of years or more (still tiny by astronomical standards), their relative position is effectively random.</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a:extLst>
              <a:ext uri="{FF2B5EF4-FFF2-40B4-BE49-F238E27FC236}">
                <a16:creationId xmlns:a16="http://schemas.microsoft.com/office/drawing/2014/main" id="{EAE2AB96-E977-B57F-881E-FC25F898CB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8CC106C-D817-4D4A-AAF4-9D7E81B0C78F}" type="slidenum">
              <a:rPr lang="en-US" altLang="en-US" smtClean="0"/>
              <a:pPr>
                <a:spcBef>
                  <a:spcPct val="0"/>
                </a:spcBef>
              </a:pPr>
              <a:t>24</a:t>
            </a:fld>
            <a:endParaRPr lang="en-US" altLang="en-US"/>
          </a:p>
        </p:txBody>
      </p:sp>
      <p:sp>
        <p:nvSpPr>
          <p:cNvPr id="107522" name="Rectangle 2">
            <a:extLst>
              <a:ext uri="{FF2B5EF4-FFF2-40B4-BE49-F238E27FC236}">
                <a16:creationId xmlns:a16="http://schemas.microsoft.com/office/drawing/2014/main" id="{3C644027-5857-C0F0-AB82-364FDF4044BC}"/>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D6C73F70-5C7D-730D-B95E-BE6740608A33}"/>
              </a:ext>
            </a:extLst>
          </p:cNvPr>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a:extLst>
              <a:ext uri="{FF2B5EF4-FFF2-40B4-BE49-F238E27FC236}">
                <a16:creationId xmlns:a16="http://schemas.microsoft.com/office/drawing/2014/main" id="{79ACE61D-9EC6-1329-6C63-F012F998DDD8}"/>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A058B3B8-847A-AF48-BD38-1A06E91721EB}" type="slidenum">
              <a:rPr lang="en-US" altLang="en-US"/>
              <a:pPr algn="r" eaLnBrk="1" hangingPunct="1">
                <a:spcBef>
                  <a:spcPct val="0"/>
                </a:spcBef>
              </a:pPr>
              <a:t>25</a:t>
            </a:fld>
            <a:endParaRPr lang="en-US" altLang="en-US"/>
          </a:p>
        </p:txBody>
      </p:sp>
      <p:sp>
        <p:nvSpPr>
          <p:cNvPr id="113666" name="Rectangle 2">
            <a:extLst>
              <a:ext uri="{FF2B5EF4-FFF2-40B4-BE49-F238E27FC236}">
                <a16:creationId xmlns:a16="http://schemas.microsoft.com/office/drawing/2014/main" id="{B1B22FC3-53FD-A771-9AC1-B00317C45B48}"/>
              </a:ext>
            </a:extLst>
          </p:cNvPr>
          <p:cNvSpPr>
            <a:spLocks noGrp="1" noRot="1" noChangeAspect="1" noChangeArrowheads="1" noTextEdit="1"/>
          </p:cNvSpPr>
          <p:nvPr>
            <p:ph type="sldImg"/>
          </p:nvPr>
        </p:nvSpPr>
        <p:spPr>
          <a:solidFill>
            <a:srgbClr val="FFFFFF"/>
          </a:solidFill>
          <a:ln/>
        </p:spPr>
      </p:sp>
      <p:sp>
        <p:nvSpPr>
          <p:cNvPr id="113667" name="Rectangle 3">
            <a:extLst>
              <a:ext uri="{FF2B5EF4-FFF2-40B4-BE49-F238E27FC236}">
                <a16:creationId xmlns:a16="http://schemas.microsoft.com/office/drawing/2014/main" id="{E2F3C221-DE7C-D6F5-18AD-3D6EDD95C582}"/>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a:extLst>
              <a:ext uri="{FF2B5EF4-FFF2-40B4-BE49-F238E27FC236}">
                <a16:creationId xmlns:a16="http://schemas.microsoft.com/office/drawing/2014/main" id="{7289590E-986C-AE09-73A9-00B9C0D786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8BE8D78-01B9-B040-90ED-35DA805D7820}" type="slidenum">
              <a:rPr lang="en-US" altLang="en-US" smtClean="0"/>
              <a:pPr>
                <a:spcBef>
                  <a:spcPct val="0"/>
                </a:spcBef>
              </a:pPr>
              <a:t>26</a:t>
            </a:fld>
            <a:endParaRPr lang="en-US" altLang="en-US"/>
          </a:p>
        </p:txBody>
      </p:sp>
      <p:sp>
        <p:nvSpPr>
          <p:cNvPr id="115714" name="Rectangle 2">
            <a:extLst>
              <a:ext uri="{FF2B5EF4-FFF2-40B4-BE49-F238E27FC236}">
                <a16:creationId xmlns:a16="http://schemas.microsoft.com/office/drawing/2014/main" id="{BE325FC1-8B43-269F-D9DA-75C8325321EC}"/>
              </a:ext>
            </a:extLst>
          </p:cNvPr>
          <p:cNvSpPr>
            <a:spLocks noGrp="1" noRot="1" noChangeAspect="1" noChangeArrowheads="1" noTextEdit="1"/>
          </p:cNvSpPr>
          <p:nvPr>
            <p:ph type="sldImg"/>
          </p:nvPr>
        </p:nvSpPr>
        <p:spPr>
          <a:ln/>
        </p:spPr>
      </p:sp>
      <p:sp>
        <p:nvSpPr>
          <p:cNvPr id="115715" name="Rectangle 3">
            <a:extLst>
              <a:ext uri="{FF2B5EF4-FFF2-40B4-BE49-F238E27FC236}">
                <a16:creationId xmlns:a16="http://schemas.microsoft.com/office/drawing/2014/main" id="{3AC5213A-76E5-791D-7C8B-26F0D501F1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log scale means 10^(0.85) = 7 is a1/a2</a:t>
            </a:r>
          </a:p>
          <a:p>
            <a:pPr eaLnBrk="1" hangingPunct="1"/>
            <a:r>
              <a:rPr lang="en-US" altLang="en-US">
                <a:latin typeface="Times New Roman" panose="02020603050405020304" pitchFamily="18" charset="0"/>
                <a:ea typeface="ＭＳ Ｐゴシック" panose="020B0600070205080204" pitchFamily="34" charset="-128"/>
              </a:rPr>
              <a:t>SS is different because you have one big mass (Sun) and two point masses … examples have 2-3 big masses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6">
            <a:extLst>
              <a:ext uri="{FF2B5EF4-FFF2-40B4-BE49-F238E27FC236}">
                <a16:creationId xmlns:a16="http://schemas.microsoft.com/office/drawing/2014/main" id="{5A63D9DE-702F-7B4F-4F29-B366DE4D64EF}"/>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solidFill>
                  <a:srgbClr val="000000"/>
                </a:solidFill>
                <a:cs typeface="Arial" panose="020B0604020202020204" pitchFamily="34" charset="0"/>
              </a:rPr>
              <a:t>Planetary Sciences</a:t>
            </a:r>
          </a:p>
        </p:txBody>
      </p:sp>
      <p:sp>
        <p:nvSpPr>
          <p:cNvPr id="121858" name="Rectangle 7">
            <a:extLst>
              <a:ext uri="{FF2B5EF4-FFF2-40B4-BE49-F238E27FC236}">
                <a16:creationId xmlns:a16="http://schemas.microsoft.com/office/drawing/2014/main" id="{4152B1D8-4F18-817B-96B0-A15EB45B18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116B9A6-9B61-BB4D-9278-E9025310012C}" type="slidenum">
              <a:rPr lang="en-US" altLang="en-US" smtClean="0">
                <a:solidFill>
                  <a:srgbClr val="000000"/>
                </a:solidFill>
                <a:cs typeface="Arial" panose="020B0604020202020204" pitchFamily="34" charset="0"/>
              </a:rPr>
              <a:pPr>
                <a:spcBef>
                  <a:spcPct val="0"/>
                </a:spcBef>
              </a:pPr>
              <a:t>3</a:t>
            </a:fld>
            <a:endParaRPr lang="en-US" altLang="en-US">
              <a:solidFill>
                <a:srgbClr val="000000"/>
              </a:solidFill>
              <a:cs typeface="Arial" panose="020B0604020202020204" pitchFamily="34" charset="0"/>
            </a:endParaRPr>
          </a:p>
        </p:txBody>
      </p:sp>
      <p:sp>
        <p:nvSpPr>
          <p:cNvPr id="121859" name="Rectangle 2">
            <a:extLst>
              <a:ext uri="{FF2B5EF4-FFF2-40B4-BE49-F238E27FC236}">
                <a16:creationId xmlns:a16="http://schemas.microsoft.com/office/drawing/2014/main" id="{D28DC4D7-273E-5762-5EFA-8EBD76B2CD49}"/>
              </a:ext>
            </a:extLst>
          </p:cNvPr>
          <p:cNvSpPr>
            <a:spLocks noGrp="1" noRot="1" noChangeAspect="1" noChangeArrowheads="1" noTextEdit="1"/>
          </p:cNvSpPr>
          <p:nvPr>
            <p:ph type="sldImg"/>
          </p:nvPr>
        </p:nvSpPr>
        <p:spPr>
          <a:ln/>
        </p:spPr>
      </p:sp>
      <p:sp>
        <p:nvSpPr>
          <p:cNvPr id="121860" name="Rectangle 3">
            <a:extLst>
              <a:ext uri="{FF2B5EF4-FFF2-40B4-BE49-F238E27FC236}">
                <a16:creationId xmlns:a16="http://schemas.microsoft.com/office/drawing/2014/main" id="{FE374D5A-E2CD-6131-144C-5E89BB690A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97249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6">
            <a:extLst>
              <a:ext uri="{FF2B5EF4-FFF2-40B4-BE49-F238E27FC236}">
                <a16:creationId xmlns:a16="http://schemas.microsoft.com/office/drawing/2014/main" id="{11B7C820-4E04-F6F0-5B3D-542733CD461F}"/>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t>Planetary Sciences</a:t>
            </a:r>
          </a:p>
        </p:txBody>
      </p:sp>
      <p:sp>
        <p:nvSpPr>
          <p:cNvPr id="66562" name="Rectangle 7">
            <a:extLst>
              <a:ext uri="{FF2B5EF4-FFF2-40B4-BE49-F238E27FC236}">
                <a16:creationId xmlns:a16="http://schemas.microsoft.com/office/drawing/2014/main" id="{19635964-6A90-2F8B-DD06-FEDEFB3715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CAA82C00-0D55-D647-9341-B3A1D05DF073}" type="slidenum">
              <a:rPr lang="en-US" altLang="en-US" smtClean="0"/>
              <a:pPr>
                <a:spcBef>
                  <a:spcPct val="0"/>
                </a:spcBef>
              </a:pPr>
              <a:t>4</a:t>
            </a:fld>
            <a:endParaRPr lang="en-US" altLang="en-US"/>
          </a:p>
        </p:txBody>
      </p:sp>
      <p:sp>
        <p:nvSpPr>
          <p:cNvPr id="66563" name="Rectangle 2">
            <a:extLst>
              <a:ext uri="{FF2B5EF4-FFF2-40B4-BE49-F238E27FC236}">
                <a16:creationId xmlns:a16="http://schemas.microsoft.com/office/drawing/2014/main" id="{619C7F12-A076-6943-8517-BC2053AECF9E}"/>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924EFB11-FD5D-C10D-44CA-5421A47441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81A43FB6-F0C0-6352-2CCF-2717EE369F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8DEFA02-F920-6B41-BF51-9789637961AA}" type="slidenum">
              <a:rPr lang="en-US" altLang="en-US" smtClean="0"/>
              <a:pPr>
                <a:spcBef>
                  <a:spcPct val="0"/>
                </a:spcBef>
              </a:pPr>
              <a:t>5</a:t>
            </a:fld>
            <a:endParaRPr lang="en-US" altLang="en-US"/>
          </a:p>
        </p:txBody>
      </p:sp>
      <p:sp>
        <p:nvSpPr>
          <p:cNvPr id="68610" name="Rectangle 2">
            <a:extLst>
              <a:ext uri="{FF2B5EF4-FFF2-40B4-BE49-F238E27FC236}">
                <a16:creationId xmlns:a16="http://schemas.microsoft.com/office/drawing/2014/main" id="{D40DC353-63A0-852D-D298-3B73F73BDA9D}"/>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3AB226CA-3DBD-14D7-AC47-E48755B142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1/r for gravitational ENERGY rather than FORCE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F6F05772-4A19-2EC5-EFF5-5EF2A51010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1901394-607D-694D-85A5-8B0FFBE91A4F}" type="slidenum">
              <a:rPr lang="en-US" altLang="en-US" smtClean="0">
                <a:solidFill>
                  <a:srgbClr val="000000"/>
                </a:solidFill>
              </a:rPr>
              <a:pPr>
                <a:spcBef>
                  <a:spcPct val="0"/>
                </a:spcBef>
              </a:pPr>
              <a:t>6</a:t>
            </a:fld>
            <a:endParaRPr lang="en-US" altLang="en-US">
              <a:solidFill>
                <a:srgbClr val="000000"/>
              </a:solidFill>
            </a:endParaRPr>
          </a:p>
        </p:txBody>
      </p:sp>
      <p:sp>
        <p:nvSpPr>
          <p:cNvPr id="70658" name="Rectangle 2">
            <a:extLst>
              <a:ext uri="{FF2B5EF4-FFF2-40B4-BE49-F238E27FC236}">
                <a16:creationId xmlns:a16="http://schemas.microsoft.com/office/drawing/2014/main" id="{DF9C3112-1142-DFDF-0F7A-459F029C791A}"/>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CEF47B6C-EFB9-D2BA-AECF-A2C9EFA613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30709387-717D-9013-1ABC-6074E361C2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01C4CA3-E13E-A14E-8369-D3087E74FED2}" type="slidenum">
              <a:rPr lang="en-US" altLang="en-US" smtClean="0">
                <a:solidFill>
                  <a:srgbClr val="000000"/>
                </a:solidFill>
              </a:rPr>
              <a:pPr>
                <a:spcBef>
                  <a:spcPct val="0"/>
                </a:spcBef>
              </a:pPr>
              <a:t>7</a:t>
            </a:fld>
            <a:endParaRPr lang="en-US" altLang="en-US">
              <a:solidFill>
                <a:srgbClr val="000000"/>
              </a:solidFill>
            </a:endParaRPr>
          </a:p>
        </p:txBody>
      </p:sp>
      <p:sp>
        <p:nvSpPr>
          <p:cNvPr id="72706" name="Rectangle 2">
            <a:extLst>
              <a:ext uri="{FF2B5EF4-FFF2-40B4-BE49-F238E27FC236}">
                <a16:creationId xmlns:a16="http://schemas.microsoft.com/office/drawing/2014/main" id="{DC2A8B38-A19F-C325-4073-BBC99176973E}"/>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0C36EEFA-2322-9747-D19B-1AEC83EC09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342ADFEC-E6DD-3995-FECD-880513CDCD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927F02D-64D5-064D-BE2B-FB9F98DB2BE7}" type="slidenum">
              <a:rPr lang="en-US" altLang="en-US" smtClean="0"/>
              <a:pPr>
                <a:spcBef>
                  <a:spcPct val="0"/>
                </a:spcBef>
              </a:pPr>
              <a:t>8</a:t>
            </a:fld>
            <a:endParaRPr lang="en-US" altLang="en-US"/>
          </a:p>
        </p:txBody>
      </p:sp>
      <p:sp>
        <p:nvSpPr>
          <p:cNvPr id="74754" name="Rectangle 2">
            <a:extLst>
              <a:ext uri="{FF2B5EF4-FFF2-40B4-BE49-F238E27FC236}">
                <a16:creationId xmlns:a16="http://schemas.microsoft.com/office/drawing/2014/main" id="{E9C7DCD7-1219-3A47-3864-6BC8B931B391}"/>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94F002E0-EE77-6A2F-D861-1D5F0C7CBC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EAD9E7A6-A15D-1142-AD6F-1891DC9922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1956336-E214-2443-BBD9-F77B8956ECEA}" type="slidenum">
              <a:rPr lang="en-US" altLang="en-US" smtClean="0"/>
              <a:pPr>
                <a:spcBef>
                  <a:spcPct val="0"/>
                </a:spcBef>
              </a:pPr>
              <a:t>9</a:t>
            </a:fld>
            <a:endParaRPr lang="en-US" altLang="en-US"/>
          </a:p>
        </p:txBody>
      </p:sp>
      <p:sp>
        <p:nvSpPr>
          <p:cNvPr id="76802" name="Rectangle 2">
            <a:extLst>
              <a:ext uri="{FF2B5EF4-FFF2-40B4-BE49-F238E27FC236}">
                <a16:creationId xmlns:a16="http://schemas.microsoft.com/office/drawing/2014/main" id="{30D9906B-4901-1FA5-832F-6EAE30D2498E}"/>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C1593A40-8DC1-A182-4943-11786E13D2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dirty secrets: RV --- inclination unknown, so minimum masses + must guess mass of primary star</a:t>
            </a:r>
          </a:p>
          <a:p>
            <a:r>
              <a:rPr lang="en-US" altLang="en-US">
                <a:latin typeface="Times New Roman" panose="02020603050405020304" pitchFamily="18" charset="0"/>
                <a:ea typeface="ＭＳ Ｐゴシック" panose="020B0600070205080204" pitchFamily="34" charset="-128"/>
              </a:rPr>
              <a:t>                      transit --- must guess radius of star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C28B0FC-AB87-D1E3-300D-F66BBD76C7A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55FC2F1-99F4-B1D6-BAED-AA1097B77E42}"/>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2195B7D1-007F-FDF9-727D-9B5621DD4046}"/>
              </a:ext>
            </a:extLst>
          </p:cNvPr>
          <p:cNvSpPr>
            <a:spLocks noGrp="1" noChangeArrowheads="1"/>
          </p:cNvSpPr>
          <p:nvPr>
            <p:ph type="sldNum" sz="quarter" idx="12"/>
          </p:nvPr>
        </p:nvSpPr>
        <p:spPr>
          <a:ln/>
        </p:spPr>
        <p:txBody>
          <a:bodyPr/>
          <a:lstStyle>
            <a:lvl1pPr>
              <a:defRPr/>
            </a:lvl1pPr>
          </a:lstStyle>
          <a:p>
            <a:pPr>
              <a:defRPr/>
            </a:pPr>
            <a:fld id="{FAD49BCD-F4FE-EC47-B3B2-BAF0971444F9}" type="slidenum">
              <a:rPr lang="en-US" altLang="en-US"/>
              <a:pPr>
                <a:defRPr/>
              </a:pPr>
              <a:t>‹#›</a:t>
            </a:fld>
            <a:endParaRPr lang="en-US" altLang="en-US"/>
          </a:p>
        </p:txBody>
      </p:sp>
    </p:spTree>
    <p:extLst>
      <p:ext uri="{BB962C8B-B14F-4D97-AF65-F5344CB8AC3E}">
        <p14:creationId xmlns:p14="http://schemas.microsoft.com/office/powerpoint/2010/main" val="497458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FA2A4D0-1100-6D12-A81A-D61C030F4D4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2AD37BE-4746-C4DD-E3EE-7115E6A522E7}"/>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268DB604-E7BD-EE84-998A-530762B70AE3}"/>
              </a:ext>
            </a:extLst>
          </p:cNvPr>
          <p:cNvSpPr>
            <a:spLocks noGrp="1" noChangeArrowheads="1"/>
          </p:cNvSpPr>
          <p:nvPr>
            <p:ph type="sldNum" sz="quarter" idx="12"/>
          </p:nvPr>
        </p:nvSpPr>
        <p:spPr>
          <a:ln/>
        </p:spPr>
        <p:txBody>
          <a:bodyPr/>
          <a:lstStyle>
            <a:lvl1pPr>
              <a:defRPr/>
            </a:lvl1pPr>
          </a:lstStyle>
          <a:p>
            <a:pPr>
              <a:defRPr/>
            </a:pPr>
            <a:fld id="{F38E8980-A6A3-F349-B42C-B4DB6028A52C}" type="slidenum">
              <a:rPr lang="en-US" altLang="en-US"/>
              <a:pPr>
                <a:defRPr/>
              </a:pPr>
              <a:t>‹#›</a:t>
            </a:fld>
            <a:endParaRPr lang="en-US" altLang="en-US"/>
          </a:p>
        </p:txBody>
      </p:sp>
    </p:spTree>
    <p:extLst>
      <p:ext uri="{BB962C8B-B14F-4D97-AF65-F5344CB8AC3E}">
        <p14:creationId xmlns:p14="http://schemas.microsoft.com/office/powerpoint/2010/main" val="4133090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055F071-0501-2352-17E1-18160285EDB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B21A5CA-366A-00C2-037F-CD433FF05B60}"/>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F60DD794-1746-2931-D59C-6C7DB565B220}"/>
              </a:ext>
            </a:extLst>
          </p:cNvPr>
          <p:cNvSpPr>
            <a:spLocks noGrp="1" noChangeArrowheads="1"/>
          </p:cNvSpPr>
          <p:nvPr>
            <p:ph type="sldNum" sz="quarter" idx="12"/>
          </p:nvPr>
        </p:nvSpPr>
        <p:spPr>
          <a:ln/>
        </p:spPr>
        <p:txBody>
          <a:bodyPr/>
          <a:lstStyle>
            <a:lvl1pPr>
              <a:defRPr/>
            </a:lvl1pPr>
          </a:lstStyle>
          <a:p>
            <a:pPr>
              <a:defRPr/>
            </a:pPr>
            <a:fld id="{476397C9-A551-014E-BBBD-4B8258D71F86}" type="slidenum">
              <a:rPr lang="en-US" altLang="en-US"/>
              <a:pPr>
                <a:defRPr/>
              </a:pPr>
              <a:t>‹#›</a:t>
            </a:fld>
            <a:endParaRPr lang="en-US" altLang="en-US"/>
          </a:p>
        </p:txBody>
      </p:sp>
    </p:spTree>
    <p:extLst>
      <p:ext uri="{BB962C8B-B14F-4D97-AF65-F5344CB8AC3E}">
        <p14:creationId xmlns:p14="http://schemas.microsoft.com/office/powerpoint/2010/main" val="3721258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B7D3F3C-4233-922B-E2F2-B0B59969DED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C018412-F77A-E451-CB86-AEDF367A93B1}"/>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2B04EC70-8575-B07E-21AD-205F7F29F2FA}"/>
              </a:ext>
            </a:extLst>
          </p:cNvPr>
          <p:cNvSpPr>
            <a:spLocks noGrp="1" noChangeArrowheads="1"/>
          </p:cNvSpPr>
          <p:nvPr>
            <p:ph type="sldNum" sz="quarter" idx="12"/>
          </p:nvPr>
        </p:nvSpPr>
        <p:spPr>
          <a:ln/>
        </p:spPr>
        <p:txBody>
          <a:bodyPr/>
          <a:lstStyle>
            <a:lvl1pPr>
              <a:defRPr/>
            </a:lvl1pPr>
          </a:lstStyle>
          <a:p>
            <a:pPr>
              <a:defRPr/>
            </a:pPr>
            <a:fld id="{11EE1112-8277-3347-BEA9-20977A639FFC}" type="slidenum">
              <a:rPr lang="en-US" altLang="en-US"/>
              <a:pPr>
                <a:defRPr/>
              </a:pPr>
              <a:t>‹#›</a:t>
            </a:fld>
            <a:endParaRPr lang="en-US" altLang="en-US"/>
          </a:p>
        </p:txBody>
      </p:sp>
    </p:spTree>
    <p:extLst>
      <p:ext uri="{BB962C8B-B14F-4D97-AF65-F5344CB8AC3E}">
        <p14:creationId xmlns:p14="http://schemas.microsoft.com/office/powerpoint/2010/main" val="3825547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6FB5192-8884-7D32-AEEA-37AD5C233A1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F27EF0-858C-3CFE-500D-D69A45BC31C7}"/>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C6FF87D2-33F4-2B6E-C1E6-67F8782F1768}"/>
              </a:ext>
            </a:extLst>
          </p:cNvPr>
          <p:cNvSpPr>
            <a:spLocks noGrp="1" noChangeArrowheads="1"/>
          </p:cNvSpPr>
          <p:nvPr>
            <p:ph type="sldNum" sz="quarter" idx="12"/>
          </p:nvPr>
        </p:nvSpPr>
        <p:spPr>
          <a:ln/>
        </p:spPr>
        <p:txBody>
          <a:bodyPr/>
          <a:lstStyle>
            <a:lvl1pPr>
              <a:defRPr/>
            </a:lvl1pPr>
          </a:lstStyle>
          <a:p>
            <a:pPr>
              <a:defRPr/>
            </a:pPr>
            <a:fld id="{B1A5FBCC-A8A3-B544-BF94-88298991095A}" type="slidenum">
              <a:rPr lang="en-US" altLang="en-US"/>
              <a:pPr>
                <a:defRPr/>
              </a:pPr>
              <a:t>‹#›</a:t>
            </a:fld>
            <a:endParaRPr lang="en-US" altLang="en-US"/>
          </a:p>
        </p:txBody>
      </p:sp>
    </p:spTree>
    <p:extLst>
      <p:ext uri="{BB962C8B-B14F-4D97-AF65-F5344CB8AC3E}">
        <p14:creationId xmlns:p14="http://schemas.microsoft.com/office/powerpoint/2010/main" val="2165364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5FDA91A-21F3-1F16-2CD4-657F8CD9290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04B6CB1-F7AF-2FFE-61F4-BB06BA9C79B5}"/>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703685AE-01EB-4B63-2B1D-C61FEE6CD55E}"/>
              </a:ext>
            </a:extLst>
          </p:cNvPr>
          <p:cNvSpPr>
            <a:spLocks noGrp="1" noChangeArrowheads="1"/>
          </p:cNvSpPr>
          <p:nvPr>
            <p:ph type="sldNum" sz="quarter" idx="12"/>
          </p:nvPr>
        </p:nvSpPr>
        <p:spPr>
          <a:ln/>
        </p:spPr>
        <p:txBody>
          <a:bodyPr/>
          <a:lstStyle>
            <a:lvl1pPr>
              <a:defRPr/>
            </a:lvl1pPr>
          </a:lstStyle>
          <a:p>
            <a:pPr>
              <a:defRPr/>
            </a:pPr>
            <a:fld id="{E271CDA0-A8C5-5743-8B77-9A5990B26D2E}" type="slidenum">
              <a:rPr lang="en-US" altLang="en-US"/>
              <a:pPr>
                <a:defRPr/>
              </a:pPr>
              <a:t>‹#›</a:t>
            </a:fld>
            <a:endParaRPr lang="en-US" altLang="en-US"/>
          </a:p>
        </p:txBody>
      </p:sp>
    </p:spTree>
    <p:extLst>
      <p:ext uri="{BB962C8B-B14F-4D97-AF65-F5344CB8AC3E}">
        <p14:creationId xmlns:p14="http://schemas.microsoft.com/office/powerpoint/2010/main" val="2148752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F5A925F-AD7A-6107-6735-8E740478B1C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6141DCE-1C08-4BFF-23D7-D1B578587A48}"/>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C69BDAAC-1DEB-22EF-E53F-DFF12CB900C3}"/>
              </a:ext>
            </a:extLst>
          </p:cNvPr>
          <p:cNvSpPr>
            <a:spLocks noGrp="1" noChangeArrowheads="1"/>
          </p:cNvSpPr>
          <p:nvPr>
            <p:ph type="sldNum" sz="quarter" idx="12"/>
          </p:nvPr>
        </p:nvSpPr>
        <p:spPr>
          <a:ln/>
        </p:spPr>
        <p:txBody>
          <a:bodyPr/>
          <a:lstStyle>
            <a:lvl1pPr>
              <a:defRPr/>
            </a:lvl1pPr>
          </a:lstStyle>
          <a:p>
            <a:pPr>
              <a:defRPr/>
            </a:pPr>
            <a:fld id="{EB2B4A90-19F8-284F-B7BA-1DB0670742FE}" type="slidenum">
              <a:rPr lang="en-US" altLang="en-US"/>
              <a:pPr>
                <a:defRPr/>
              </a:pPr>
              <a:t>‹#›</a:t>
            </a:fld>
            <a:endParaRPr lang="en-US" altLang="en-US"/>
          </a:p>
        </p:txBody>
      </p:sp>
    </p:spTree>
    <p:extLst>
      <p:ext uri="{BB962C8B-B14F-4D97-AF65-F5344CB8AC3E}">
        <p14:creationId xmlns:p14="http://schemas.microsoft.com/office/powerpoint/2010/main" val="134690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381A76F-B6BF-56D7-D821-0E66D6441B7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4ECAF08-2A71-D439-5557-B7444F317310}"/>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9" name="Rectangle 6">
            <a:extLst>
              <a:ext uri="{FF2B5EF4-FFF2-40B4-BE49-F238E27FC236}">
                <a16:creationId xmlns:a16="http://schemas.microsoft.com/office/drawing/2014/main" id="{8D64F21C-4A81-7262-F865-77B258A804EB}"/>
              </a:ext>
            </a:extLst>
          </p:cNvPr>
          <p:cNvSpPr>
            <a:spLocks noGrp="1" noChangeArrowheads="1"/>
          </p:cNvSpPr>
          <p:nvPr>
            <p:ph type="sldNum" sz="quarter" idx="12"/>
          </p:nvPr>
        </p:nvSpPr>
        <p:spPr>
          <a:ln/>
        </p:spPr>
        <p:txBody>
          <a:bodyPr/>
          <a:lstStyle>
            <a:lvl1pPr>
              <a:defRPr/>
            </a:lvl1pPr>
          </a:lstStyle>
          <a:p>
            <a:pPr>
              <a:defRPr/>
            </a:pPr>
            <a:fld id="{AD6B0BEE-EB24-0A40-BF83-FBB303A9B661}" type="slidenum">
              <a:rPr lang="en-US" altLang="en-US"/>
              <a:pPr>
                <a:defRPr/>
              </a:pPr>
              <a:t>‹#›</a:t>
            </a:fld>
            <a:endParaRPr lang="en-US" altLang="en-US"/>
          </a:p>
        </p:txBody>
      </p:sp>
    </p:spTree>
    <p:extLst>
      <p:ext uri="{BB962C8B-B14F-4D97-AF65-F5344CB8AC3E}">
        <p14:creationId xmlns:p14="http://schemas.microsoft.com/office/powerpoint/2010/main" val="3846978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7F10004-835A-C7C0-30B5-F899D3726EC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4543D6D-0A3D-FFF6-24F4-FD04DD357021}"/>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5" name="Rectangle 6">
            <a:extLst>
              <a:ext uri="{FF2B5EF4-FFF2-40B4-BE49-F238E27FC236}">
                <a16:creationId xmlns:a16="http://schemas.microsoft.com/office/drawing/2014/main" id="{C179F653-07A1-4490-428A-5A796B8D7B97}"/>
              </a:ext>
            </a:extLst>
          </p:cNvPr>
          <p:cNvSpPr>
            <a:spLocks noGrp="1" noChangeArrowheads="1"/>
          </p:cNvSpPr>
          <p:nvPr>
            <p:ph type="sldNum" sz="quarter" idx="12"/>
          </p:nvPr>
        </p:nvSpPr>
        <p:spPr>
          <a:ln/>
        </p:spPr>
        <p:txBody>
          <a:bodyPr/>
          <a:lstStyle>
            <a:lvl1pPr>
              <a:defRPr/>
            </a:lvl1pPr>
          </a:lstStyle>
          <a:p>
            <a:pPr>
              <a:defRPr/>
            </a:pPr>
            <a:fld id="{4FBC5CB0-073C-BB45-9C60-92D8B610EFFB}" type="slidenum">
              <a:rPr lang="en-US" altLang="en-US"/>
              <a:pPr>
                <a:defRPr/>
              </a:pPr>
              <a:t>‹#›</a:t>
            </a:fld>
            <a:endParaRPr lang="en-US" altLang="en-US"/>
          </a:p>
        </p:txBody>
      </p:sp>
    </p:spTree>
    <p:extLst>
      <p:ext uri="{BB962C8B-B14F-4D97-AF65-F5344CB8AC3E}">
        <p14:creationId xmlns:p14="http://schemas.microsoft.com/office/powerpoint/2010/main" val="1735311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36D0FCB-A9ED-D5C2-853C-731D5C09CA2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D30C628-079D-5F87-DE26-F9D5CEAB2DC5}"/>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4" name="Rectangle 6">
            <a:extLst>
              <a:ext uri="{FF2B5EF4-FFF2-40B4-BE49-F238E27FC236}">
                <a16:creationId xmlns:a16="http://schemas.microsoft.com/office/drawing/2014/main" id="{1CBC332D-BCC8-5F3E-728A-FD35D6817076}"/>
              </a:ext>
            </a:extLst>
          </p:cNvPr>
          <p:cNvSpPr>
            <a:spLocks noGrp="1" noChangeArrowheads="1"/>
          </p:cNvSpPr>
          <p:nvPr>
            <p:ph type="sldNum" sz="quarter" idx="12"/>
          </p:nvPr>
        </p:nvSpPr>
        <p:spPr>
          <a:ln/>
        </p:spPr>
        <p:txBody>
          <a:bodyPr/>
          <a:lstStyle>
            <a:lvl1pPr>
              <a:defRPr/>
            </a:lvl1pPr>
          </a:lstStyle>
          <a:p>
            <a:pPr>
              <a:defRPr/>
            </a:pPr>
            <a:fld id="{08DD3578-FBAA-B240-B5C7-D7F10B46C710}" type="slidenum">
              <a:rPr lang="en-US" altLang="en-US"/>
              <a:pPr>
                <a:defRPr/>
              </a:pPr>
              <a:t>‹#›</a:t>
            </a:fld>
            <a:endParaRPr lang="en-US" altLang="en-US"/>
          </a:p>
        </p:txBody>
      </p:sp>
    </p:spTree>
    <p:extLst>
      <p:ext uri="{BB962C8B-B14F-4D97-AF65-F5344CB8AC3E}">
        <p14:creationId xmlns:p14="http://schemas.microsoft.com/office/powerpoint/2010/main" val="2639894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47EE176-595C-9768-8199-D7FFEB6B17E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761D0A8-FBC2-91B6-39EB-A333E5347F1A}"/>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87C3A6A9-11C4-6AFB-AD98-FD2F0CE4B4C2}"/>
              </a:ext>
            </a:extLst>
          </p:cNvPr>
          <p:cNvSpPr>
            <a:spLocks noGrp="1" noChangeArrowheads="1"/>
          </p:cNvSpPr>
          <p:nvPr>
            <p:ph type="sldNum" sz="quarter" idx="12"/>
          </p:nvPr>
        </p:nvSpPr>
        <p:spPr>
          <a:ln/>
        </p:spPr>
        <p:txBody>
          <a:bodyPr/>
          <a:lstStyle>
            <a:lvl1pPr>
              <a:defRPr/>
            </a:lvl1pPr>
          </a:lstStyle>
          <a:p>
            <a:pPr>
              <a:defRPr/>
            </a:pPr>
            <a:fld id="{70D08FB5-106E-3E44-B7D7-D52BDFAB242E}" type="slidenum">
              <a:rPr lang="en-US" altLang="en-US"/>
              <a:pPr>
                <a:defRPr/>
              </a:pPr>
              <a:t>‹#›</a:t>
            </a:fld>
            <a:endParaRPr lang="en-US" altLang="en-US"/>
          </a:p>
        </p:txBody>
      </p:sp>
    </p:spTree>
    <p:extLst>
      <p:ext uri="{BB962C8B-B14F-4D97-AF65-F5344CB8AC3E}">
        <p14:creationId xmlns:p14="http://schemas.microsoft.com/office/powerpoint/2010/main" val="1228448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E4C11B5-4FB5-1911-564F-283A3A4B21B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9D46748-23FA-A88E-BD12-8157E56BD35F}"/>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27CDCB60-7769-507D-8AAA-AB39FA120770}"/>
              </a:ext>
            </a:extLst>
          </p:cNvPr>
          <p:cNvSpPr>
            <a:spLocks noGrp="1" noChangeArrowheads="1"/>
          </p:cNvSpPr>
          <p:nvPr>
            <p:ph type="sldNum" sz="quarter" idx="12"/>
          </p:nvPr>
        </p:nvSpPr>
        <p:spPr>
          <a:ln/>
        </p:spPr>
        <p:txBody>
          <a:bodyPr/>
          <a:lstStyle>
            <a:lvl1pPr>
              <a:defRPr/>
            </a:lvl1pPr>
          </a:lstStyle>
          <a:p>
            <a:pPr>
              <a:defRPr/>
            </a:pPr>
            <a:fld id="{6C9866DF-2E35-5240-87E0-BDE115527F7D}" type="slidenum">
              <a:rPr lang="en-US" altLang="en-US"/>
              <a:pPr>
                <a:defRPr/>
              </a:pPr>
              <a:t>‹#›</a:t>
            </a:fld>
            <a:endParaRPr lang="en-US" altLang="en-US"/>
          </a:p>
        </p:txBody>
      </p:sp>
    </p:spTree>
    <p:extLst>
      <p:ext uri="{BB962C8B-B14F-4D97-AF65-F5344CB8AC3E}">
        <p14:creationId xmlns:p14="http://schemas.microsoft.com/office/powerpoint/2010/main" val="2295513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4FAF2AC-B995-ABAA-1BDE-1FC17E945BB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334098C-7D4C-FF77-4E7F-47AEC6A2C703}"/>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B6C67290-FEA3-F986-6EA8-A20BB8F0AE93}"/>
              </a:ext>
            </a:extLst>
          </p:cNvPr>
          <p:cNvSpPr>
            <a:spLocks noGrp="1" noChangeArrowheads="1"/>
          </p:cNvSpPr>
          <p:nvPr>
            <p:ph type="sldNum" sz="quarter" idx="12"/>
          </p:nvPr>
        </p:nvSpPr>
        <p:spPr>
          <a:ln/>
        </p:spPr>
        <p:txBody>
          <a:bodyPr/>
          <a:lstStyle>
            <a:lvl1pPr>
              <a:defRPr/>
            </a:lvl1pPr>
          </a:lstStyle>
          <a:p>
            <a:pPr>
              <a:defRPr/>
            </a:pPr>
            <a:fld id="{67B41587-B390-8945-805B-9FE6CB31F47B}" type="slidenum">
              <a:rPr lang="en-US" altLang="en-US"/>
              <a:pPr>
                <a:defRPr/>
              </a:pPr>
              <a:t>‹#›</a:t>
            </a:fld>
            <a:endParaRPr lang="en-US" altLang="en-US"/>
          </a:p>
        </p:txBody>
      </p:sp>
    </p:spTree>
    <p:extLst>
      <p:ext uri="{BB962C8B-B14F-4D97-AF65-F5344CB8AC3E}">
        <p14:creationId xmlns:p14="http://schemas.microsoft.com/office/powerpoint/2010/main" val="1441546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C498272-790F-937F-8BBE-2B910CFFC09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BF84473-EAF0-9FBD-189B-846DF86478EE}"/>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8D0C03EF-7E50-4290-1B14-2E9B278FA8EB}"/>
              </a:ext>
            </a:extLst>
          </p:cNvPr>
          <p:cNvSpPr>
            <a:spLocks noGrp="1" noChangeArrowheads="1"/>
          </p:cNvSpPr>
          <p:nvPr>
            <p:ph type="sldNum" sz="quarter" idx="12"/>
          </p:nvPr>
        </p:nvSpPr>
        <p:spPr>
          <a:ln/>
        </p:spPr>
        <p:txBody>
          <a:bodyPr/>
          <a:lstStyle>
            <a:lvl1pPr>
              <a:defRPr/>
            </a:lvl1pPr>
          </a:lstStyle>
          <a:p>
            <a:pPr>
              <a:defRPr/>
            </a:pPr>
            <a:fld id="{4232581A-8353-BE49-BAF6-4CEEF931C312}" type="slidenum">
              <a:rPr lang="en-US" altLang="en-US"/>
              <a:pPr>
                <a:defRPr/>
              </a:pPr>
              <a:t>‹#›</a:t>
            </a:fld>
            <a:endParaRPr lang="en-US" altLang="en-US"/>
          </a:p>
        </p:txBody>
      </p:sp>
    </p:spTree>
    <p:extLst>
      <p:ext uri="{BB962C8B-B14F-4D97-AF65-F5344CB8AC3E}">
        <p14:creationId xmlns:p14="http://schemas.microsoft.com/office/powerpoint/2010/main" val="38340915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63CC808-3831-CEE0-A8D2-417E1B3FC9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03CC1E8-C708-6CC1-14EF-0B08CFF06934}"/>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F2E6682C-5DCC-74C5-8423-9151E9F59E12}"/>
              </a:ext>
            </a:extLst>
          </p:cNvPr>
          <p:cNvSpPr>
            <a:spLocks noGrp="1" noChangeArrowheads="1"/>
          </p:cNvSpPr>
          <p:nvPr>
            <p:ph type="sldNum" sz="quarter" idx="12"/>
          </p:nvPr>
        </p:nvSpPr>
        <p:spPr>
          <a:ln/>
        </p:spPr>
        <p:txBody>
          <a:bodyPr/>
          <a:lstStyle>
            <a:lvl1pPr>
              <a:defRPr/>
            </a:lvl1pPr>
          </a:lstStyle>
          <a:p>
            <a:pPr>
              <a:defRPr/>
            </a:pPr>
            <a:fld id="{122BEF06-9A6A-AC43-97A3-6D29393E6B7C}" type="slidenum">
              <a:rPr lang="en-US" altLang="en-US"/>
              <a:pPr>
                <a:defRPr/>
              </a:pPr>
              <a:t>‹#›</a:t>
            </a:fld>
            <a:endParaRPr lang="en-US" altLang="en-US"/>
          </a:p>
        </p:txBody>
      </p:sp>
    </p:spTree>
    <p:extLst>
      <p:ext uri="{BB962C8B-B14F-4D97-AF65-F5344CB8AC3E}">
        <p14:creationId xmlns:p14="http://schemas.microsoft.com/office/powerpoint/2010/main" val="3903845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FA21A8C-2B5A-677E-754C-EA194C10DAAF}"/>
              </a:ext>
            </a:extLst>
          </p:cNvPr>
          <p:cNvSpPr>
            <a:spLocks noGrp="1" noChangeArrowheads="1"/>
          </p:cNvSpPr>
          <p:nvPr>
            <p:ph type="dt" sz="half" idx="10"/>
          </p:nvPr>
        </p:nvSpPr>
        <p:spPr>
          <a:ln/>
        </p:spPr>
        <p:txBody>
          <a:bodyPr/>
          <a:lstStyle>
            <a:lvl1pPr>
              <a:defRPr/>
            </a:lvl1pPr>
          </a:lstStyle>
          <a:p>
            <a:pPr>
              <a:defRPr/>
            </a:pPr>
            <a:fld id="{174B2340-EE38-7E47-AC4E-55686FFEF4A7}" type="datetime1">
              <a:rPr lang="en-US" altLang="en-US"/>
              <a:pPr>
                <a:defRPr/>
              </a:pPr>
              <a:t>9/7/22</a:t>
            </a:fld>
            <a:endParaRPr lang="en-US" altLang="en-US"/>
          </a:p>
        </p:txBody>
      </p:sp>
      <p:sp>
        <p:nvSpPr>
          <p:cNvPr id="5" name="Rectangle 5">
            <a:extLst>
              <a:ext uri="{FF2B5EF4-FFF2-40B4-BE49-F238E27FC236}">
                <a16:creationId xmlns:a16="http://schemas.microsoft.com/office/drawing/2014/main" id="{BDD14599-817C-8E5A-A70D-76FFE551ED7C}"/>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C0C9425F-C17B-086B-3EA4-25F04E7096DF}"/>
              </a:ext>
            </a:extLst>
          </p:cNvPr>
          <p:cNvSpPr>
            <a:spLocks noGrp="1" noChangeArrowheads="1"/>
          </p:cNvSpPr>
          <p:nvPr>
            <p:ph type="sldNum" sz="quarter" idx="12"/>
          </p:nvPr>
        </p:nvSpPr>
        <p:spPr>
          <a:ln/>
        </p:spPr>
        <p:txBody>
          <a:bodyPr/>
          <a:lstStyle>
            <a:lvl1pPr>
              <a:defRPr/>
            </a:lvl1pPr>
          </a:lstStyle>
          <a:p>
            <a:pPr>
              <a:defRPr/>
            </a:pPr>
            <a:fld id="{CC6DCA9A-9A1C-834D-9EDD-6029D6F742CC}" type="slidenum">
              <a:rPr lang="en-US" altLang="en-US"/>
              <a:pPr>
                <a:defRPr/>
              </a:pPr>
              <a:t>‹#›</a:t>
            </a:fld>
            <a:endParaRPr lang="en-US" altLang="en-US"/>
          </a:p>
        </p:txBody>
      </p:sp>
    </p:spTree>
    <p:extLst>
      <p:ext uri="{BB962C8B-B14F-4D97-AF65-F5344CB8AC3E}">
        <p14:creationId xmlns:p14="http://schemas.microsoft.com/office/powerpoint/2010/main" val="3142445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8858622-2B6E-6241-E845-3E956C2CAE2E}"/>
              </a:ext>
            </a:extLst>
          </p:cNvPr>
          <p:cNvSpPr>
            <a:spLocks noGrp="1" noChangeArrowheads="1"/>
          </p:cNvSpPr>
          <p:nvPr>
            <p:ph type="dt" sz="half" idx="10"/>
          </p:nvPr>
        </p:nvSpPr>
        <p:spPr>
          <a:ln/>
        </p:spPr>
        <p:txBody>
          <a:bodyPr/>
          <a:lstStyle>
            <a:lvl1pPr>
              <a:defRPr/>
            </a:lvl1pPr>
          </a:lstStyle>
          <a:p>
            <a:pPr>
              <a:defRPr/>
            </a:pPr>
            <a:fld id="{7C9CEF0A-F9C6-6D4B-B13B-D7544700E7B2}" type="datetime1">
              <a:rPr lang="en-US" altLang="en-US"/>
              <a:pPr>
                <a:defRPr/>
              </a:pPr>
              <a:t>9/7/22</a:t>
            </a:fld>
            <a:endParaRPr lang="en-US" altLang="en-US"/>
          </a:p>
        </p:txBody>
      </p:sp>
      <p:sp>
        <p:nvSpPr>
          <p:cNvPr id="5" name="Rectangle 5">
            <a:extLst>
              <a:ext uri="{FF2B5EF4-FFF2-40B4-BE49-F238E27FC236}">
                <a16:creationId xmlns:a16="http://schemas.microsoft.com/office/drawing/2014/main" id="{12EE5161-CC71-593F-8588-0D933EA845C0}"/>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B9772E98-646D-DCB7-3524-788EBDE3A896}"/>
              </a:ext>
            </a:extLst>
          </p:cNvPr>
          <p:cNvSpPr>
            <a:spLocks noGrp="1" noChangeArrowheads="1"/>
          </p:cNvSpPr>
          <p:nvPr>
            <p:ph type="sldNum" sz="quarter" idx="12"/>
          </p:nvPr>
        </p:nvSpPr>
        <p:spPr>
          <a:ln/>
        </p:spPr>
        <p:txBody>
          <a:bodyPr/>
          <a:lstStyle>
            <a:lvl1pPr>
              <a:defRPr/>
            </a:lvl1pPr>
          </a:lstStyle>
          <a:p>
            <a:pPr>
              <a:defRPr/>
            </a:pPr>
            <a:fld id="{0BEC6EA9-17A2-BD43-A12E-5A412EE844AC}" type="slidenum">
              <a:rPr lang="en-US" altLang="en-US"/>
              <a:pPr>
                <a:defRPr/>
              </a:pPr>
              <a:t>‹#›</a:t>
            </a:fld>
            <a:endParaRPr lang="en-US" altLang="en-US"/>
          </a:p>
        </p:txBody>
      </p:sp>
    </p:spTree>
    <p:extLst>
      <p:ext uri="{BB962C8B-B14F-4D97-AF65-F5344CB8AC3E}">
        <p14:creationId xmlns:p14="http://schemas.microsoft.com/office/powerpoint/2010/main" val="1868871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E4688FD-BDB2-1DF8-0401-20D769160D44}"/>
              </a:ext>
            </a:extLst>
          </p:cNvPr>
          <p:cNvSpPr>
            <a:spLocks noGrp="1" noChangeArrowheads="1"/>
          </p:cNvSpPr>
          <p:nvPr>
            <p:ph type="dt" sz="half" idx="10"/>
          </p:nvPr>
        </p:nvSpPr>
        <p:spPr>
          <a:ln/>
        </p:spPr>
        <p:txBody>
          <a:bodyPr/>
          <a:lstStyle>
            <a:lvl1pPr>
              <a:defRPr/>
            </a:lvl1pPr>
          </a:lstStyle>
          <a:p>
            <a:pPr>
              <a:defRPr/>
            </a:pPr>
            <a:fld id="{5BF9EEC9-D555-EE4C-9260-8F8E2C5DA913}" type="datetime1">
              <a:rPr lang="en-US" altLang="en-US"/>
              <a:pPr>
                <a:defRPr/>
              </a:pPr>
              <a:t>9/7/22</a:t>
            </a:fld>
            <a:endParaRPr lang="en-US" altLang="en-US"/>
          </a:p>
        </p:txBody>
      </p:sp>
      <p:sp>
        <p:nvSpPr>
          <p:cNvPr id="5" name="Rectangle 5">
            <a:extLst>
              <a:ext uri="{FF2B5EF4-FFF2-40B4-BE49-F238E27FC236}">
                <a16:creationId xmlns:a16="http://schemas.microsoft.com/office/drawing/2014/main" id="{E7512F80-0686-9069-3DDE-801F3A90DCF4}"/>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9022A9AA-A97B-D74F-4F9A-0D30AD895762}"/>
              </a:ext>
            </a:extLst>
          </p:cNvPr>
          <p:cNvSpPr>
            <a:spLocks noGrp="1" noChangeArrowheads="1"/>
          </p:cNvSpPr>
          <p:nvPr>
            <p:ph type="sldNum" sz="quarter" idx="12"/>
          </p:nvPr>
        </p:nvSpPr>
        <p:spPr>
          <a:ln/>
        </p:spPr>
        <p:txBody>
          <a:bodyPr/>
          <a:lstStyle>
            <a:lvl1pPr>
              <a:defRPr/>
            </a:lvl1pPr>
          </a:lstStyle>
          <a:p>
            <a:pPr>
              <a:defRPr/>
            </a:pPr>
            <a:fld id="{E15C5193-591E-334F-B938-A47F2FB377F1}" type="slidenum">
              <a:rPr lang="en-US" altLang="en-US"/>
              <a:pPr>
                <a:defRPr/>
              </a:pPr>
              <a:t>‹#›</a:t>
            </a:fld>
            <a:endParaRPr lang="en-US" altLang="en-US"/>
          </a:p>
        </p:txBody>
      </p:sp>
    </p:spTree>
    <p:extLst>
      <p:ext uri="{BB962C8B-B14F-4D97-AF65-F5344CB8AC3E}">
        <p14:creationId xmlns:p14="http://schemas.microsoft.com/office/powerpoint/2010/main" val="36090590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3903BF1-172B-1DF2-1922-3963FCD2A3B9}"/>
              </a:ext>
            </a:extLst>
          </p:cNvPr>
          <p:cNvSpPr>
            <a:spLocks noGrp="1" noChangeArrowheads="1"/>
          </p:cNvSpPr>
          <p:nvPr>
            <p:ph type="dt" sz="half" idx="10"/>
          </p:nvPr>
        </p:nvSpPr>
        <p:spPr>
          <a:ln/>
        </p:spPr>
        <p:txBody>
          <a:bodyPr/>
          <a:lstStyle>
            <a:lvl1pPr>
              <a:defRPr/>
            </a:lvl1pPr>
          </a:lstStyle>
          <a:p>
            <a:pPr>
              <a:defRPr/>
            </a:pPr>
            <a:fld id="{F5FF622E-36F5-7741-8F93-80FEC523B963}" type="datetime1">
              <a:rPr lang="en-US" altLang="en-US"/>
              <a:pPr>
                <a:defRPr/>
              </a:pPr>
              <a:t>9/7/22</a:t>
            </a:fld>
            <a:endParaRPr lang="en-US" altLang="en-US"/>
          </a:p>
        </p:txBody>
      </p:sp>
      <p:sp>
        <p:nvSpPr>
          <p:cNvPr id="6" name="Rectangle 5">
            <a:extLst>
              <a:ext uri="{FF2B5EF4-FFF2-40B4-BE49-F238E27FC236}">
                <a16:creationId xmlns:a16="http://schemas.microsoft.com/office/drawing/2014/main" id="{C5C5A8D0-5EDC-52EC-7EBB-80CCEE2FC76C}"/>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EAE15B28-8584-BA49-ED8D-64A7635CC6C3}"/>
              </a:ext>
            </a:extLst>
          </p:cNvPr>
          <p:cNvSpPr>
            <a:spLocks noGrp="1" noChangeArrowheads="1"/>
          </p:cNvSpPr>
          <p:nvPr>
            <p:ph type="sldNum" sz="quarter" idx="12"/>
          </p:nvPr>
        </p:nvSpPr>
        <p:spPr>
          <a:ln/>
        </p:spPr>
        <p:txBody>
          <a:bodyPr/>
          <a:lstStyle>
            <a:lvl1pPr>
              <a:defRPr/>
            </a:lvl1pPr>
          </a:lstStyle>
          <a:p>
            <a:pPr>
              <a:defRPr/>
            </a:pPr>
            <a:fld id="{31BC187C-30C5-284C-B547-2A0F6AD3E680}" type="slidenum">
              <a:rPr lang="en-US" altLang="en-US"/>
              <a:pPr>
                <a:defRPr/>
              </a:pPr>
              <a:t>‹#›</a:t>
            </a:fld>
            <a:endParaRPr lang="en-US" altLang="en-US"/>
          </a:p>
        </p:txBody>
      </p:sp>
    </p:spTree>
    <p:extLst>
      <p:ext uri="{BB962C8B-B14F-4D97-AF65-F5344CB8AC3E}">
        <p14:creationId xmlns:p14="http://schemas.microsoft.com/office/powerpoint/2010/main" val="36393547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CA932F9-C9DD-EFF3-27BE-8EBEF89C86EC}"/>
              </a:ext>
            </a:extLst>
          </p:cNvPr>
          <p:cNvSpPr>
            <a:spLocks noGrp="1" noChangeArrowheads="1"/>
          </p:cNvSpPr>
          <p:nvPr>
            <p:ph type="dt" sz="half" idx="10"/>
          </p:nvPr>
        </p:nvSpPr>
        <p:spPr>
          <a:ln/>
        </p:spPr>
        <p:txBody>
          <a:bodyPr/>
          <a:lstStyle>
            <a:lvl1pPr>
              <a:defRPr/>
            </a:lvl1pPr>
          </a:lstStyle>
          <a:p>
            <a:pPr>
              <a:defRPr/>
            </a:pPr>
            <a:fld id="{77013835-3824-2542-914C-60A166273B39}" type="datetime1">
              <a:rPr lang="en-US" altLang="en-US"/>
              <a:pPr>
                <a:defRPr/>
              </a:pPr>
              <a:t>9/7/22</a:t>
            </a:fld>
            <a:endParaRPr lang="en-US" altLang="en-US"/>
          </a:p>
        </p:txBody>
      </p:sp>
      <p:sp>
        <p:nvSpPr>
          <p:cNvPr id="8" name="Rectangle 5">
            <a:extLst>
              <a:ext uri="{FF2B5EF4-FFF2-40B4-BE49-F238E27FC236}">
                <a16:creationId xmlns:a16="http://schemas.microsoft.com/office/drawing/2014/main" id="{8FEC82D1-C2E5-2A58-480F-28F48DF6EE5A}"/>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9" name="Rectangle 6">
            <a:extLst>
              <a:ext uri="{FF2B5EF4-FFF2-40B4-BE49-F238E27FC236}">
                <a16:creationId xmlns:a16="http://schemas.microsoft.com/office/drawing/2014/main" id="{EB3B5FA7-7D02-5DA1-40DD-26AB556DA16A}"/>
              </a:ext>
            </a:extLst>
          </p:cNvPr>
          <p:cNvSpPr>
            <a:spLocks noGrp="1" noChangeArrowheads="1"/>
          </p:cNvSpPr>
          <p:nvPr>
            <p:ph type="sldNum" sz="quarter" idx="12"/>
          </p:nvPr>
        </p:nvSpPr>
        <p:spPr>
          <a:ln/>
        </p:spPr>
        <p:txBody>
          <a:bodyPr/>
          <a:lstStyle>
            <a:lvl1pPr>
              <a:defRPr/>
            </a:lvl1pPr>
          </a:lstStyle>
          <a:p>
            <a:pPr>
              <a:defRPr/>
            </a:pPr>
            <a:fld id="{C9CA6051-8FDC-0645-ADA9-88A7AAE2E798}" type="slidenum">
              <a:rPr lang="en-US" altLang="en-US"/>
              <a:pPr>
                <a:defRPr/>
              </a:pPr>
              <a:t>‹#›</a:t>
            </a:fld>
            <a:endParaRPr lang="en-US" altLang="en-US"/>
          </a:p>
        </p:txBody>
      </p:sp>
    </p:spTree>
    <p:extLst>
      <p:ext uri="{BB962C8B-B14F-4D97-AF65-F5344CB8AC3E}">
        <p14:creationId xmlns:p14="http://schemas.microsoft.com/office/powerpoint/2010/main" val="33356874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6737641-486B-7089-9E4D-A62FFDF0D897}"/>
              </a:ext>
            </a:extLst>
          </p:cNvPr>
          <p:cNvSpPr>
            <a:spLocks noGrp="1" noChangeArrowheads="1"/>
          </p:cNvSpPr>
          <p:nvPr>
            <p:ph type="dt" sz="half" idx="10"/>
          </p:nvPr>
        </p:nvSpPr>
        <p:spPr>
          <a:ln/>
        </p:spPr>
        <p:txBody>
          <a:bodyPr/>
          <a:lstStyle>
            <a:lvl1pPr>
              <a:defRPr/>
            </a:lvl1pPr>
          </a:lstStyle>
          <a:p>
            <a:pPr>
              <a:defRPr/>
            </a:pPr>
            <a:fld id="{9C72E058-C1D6-F84B-B01D-B9CF6C9E761E}" type="datetime1">
              <a:rPr lang="en-US" altLang="en-US"/>
              <a:pPr>
                <a:defRPr/>
              </a:pPr>
              <a:t>9/7/22</a:t>
            </a:fld>
            <a:endParaRPr lang="en-US" altLang="en-US"/>
          </a:p>
        </p:txBody>
      </p:sp>
      <p:sp>
        <p:nvSpPr>
          <p:cNvPr id="4" name="Rectangle 5">
            <a:extLst>
              <a:ext uri="{FF2B5EF4-FFF2-40B4-BE49-F238E27FC236}">
                <a16:creationId xmlns:a16="http://schemas.microsoft.com/office/drawing/2014/main" id="{78317325-AF48-E84A-48FE-0C8057CD48FD}"/>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5" name="Rectangle 6">
            <a:extLst>
              <a:ext uri="{FF2B5EF4-FFF2-40B4-BE49-F238E27FC236}">
                <a16:creationId xmlns:a16="http://schemas.microsoft.com/office/drawing/2014/main" id="{9A59E478-9A15-0DAC-DEEB-DB707D746B45}"/>
              </a:ext>
            </a:extLst>
          </p:cNvPr>
          <p:cNvSpPr>
            <a:spLocks noGrp="1" noChangeArrowheads="1"/>
          </p:cNvSpPr>
          <p:nvPr>
            <p:ph type="sldNum" sz="quarter" idx="12"/>
          </p:nvPr>
        </p:nvSpPr>
        <p:spPr>
          <a:ln/>
        </p:spPr>
        <p:txBody>
          <a:bodyPr/>
          <a:lstStyle>
            <a:lvl1pPr>
              <a:defRPr/>
            </a:lvl1pPr>
          </a:lstStyle>
          <a:p>
            <a:pPr>
              <a:defRPr/>
            </a:pPr>
            <a:fld id="{9083E2ED-723E-EF42-9C59-5ADF66B9ACF4}" type="slidenum">
              <a:rPr lang="en-US" altLang="en-US"/>
              <a:pPr>
                <a:defRPr/>
              </a:pPr>
              <a:t>‹#›</a:t>
            </a:fld>
            <a:endParaRPr lang="en-US" altLang="en-US"/>
          </a:p>
        </p:txBody>
      </p:sp>
    </p:spTree>
    <p:extLst>
      <p:ext uri="{BB962C8B-B14F-4D97-AF65-F5344CB8AC3E}">
        <p14:creationId xmlns:p14="http://schemas.microsoft.com/office/powerpoint/2010/main" val="30460557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87609CA-E7B7-7098-8848-3D5F01DB4A78}"/>
              </a:ext>
            </a:extLst>
          </p:cNvPr>
          <p:cNvSpPr>
            <a:spLocks noGrp="1" noChangeArrowheads="1"/>
          </p:cNvSpPr>
          <p:nvPr>
            <p:ph type="dt" sz="half" idx="10"/>
          </p:nvPr>
        </p:nvSpPr>
        <p:spPr>
          <a:ln/>
        </p:spPr>
        <p:txBody>
          <a:bodyPr/>
          <a:lstStyle>
            <a:lvl1pPr>
              <a:defRPr/>
            </a:lvl1pPr>
          </a:lstStyle>
          <a:p>
            <a:pPr>
              <a:defRPr/>
            </a:pPr>
            <a:fld id="{B45F976D-C87C-1540-8ED2-A2449884D75A}" type="datetime1">
              <a:rPr lang="en-US" altLang="en-US"/>
              <a:pPr>
                <a:defRPr/>
              </a:pPr>
              <a:t>9/7/22</a:t>
            </a:fld>
            <a:endParaRPr lang="en-US" altLang="en-US"/>
          </a:p>
        </p:txBody>
      </p:sp>
      <p:sp>
        <p:nvSpPr>
          <p:cNvPr id="3" name="Rectangle 5">
            <a:extLst>
              <a:ext uri="{FF2B5EF4-FFF2-40B4-BE49-F238E27FC236}">
                <a16:creationId xmlns:a16="http://schemas.microsoft.com/office/drawing/2014/main" id="{1C757C60-4678-7D96-DF36-209C1420F654}"/>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4" name="Rectangle 6">
            <a:extLst>
              <a:ext uri="{FF2B5EF4-FFF2-40B4-BE49-F238E27FC236}">
                <a16:creationId xmlns:a16="http://schemas.microsoft.com/office/drawing/2014/main" id="{B01898B9-D08C-4015-E035-95DCB410EA12}"/>
              </a:ext>
            </a:extLst>
          </p:cNvPr>
          <p:cNvSpPr>
            <a:spLocks noGrp="1" noChangeArrowheads="1"/>
          </p:cNvSpPr>
          <p:nvPr>
            <p:ph type="sldNum" sz="quarter" idx="12"/>
          </p:nvPr>
        </p:nvSpPr>
        <p:spPr>
          <a:ln/>
        </p:spPr>
        <p:txBody>
          <a:bodyPr/>
          <a:lstStyle>
            <a:lvl1pPr>
              <a:defRPr/>
            </a:lvl1pPr>
          </a:lstStyle>
          <a:p>
            <a:pPr>
              <a:defRPr/>
            </a:pPr>
            <a:fld id="{184634B8-3454-5E44-81A6-634809A1AB52}" type="slidenum">
              <a:rPr lang="en-US" altLang="en-US"/>
              <a:pPr>
                <a:defRPr/>
              </a:pPr>
              <a:t>‹#›</a:t>
            </a:fld>
            <a:endParaRPr lang="en-US" altLang="en-US"/>
          </a:p>
        </p:txBody>
      </p:sp>
    </p:spTree>
    <p:extLst>
      <p:ext uri="{BB962C8B-B14F-4D97-AF65-F5344CB8AC3E}">
        <p14:creationId xmlns:p14="http://schemas.microsoft.com/office/powerpoint/2010/main" val="166540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3F54E9E-6547-9FE5-B9F5-E4233BC4E29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4C95A80-7FF4-4911-8284-F61334F4E51B}"/>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01525076-E418-3D35-A49F-E645CF789BAD}"/>
              </a:ext>
            </a:extLst>
          </p:cNvPr>
          <p:cNvSpPr>
            <a:spLocks noGrp="1" noChangeArrowheads="1"/>
          </p:cNvSpPr>
          <p:nvPr>
            <p:ph type="sldNum" sz="quarter" idx="12"/>
          </p:nvPr>
        </p:nvSpPr>
        <p:spPr>
          <a:ln/>
        </p:spPr>
        <p:txBody>
          <a:bodyPr/>
          <a:lstStyle>
            <a:lvl1pPr>
              <a:defRPr/>
            </a:lvl1pPr>
          </a:lstStyle>
          <a:p>
            <a:pPr>
              <a:defRPr/>
            </a:pPr>
            <a:fld id="{8E81EF45-5FFD-6845-91A9-5FA43880FAF5}" type="slidenum">
              <a:rPr lang="en-US" altLang="en-US"/>
              <a:pPr>
                <a:defRPr/>
              </a:pPr>
              <a:t>‹#›</a:t>
            </a:fld>
            <a:endParaRPr lang="en-US" altLang="en-US"/>
          </a:p>
        </p:txBody>
      </p:sp>
    </p:spTree>
    <p:extLst>
      <p:ext uri="{BB962C8B-B14F-4D97-AF65-F5344CB8AC3E}">
        <p14:creationId xmlns:p14="http://schemas.microsoft.com/office/powerpoint/2010/main" val="41253614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2CB48D3-95BE-5FA7-4D76-C6E09FB4582A}"/>
              </a:ext>
            </a:extLst>
          </p:cNvPr>
          <p:cNvSpPr>
            <a:spLocks noGrp="1" noChangeArrowheads="1"/>
          </p:cNvSpPr>
          <p:nvPr>
            <p:ph type="dt" sz="half" idx="10"/>
          </p:nvPr>
        </p:nvSpPr>
        <p:spPr>
          <a:ln/>
        </p:spPr>
        <p:txBody>
          <a:bodyPr/>
          <a:lstStyle>
            <a:lvl1pPr>
              <a:defRPr/>
            </a:lvl1pPr>
          </a:lstStyle>
          <a:p>
            <a:pPr>
              <a:defRPr/>
            </a:pPr>
            <a:fld id="{EB3C74F3-7DB4-1240-ACE5-6529C1A8EABC}" type="datetime1">
              <a:rPr lang="en-US" altLang="en-US"/>
              <a:pPr>
                <a:defRPr/>
              </a:pPr>
              <a:t>9/7/22</a:t>
            </a:fld>
            <a:endParaRPr lang="en-US" altLang="en-US"/>
          </a:p>
        </p:txBody>
      </p:sp>
      <p:sp>
        <p:nvSpPr>
          <p:cNvPr id="6" name="Rectangle 5">
            <a:extLst>
              <a:ext uri="{FF2B5EF4-FFF2-40B4-BE49-F238E27FC236}">
                <a16:creationId xmlns:a16="http://schemas.microsoft.com/office/drawing/2014/main" id="{97AB67D1-1674-AF6B-F542-6824C8AC2F7F}"/>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2702905C-C2F7-CA90-BABF-47D4F22A2C43}"/>
              </a:ext>
            </a:extLst>
          </p:cNvPr>
          <p:cNvSpPr>
            <a:spLocks noGrp="1" noChangeArrowheads="1"/>
          </p:cNvSpPr>
          <p:nvPr>
            <p:ph type="sldNum" sz="quarter" idx="12"/>
          </p:nvPr>
        </p:nvSpPr>
        <p:spPr>
          <a:ln/>
        </p:spPr>
        <p:txBody>
          <a:bodyPr/>
          <a:lstStyle>
            <a:lvl1pPr>
              <a:defRPr/>
            </a:lvl1pPr>
          </a:lstStyle>
          <a:p>
            <a:pPr>
              <a:defRPr/>
            </a:pPr>
            <a:fld id="{E95B1785-6C07-094C-85AA-802A3D2F39BE}" type="slidenum">
              <a:rPr lang="en-US" altLang="en-US"/>
              <a:pPr>
                <a:defRPr/>
              </a:pPr>
              <a:t>‹#›</a:t>
            </a:fld>
            <a:endParaRPr lang="en-US" altLang="en-US"/>
          </a:p>
        </p:txBody>
      </p:sp>
    </p:spTree>
    <p:extLst>
      <p:ext uri="{BB962C8B-B14F-4D97-AF65-F5344CB8AC3E}">
        <p14:creationId xmlns:p14="http://schemas.microsoft.com/office/powerpoint/2010/main" val="2886508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0891747-CB5F-78C7-B2AC-314B9C528C45}"/>
              </a:ext>
            </a:extLst>
          </p:cNvPr>
          <p:cNvSpPr>
            <a:spLocks noGrp="1" noChangeArrowheads="1"/>
          </p:cNvSpPr>
          <p:nvPr>
            <p:ph type="dt" sz="half" idx="10"/>
          </p:nvPr>
        </p:nvSpPr>
        <p:spPr>
          <a:ln/>
        </p:spPr>
        <p:txBody>
          <a:bodyPr/>
          <a:lstStyle>
            <a:lvl1pPr>
              <a:defRPr/>
            </a:lvl1pPr>
          </a:lstStyle>
          <a:p>
            <a:pPr>
              <a:defRPr/>
            </a:pPr>
            <a:fld id="{4C068836-50E3-3948-8E7E-17A54354FC4E}" type="datetime1">
              <a:rPr lang="en-US" altLang="en-US"/>
              <a:pPr>
                <a:defRPr/>
              </a:pPr>
              <a:t>9/7/22</a:t>
            </a:fld>
            <a:endParaRPr lang="en-US" altLang="en-US"/>
          </a:p>
        </p:txBody>
      </p:sp>
      <p:sp>
        <p:nvSpPr>
          <p:cNvPr id="6" name="Rectangle 5">
            <a:extLst>
              <a:ext uri="{FF2B5EF4-FFF2-40B4-BE49-F238E27FC236}">
                <a16:creationId xmlns:a16="http://schemas.microsoft.com/office/drawing/2014/main" id="{58AD08EA-A2A2-D717-A0DD-69549B7491B8}"/>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497876D8-7742-904D-CE96-18D7C765D7CB}"/>
              </a:ext>
            </a:extLst>
          </p:cNvPr>
          <p:cNvSpPr>
            <a:spLocks noGrp="1" noChangeArrowheads="1"/>
          </p:cNvSpPr>
          <p:nvPr>
            <p:ph type="sldNum" sz="quarter" idx="12"/>
          </p:nvPr>
        </p:nvSpPr>
        <p:spPr>
          <a:ln/>
        </p:spPr>
        <p:txBody>
          <a:bodyPr/>
          <a:lstStyle>
            <a:lvl1pPr>
              <a:defRPr/>
            </a:lvl1pPr>
          </a:lstStyle>
          <a:p>
            <a:pPr>
              <a:defRPr/>
            </a:pPr>
            <a:fld id="{D3E614C0-4B44-064B-A6D3-08BCD0331499}" type="slidenum">
              <a:rPr lang="en-US" altLang="en-US"/>
              <a:pPr>
                <a:defRPr/>
              </a:pPr>
              <a:t>‹#›</a:t>
            </a:fld>
            <a:endParaRPr lang="en-US" altLang="en-US"/>
          </a:p>
        </p:txBody>
      </p:sp>
    </p:spTree>
    <p:extLst>
      <p:ext uri="{BB962C8B-B14F-4D97-AF65-F5344CB8AC3E}">
        <p14:creationId xmlns:p14="http://schemas.microsoft.com/office/powerpoint/2010/main" val="3738220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930F364-DB6D-B0AA-6D94-6F6B34324D2E}"/>
              </a:ext>
            </a:extLst>
          </p:cNvPr>
          <p:cNvSpPr>
            <a:spLocks noGrp="1" noChangeArrowheads="1"/>
          </p:cNvSpPr>
          <p:nvPr>
            <p:ph type="dt" sz="half" idx="10"/>
          </p:nvPr>
        </p:nvSpPr>
        <p:spPr>
          <a:ln/>
        </p:spPr>
        <p:txBody>
          <a:bodyPr/>
          <a:lstStyle>
            <a:lvl1pPr>
              <a:defRPr/>
            </a:lvl1pPr>
          </a:lstStyle>
          <a:p>
            <a:pPr>
              <a:defRPr/>
            </a:pPr>
            <a:fld id="{6BE8BE8A-92BB-D242-8621-D0389891FC14}" type="datetime1">
              <a:rPr lang="en-US" altLang="en-US"/>
              <a:pPr>
                <a:defRPr/>
              </a:pPr>
              <a:t>9/7/22</a:t>
            </a:fld>
            <a:endParaRPr lang="en-US" altLang="en-US"/>
          </a:p>
        </p:txBody>
      </p:sp>
      <p:sp>
        <p:nvSpPr>
          <p:cNvPr id="5" name="Rectangle 5">
            <a:extLst>
              <a:ext uri="{FF2B5EF4-FFF2-40B4-BE49-F238E27FC236}">
                <a16:creationId xmlns:a16="http://schemas.microsoft.com/office/drawing/2014/main" id="{1B6A4E25-AEDF-9BB3-459C-806EC5ED685E}"/>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168DAED2-6258-B791-DD8A-E57D0D726D5A}"/>
              </a:ext>
            </a:extLst>
          </p:cNvPr>
          <p:cNvSpPr>
            <a:spLocks noGrp="1" noChangeArrowheads="1"/>
          </p:cNvSpPr>
          <p:nvPr>
            <p:ph type="sldNum" sz="quarter" idx="12"/>
          </p:nvPr>
        </p:nvSpPr>
        <p:spPr>
          <a:ln/>
        </p:spPr>
        <p:txBody>
          <a:bodyPr/>
          <a:lstStyle>
            <a:lvl1pPr>
              <a:defRPr/>
            </a:lvl1pPr>
          </a:lstStyle>
          <a:p>
            <a:pPr>
              <a:defRPr/>
            </a:pPr>
            <a:fld id="{F5702DB5-A7B4-D741-A66C-D25F6D743965}" type="slidenum">
              <a:rPr lang="en-US" altLang="en-US"/>
              <a:pPr>
                <a:defRPr/>
              </a:pPr>
              <a:t>‹#›</a:t>
            </a:fld>
            <a:endParaRPr lang="en-US" altLang="en-US"/>
          </a:p>
        </p:txBody>
      </p:sp>
    </p:spTree>
    <p:extLst>
      <p:ext uri="{BB962C8B-B14F-4D97-AF65-F5344CB8AC3E}">
        <p14:creationId xmlns:p14="http://schemas.microsoft.com/office/powerpoint/2010/main" val="37369190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7E733B0-98BE-C426-9215-BB54BFD97B5F}"/>
              </a:ext>
            </a:extLst>
          </p:cNvPr>
          <p:cNvSpPr>
            <a:spLocks noGrp="1" noChangeArrowheads="1"/>
          </p:cNvSpPr>
          <p:nvPr>
            <p:ph type="dt" sz="half" idx="10"/>
          </p:nvPr>
        </p:nvSpPr>
        <p:spPr>
          <a:ln/>
        </p:spPr>
        <p:txBody>
          <a:bodyPr/>
          <a:lstStyle>
            <a:lvl1pPr>
              <a:defRPr/>
            </a:lvl1pPr>
          </a:lstStyle>
          <a:p>
            <a:pPr>
              <a:defRPr/>
            </a:pPr>
            <a:fld id="{B9CEFF77-85CE-5E42-A7D7-315F64BAA19D}" type="datetime1">
              <a:rPr lang="en-US" altLang="en-US"/>
              <a:pPr>
                <a:defRPr/>
              </a:pPr>
              <a:t>9/7/22</a:t>
            </a:fld>
            <a:endParaRPr lang="en-US" altLang="en-US"/>
          </a:p>
        </p:txBody>
      </p:sp>
      <p:sp>
        <p:nvSpPr>
          <p:cNvPr id="5" name="Rectangle 5">
            <a:extLst>
              <a:ext uri="{FF2B5EF4-FFF2-40B4-BE49-F238E27FC236}">
                <a16:creationId xmlns:a16="http://schemas.microsoft.com/office/drawing/2014/main" id="{3B1369D5-435F-2F82-1753-C6E459E0D0F8}"/>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3CC8DBF5-EFB1-890F-27DA-3A1AA82CC015}"/>
              </a:ext>
            </a:extLst>
          </p:cNvPr>
          <p:cNvSpPr>
            <a:spLocks noGrp="1" noChangeArrowheads="1"/>
          </p:cNvSpPr>
          <p:nvPr>
            <p:ph type="sldNum" sz="quarter" idx="12"/>
          </p:nvPr>
        </p:nvSpPr>
        <p:spPr>
          <a:ln/>
        </p:spPr>
        <p:txBody>
          <a:bodyPr/>
          <a:lstStyle>
            <a:lvl1pPr>
              <a:defRPr/>
            </a:lvl1pPr>
          </a:lstStyle>
          <a:p>
            <a:pPr>
              <a:defRPr/>
            </a:pPr>
            <a:fld id="{22F26BA9-022A-3B4D-B2B9-707FA5B8DB24}" type="slidenum">
              <a:rPr lang="en-US" altLang="en-US"/>
              <a:pPr>
                <a:defRPr/>
              </a:pPr>
              <a:t>‹#›</a:t>
            </a:fld>
            <a:endParaRPr lang="en-US" altLang="en-US"/>
          </a:p>
        </p:txBody>
      </p:sp>
    </p:spTree>
    <p:extLst>
      <p:ext uri="{BB962C8B-B14F-4D97-AF65-F5344CB8AC3E}">
        <p14:creationId xmlns:p14="http://schemas.microsoft.com/office/powerpoint/2010/main" val="4232562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7E3D583-62B4-92A9-EAC6-B0F149CC8679}"/>
              </a:ext>
            </a:extLst>
          </p:cNvPr>
          <p:cNvSpPr>
            <a:spLocks noGrp="1" noChangeArrowheads="1"/>
          </p:cNvSpPr>
          <p:nvPr>
            <p:ph type="dt" sz="half" idx="10"/>
          </p:nvPr>
        </p:nvSpPr>
        <p:spPr>
          <a:ln/>
        </p:spPr>
        <p:txBody>
          <a:bodyPr/>
          <a:lstStyle>
            <a:lvl1pPr>
              <a:defRPr/>
            </a:lvl1pPr>
          </a:lstStyle>
          <a:p>
            <a:pPr>
              <a:defRPr/>
            </a:pPr>
            <a:fld id="{5D61283B-8D08-EF42-9286-9D33E16FA01E}" type="datetime1">
              <a:rPr lang="en-US" altLang="en-US"/>
              <a:pPr>
                <a:defRPr/>
              </a:pPr>
              <a:t>9/7/22</a:t>
            </a:fld>
            <a:endParaRPr lang="en-US" altLang="en-US"/>
          </a:p>
        </p:txBody>
      </p:sp>
      <p:sp>
        <p:nvSpPr>
          <p:cNvPr id="5" name="Rectangle 5">
            <a:extLst>
              <a:ext uri="{FF2B5EF4-FFF2-40B4-BE49-F238E27FC236}">
                <a16:creationId xmlns:a16="http://schemas.microsoft.com/office/drawing/2014/main" id="{CD24A6D5-DF24-1248-DA46-1B3DDA05468F}"/>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B73427AF-9CA8-E8A2-B56A-BAD2A36059D0}"/>
              </a:ext>
            </a:extLst>
          </p:cNvPr>
          <p:cNvSpPr>
            <a:spLocks noGrp="1" noChangeArrowheads="1"/>
          </p:cNvSpPr>
          <p:nvPr>
            <p:ph type="sldNum" sz="quarter" idx="12"/>
          </p:nvPr>
        </p:nvSpPr>
        <p:spPr>
          <a:ln/>
        </p:spPr>
        <p:txBody>
          <a:bodyPr/>
          <a:lstStyle>
            <a:lvl1pPr>
              <a:defRPr/>
            </a:lvl1pPr>
          </a:lstStyle>
          <a:p>
            <a:pPr>
              <a:defRPr/>
            </a:pPr>
            <a:fld id="{C5ECA349-3AB9-C640-B035-81776413CFF5}" type="slidenum">
              <a:rPr lang="en-US" altLang="en-US"/>
              <a:pPr>
                <a:defRPr/>
              </a:pPr>
              <a:t>‹#›</a:t>
            </a:fld>
            <a:endParaRPr lang="en-US" altLang="en-US"/>
          </a:p>
        </p:txBody>
      </p:sp>
    </p:spTree>
    <p:extLst>
      <p:ext uri="{BB962C8B-B14F-4D97-AF65-F5344CB8AC3E}">
        <p14:creationId xmlns:p14="http://schemas.microsoft.com/office/powerpoint/2010/main" val="12149972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97AA87F-FE3A-5A88-F5A6-A4719E70C5BE}"/>
              </a:ext>
            </a:extLst>
          </p:cNvPr>
          <p:cNvSpPr>
            <a:spLocks noGrp="1" noChangeArrowheads="1"/>
          </p:cNvSpPr>
          <p:nvPr>
            <p:ph type="dt" sz="half" idx="10"/>
          </p:nvPr>
        </p:nvSpPr>
        <p:spPr>
          <a:ln/>
        </p:spPr>
        <p:txBody>
          <a:bodyPr/>
          <a:lstStyle>
            <a:lvl1pPr>
              <a:defRPr/>
            </a:lvl1pPr>
          </a:lstStyle>
          <a:p>
            <a:pPr>
              <a:defRPr/>
            </a:pPr>
            <a:fld id="{1CA58489-617B-5443-9D24-18A592E496AB}" type="datetime1">
              <a:rPr lang="en-US" altLang="en-US"/>
              <a:pPr>
                <a:defRPr/>
              </a:pPr>
              <a:t>9/7/22</a:t>
            </a:fld>
            <a:endParaRPr lang="en-US" altLang="en-US"/>
          </a:p>
        </p:txBody>
      </p:sp>
      <p:sp>
        <p:nvSpPr>
          <p:cNvPr id="5" name="Rectangle 5">
            <a:extLst>
              <a:ext uri="{FF2B5EF4-FFF2-40B4-BE49-F238E27FC236}">
                <a16:creationId xmlns:a16="http://schemas.microsoft.com/office/drawing/2014/main" id="{DA4602CC-0828-71D1-28C1-A98EF7DD5D86}"/>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CCDDC425-0EB3-3056-2F3A-58F6F191A8A0}"/>
              </a:ext>
            </a:extLst>
          </p:cNvPr>
          <p:cNvSpPr>
            <a:spLocks noGrp="1" noChangeArrowheads="1"/>
          </p:cNvSpPr>
          <p:nvPr>
            <p:ph type="sldNum" sz="quarter" idx="12"/>
          </p:nvPr>
        </p:nvSpPr>
        <p:spPr>
          <a:ln/>
        </p:spPr>
        <p:txBody>
          <a:bodyPr/>
          <a:lstStyle>
            <a:lvl1pPr>
              <a:defRPr/>
            </a:lvl1pPr>
          </a:lstStyle>
          <a:p>
            <a:pPr>
              <a:defRPr/>
            </a:pPr>
            <a:fld id="{5290DFDB-ACA9-664D-861B-F61CBDDD43A1}" type="slidenum">
              <a:rPr lang="en-US" altLang="en-US"/>
              <a:pPr>
                <a:defRPr/>
              </a:pPr>
              <a:t>‹#›</a:t>
            </a:fld>
            <a:endParaRPr lang="en-US" altLang="en-US"/>
          </a:p>
        </p:txBody>
      </p:sp>
    </p:spTree>
    <p:extLst>
      <p:ext uri="{BB962C8B-B14F-4D97-AF65-F5344CB8AC3E}">
        <p14:creationId xmlns:p14="http://schemas.microsoft.com/office/powerpoint/2010/main" val="21513799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D186DA3-8542-0B6A-3E86-0CBF7985A3CA}"/>
              </a:ext>
            </a:extLst>
          </p:cNvPr>
          <p:cNvSpPr>
            <a:spLocks noGrp="1" noChangeArrowheads="1"/>
          </p:cNvSpPr>
          <p:nvPr>
            <p:ph type="dt" sz="half" idx="10"/>
          </p:nvPr>
        </p:nvSpPr>
        <p:spPr>
          <a:ln/>
        </p:spPr>
        <p:txBody>
          <a:bodyPr/>
          <a:lstStyle>
            <a:lvl1pPr>
              <a:defRPr/>
            </a:lvl1pPr>
          </a:lstStyle>
          <a:p>
            <a:pPr>
              <a:defRPr/>
            </a:pPr>
            <a:fld id="{DA6F5B72-4215-774D-9351-0FC9D9665280}" type="datetime1">
              <a:rPr lang="en-US" altLang="en-US"/>
              <a:pPr>
                <a:defRPr/>
              </a:pPr>
              <a:t>9/7/22</a:t>
            </a:fld>
            <a:endParaRPr lang="en-US" altLang="en-US"/>
          </a:p>
        </p:txBody>
      </p:sp>
      <p:sp>
        <p:nvSpPr>
          <p:cNvPr id="5" name="Rectangle 5">
            <a:extLst>
              <a:ext uri="{FF2B5EF4-FFF2-40B4-BE49-F238E27FC236}">
                <a16:creationId xmlns:a16="http://schemas.microsoft.com/office/drawing/2014/main" id="{F89594CB-4BD6-A4F6-7DFB-2EE3C90D9B24}"/>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35DD6371-4D6B-74F6-FF73-AF4EA48387ED}"/>
              </a:ext>
            </a:extLst>
          </p:cNvPr>
          <p:cNvSpPr>
            <a:spLocks noGrp="1" noChangeArrowheads="1"/>
          </p:cNvSpPr>
          <p:nvPr>
            <p:ph type="sldNum" sz="quarter" idx="12"/>
          </p:nvPr>
        </p:nvSpPr>
        <p:spPr>
          <a:ln/>
        </p:spPr>
        <p:txBody>
          <a:bodyPr/>
          <a:lstStyle>
            <a:lvl1pPr>
              <a:defRPr/>
            </a:lvl1pPr>
          </a:lstStyle>
          <a:p>
            <a:pPr>
              <a:defRPr/>
            </a:pPr>
            <a:fld id="{84BFBFA7-8411-B04C-BC76-CBF83981E4D0}" type="slidenum">
              <a:rPr lang="en-US" altLang="en-US"/>
              <a:pPr>
                <a:defRPr/>
              </a:pPr>
              <a:t>‹#›</a:t>
            </a:fld>
            <a:endParaRPr lang="en-US" altLang="en-US"/>
          </a:p>
        </p:txBody>
      </p:sp>
    </p:spTree>
    <p:extLst>
      <p:ext uri="{BB962C8B-B14F-4D97-AF65-F5344CB8AC3E}">
        <p14:creationId xmlns:p14="http://schemas.microsoft.com/office/powerpoint/2010/main" val="23020450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0AD984F-B7AA-AE74-B940-9505760F874C}"/>
              </a:ext>
            </a:extLst>
          </p:cNvPr>
          <p:cNvSpPr>
            <a:spLocks noGrp="1" noChangeArrowheads="1"/>
          </p:cNvSpPr>
          <p:nvPr>
            <p:ph type="dt" sz="half" idx="10"/>
          </p:nvPr>
        </p:nvSpPr>
        <p:spPr>
          <a:ln/>
        </p:spPr>
        <p:txBody>
          <a:bodyPr/>
          <a:lstStyle>
            <a:lvl1pPr>
              <a:defRPr/>
            </a:lvl1pPr>
          </a:lstStyle>
          <a:p>
            <a:pPr>
              <a:defRPr/>
            </a:pPr>
            <a:fld id="{ABB1512F-3E01-AE4F-A438-28658F882C46}" type="datetime1">
              <a:rPr lang="en-US" altLang="en-US"/>
              <a:pPr>
                <a:defRPr/>
              </a:pPr>
              <a:t>9/7/22</a:t>
            </a:fld>
            <a:endParaRPr lang="en-US" altLang="en-US"/>
          </a:p>
        </p:txBody>
      </p:sp>
      <p:sp>
        <p:nvSpPr>
          <p:cNvPr id="6" name="Rectangle 5">
            <a:extLst>
              <a:ext uri="{FF2B5EF4-FFF2-40B4-BE49-F238E27FC236}">
                <a16:creationId xmlns:a16="http://schemas.microsoft.com/office/drawing/2014/main" id="{61F5AE07-9F70-7A15-801A-072D26C0F48F}"/>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C43C22E0-FAE7-C86E-AED2-36733F3C4B1B}"/>
              </a:ext>
            </a:extLst>
          </p:cNvPr>
          <p:cNvSpPr>
            <a:spLocks noGrp="1" noChangeArrowheads="1"/>
          </p:cNvSpPr>
          <p:nvPr>
            <p:ph type="sldNum" sz="quarter" idx="12"/>
          </p:nvPr>
        </p:nvSpPr>
        <p:spPr>
          <a:ln/>
        </p:spPr>
        <p:txBody>
          <a:bodyPr/>
          <a:lstStyle>
            <a:lvl1pPr>
              <a:defRPr/>
            </a:lvl1pPr>
          </a:lstStyle>
          <a:p>
            <a:pPr>
              <a:defRPr/>
            </a:pPr>
            <a:fld id="{23B40163-27E0-D54D-862B-AD2030AF3AD3}" type="slidenum">
              <a:rPr lang="en-US" altLang="en-US"/>
              <a:pPr>
                <a:defRPr/>
              </a:pPr>
              <a:t>‹#›</a:t>
            </a:fld>
            <a:endParaRPr lang="en-US" altLang="en-US"/>
          </a:p>
        </p:txBody>
      </p:sp>
    </p:spTree>
    <p:extLst>
      <p:ext uri="{BB962C8B-B14F-4D97-AF65-F5344CB8AC3E}">
        <p14:creationId xmlns:p14="http://schemas.microsoft.com/office/powerpoint/2010/main" val="8059142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CD83E7F-E413-B70E-59C6-2DD3DA8483BA}"/>
              </a:ext>
            </a:extLst>
          </p:cNvPr>
          <p:cNvSpPr>
            <a:spLocks noGrp="1" noChangeArrowheads="1"/>
          </p:cNvSpPr>
          <p:nvPr>
            <p:ph type="dt" sz="half" idx="10"/>
          </p:nvPr>
        </p:nvSpPr>
        <p:spPr>
          <a:ln/>
        </p:spPr>
        <p:txBody>
          <a:bodyPr/>
          <a:lstStyle>
            <a:lvl1pPr>
              <a:defRPr/>
            </a:lvl1pPr>
          </a:lstStyle>
          <a:p>
            <a:pPr>
              <a:defRPr/>
            </a:pPr>
            <a:fld id="{ADD37ED0-F516-F84A-87DF-F8F6A039C3FF}" type="datetime1">
              <a:rPr lang="en-US" altLang="en-US"/>
              <a:pPr>
                <a:defRPr/>
              </a:pPr>
              <a:t>9/7/22</a:t>
            </a:fld>
            <a:endParaRPr lang="en-US" altLang="en-US"/>
          </a:p>
        </p:txBody>
      </p:sp>
      <p:sp>
        <p:nvSpPr>
          <p:cNvPr id="8" name="Rectangle 5">
            <a:extLst>
              <a:ext uri="{FF2B5EF4-FFF2-40B4-BE49-F238E27FC236}">
                <a16:creationId xmlns:a16="http://schemas.microsoft.com/office/drawing/2014/main" id="{629EE896-A118-4148-5ABE-D537EF933DC4}"/>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9" name="Rectangle 6">
            <a:extLst>
              <a:ext uri="{FF2B5EF4-FFF2-40B4-BE49-F238E27FC236}">
                <a16:creationId xmlns:a16="http://schemas.microsoft.com/office/drawing/2014/main" id="{80A7E316-20D1-E7AD-557E-FDB3411EDF87}"/>
              </a:ext>
            </a:extLst>
          </p:cNvPr>
          <p:cNvSpPr>
            <a:spLocks noGrp="1" noChangeArrowheads="1"/>
          </p:cNvSpPr>
          <p:nvPr>
            <p:ph type="sldNum" sz="quarter" idx="12"/>
          </p:nvPr>
        </p:nvSpPr>
        <p:spPr>
          <a:ln/>
        </p:spPr>
        <p:txBody>
          <a:bodyPr/>
          <a:lstStyle>
            <a:lvl1pPr>
              <a:defRPr/>
            </a:lvl1pPr>
          </a:lstStyle>
          <a:p>
            <a:pPr>
              <a:defRPr/>
            </a:pPr>
            <a:fld id="{9F45ABB0-31F0-FD48-813D-0128674263F3}" type="slidenum">
              <a:rPr lang="en-US" altLang="en-US"/>
              <a:pPr>
                <a:defRPr/>
              </a:pPr>
              <a:t>‹#›</a:t>
            </a:fld>
            <a:endParaRPr lang="en-US" altLang="en-US"/>
          </a:p>
        </p:txBody>
      </p:sp>
    </p:spTree>
    <p:extLst>
      <p:ext uri="{BB962C8B-B14F-4D97-AF65-F5344CB8AC3E}">
        <p14:creationId xmlns:p14="http://schemas.microsoft.com/office/powerpoint/2010/main" val="39083580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6B73A6E-9598-AC0D-809F-D025D6DA0A81}"/>
              </a:ext>
            </a:extLst>
          </p:cNvPr>
          <p:cNvSpPr>
            <a:spLocks noGrp="1" noChangeArrowheads="1"/>
          </p:cNvSpPr>
          <p:nvPr>
            <p:ph type="dt" sz="half" idx="10"/>
          </p:nvPr>
        </p:nvSpPr>
        <p:spPr>
          <a:ln/>
        </p:spPr>
        <p:txBody>
          <a:bodyPr/>
          <a:lstStyle>
            <a:lvl1pPr>
              <a:defRPr/>
            </a:lvl1pPr>
          </a:lstStyle>
          <a:p>
            <a:pPr>
              <a:defRPr/>
            </a:pPr>
            <a:fld id="{3C37FB42-183B-814F-8C53-942A198EB29B}" type="datetime1">
              <a:rPr lang="en-US" altLang="en-US"/>
              <a:pPr>
                <a:defRPr/>
              </a:pPr>
              <a:t>9/7/22</a:t>
            </a:fld>
            <a:endParaRPr lang="en-US" altLang="en-US"/>
          </a:p>
        </p:txBody>
      </p:sp>
      <p:sp>
        <p:nvSpPr>
          <p:cNvPr id="4" name="Rectangle 5">
            <a:extLst>
              <a:ext uri="{FF2B5EF4-FFF2-40B4-BE49-F238E27FC236}">
                <a16:creationId xmlns:a16="http://schemas.microsoft.com/office/drawing/2014/main" id="{5A1CD825-D6B9-1E01-7408-7B0C5977B9AA}"/>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5" name="Rectangle 6">
            <a:extLst>
              <a:ext uri="{FF2B5EF4-FFF2-40B4-BE49-F238E27FC236}">
                <a16:creationId xmlns:a16="http://schemas.microsoft.com/office/drawing/2014/main" id="{16598A81-ACA7-02FA-1FCA-4F8F72F5EE97}"/>
              </a:ext>
            </a:extLst>
          </p:cNvPr>
          <p:cNvSpPr>
            <a:spLocks noGrp="1" noChangeArrowheads="1"/>
          </p:cNvSpPr>
          <p:nvPr>
            <p:ph type="sldNum" sz="quarter" idx="12"/>
          </p:nvPr>
        </p:nvSpPr>
        <p:spPr>
          <a:ln/>
        </p:spPr>
        <p:txBody>
          <a:bodyPr/>
          <a:lstStyle>
            <a:lvl1pPr>
              <a:defRPr/>
            </a:lvl1pPr>
          </a:lstStyle>
          <a:p>
            <a:pPr>
              <a:defRPr/>
            </a:pPr>
            <a:fld id="{2BF4E2E9-9E8A-5C40-B5D8-742FEF619C1F}" type="slidenum">
              <a:rPr lang="en-US" altLang="en-US"/>
              <a:pPr>
                <a:defRPr/>
              </a:pPr>
              <a:t>‹#›</a:t>
            </a:fld>
            <a:endParaRPr lang="en-US" altLang="en-US"/>
          </a:p>
        </p:txBody>
      </p:sp>
    </p:spTree>
    <p:extLst>
      <p:ext uri="{BB962C8B-B14F-4D97-AF65-F5344CB8AC3E}">
        <p14:creationId xmlns:p14="http://schemas.microsoft.com/office/powerpoint/2010/main" val="4051046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C410E64-62C8-49DE-36B1-1089D757EF1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D43CA21-F72E-3379-B027-5668B3207E55}"/>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272ED7C2-5C7C-281E-BE11-B17F39ADE20C}"/>
              </a:ext>
            </a:extLst>
          </p:cNvPr>
          <p:cNvSpPr>
            <a:spLocks noGrp="1" noChangeArrowheads="1"/>
          </p:cNvSpPr>
          <p:nvPr>
            <p:ph type="sldNum" sz="quarter" idx="12"/>
          </p:nvPr>
        </p:nvSpPr>
        <p:spPr>
          <a:ln/>
        </p:spPr>
        <p:txBody>
          <a:bodyPr/>
          <a:lstStyle>
            <a:lvl1pPr>
              <a:defRPr/>
            </a:lvl1pPr>
          </a:lstStyle>
          <a:p>
            <a:pPr>
              <a:defRPr/>
            </a:pPr>
            <a:fld id="{F47742EF-E86D-284C-996D-415C2B9ED66F}" type="slidenum">
              <a:rPr lang="en-US" altLang="en-US"/>
              <a:pPr>
                <a:defRPr/>
              </a:pPr>
              <a:t>‹#›</a:t>
            </a:fld>
            <a:endParaRPr lang="en-US" altLang="en-US"/>
          </a:p>
        </p:txBody>
      </p:sp>
    </p:spTree>
    <p:extLst>
      <p:ext uri="{BB962C8B-B14F-4D97-AF65-F5344CB8AC3E}">
        <p14:creationId xmlns:p14="http://schemas.microsoft.com/office/powerpoint/2010/main" val="11718327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59B4336-9B78-98BC-0342-191DEE0D67BC}"/>
              </a:ext>
            </a:extLst>
          </p:cNvPr>
          <p:cNvSpPr>
            <a:spLocks noGrp="1" noChangeArrowheads="1"/>
          </p:cNvSpPr>
          <p:nvPr>
            <p:ph type="dt" sz="half" idx="10"/>
          </p:nvPr>
        </p:nvSpPr>
        <p:spPr>
          <a:ln/>
        </p:spPr>
        <p:txBody>
          <a:bodyPr/>
          <a:lstStyle>
            <a:lvl1pPr>
              <a:defRPr/>
            </a:lvl1pPr>
          </a:lstStyle>
          <a:p>
            <a:pPr>
              <a:defRPr/>
            </a:pPr>
            <a:fld id="{79488680-993D-E24F-9C21-772A70CB49ED}" type="datetime1">
              <a:rPr lang="en-US" altLang="en-US"/>
              <a:pPr>
                <a:defRPr/>
              </a:pPr>
              <a:t>9/7/22</a:t>
            </a:fld>
            <a:endParaRPr lang="en-US" altLang="en-US"/>
          </a:p>
        </p:txBody>
      </p:sp>
      <p:sp>
        <p:nvSpPr>
          <p:cNvPr id="3" name="Rectangle 5">
            <a:extLst>
              <a:ext uri="{FF2B5EF4-FFF2-40B4-BE49-F238E27FC236}">
                <a16:creationId xmlns:a16="http://schemas.microsoft.com/office/drawing/2014/main" id="{BD581F0F-B3E5-A7F6-C614-88129010E749}"/>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4" name="Rectangle 6">
            <a:extLst>
              <a:ext uri="{FF2B5EF4-FFF2-40B4-BE49-F238E27FC236}">
                <a16:creationId xmlns:a16="http://schemas.microsoft.com/office/drawing/2014/main" id="{9D6D1E11-8E40-9934-E3FA-13C5C00B11C7}"/>
              </a:ext>
            </a:extLst>
          </p:cNvPr>
          <p:cNvSpPr>
            <a:spLocks noGrp="1" noChangeArrowheads="1"/>
          </p:cNvSpPr>
          <p:nvPr>
            <p:ph type="sldNum" sz="quarter" idx="12"/>
          </p:nvPr>
        </p:nvSpPr>
        <p:spPr>
          <a:ln/>
        </p:spPr>
        <p:txBody>
          <a:bodyPr/>
          <a:lstStyle>
            <a:lvl1pPr>
              <a:defRPr/>
            </a:lvl1pPr>
          </a:lstStyle>
          <a:p>
            <a:pPr>
              <a:defRPr/>
            </a:pPr>
            <a:fld id="{591598A8-E37B-9A4C-9313-7D2F9D27691C}" type="slidenum">
              <a:rPr lang="en-US" altLang="en-US"/>
              <a:pPr>
                <a:defRPr/>
              </a:pPr>
              <a:t>‹#›</a:t>
            </a:fld>
            <a:endParaRPr lang="en-US" altLang="en-US"/>
          </a:p>
        </p:txBody>
      </p:sp>
    </p:spTree>
    <p:extLst>
      <p:ext uri="{BB962C8B-B14F-4D97-AF65-F5344CB8AC3E}">
        <p14:creationId xmlns:p14="http://schemas.microsoft.com/office/powerpoint/2010/main" val="35463337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ACD2FB6-3E76-8263-C40B-75A5C5067D0B}"/>
              </a:ext>
            </a:extLst>
          </p:cNvPr>
          <p:cNvSpPr>
            <a:spLocks noGrp="1" noChangeArrowheads="1"/>
          </p:cNvSpPr>
          <p:nvPr>
            <p:ph type="dt" sz="half" idx="10"/>
          </p:nvPr>
        </p:nvSpPr>
        <p:spPr>
          <a:ln/>
        </p:spPr>
        <p:txBody>
          <a:bodyPr/>
          <a:lstStyle>
            <a:lvl1pPr>
              <a:defRPr/>
            </a:lvl1pPr>
          </a:lstStyle>
          <a:p>
            <a:pPr>
              <a:defRPr/>
            </a:pPr>
            <a:fld id="{25B86BAB-26ED-1745-A14D-9E10B830CA6A}" type="datetime1">
              <a:rPr lang="en-US" altLang="en-US"/>
              <a:pPr>
                <a:defRPr/>
              </a:pPr>
              <a:t>9/7/22</a:t>
            </a:fld>
            <a:endParaRPr lang="en-US" altLang="en-US"/>
          </a:p>
        </p:txBody>
      </p:sp>
      <p:sp>
        <p:nvSpPr>
          <p:cNvPr id="6" name="Rectangle 5">
            <a:extLst>
              <a:ext uri="{FF2B5EF4-FFF2-40B4-BE49-F238E27FC236}">
                <a16:creationId xmlns:a16="http://schemas.microsoft.com/office/drawing/2014/main" id="{E918C938-FF75-599D-2C42-81F9D726F941}"/>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13CE87E9-C589-D7C6-1622-0FF0FA8CE46B}"/>
              </a:ext>
            </a:extLst>
          </p:cNvPr>
          <p:cNvSpPr>
            <a:spLocks noGrp="1" noChangeArrowheads="1"/>
          </p:cNvSpPr>
          <p:nvPr>
            <p:ph type="sldNum" sz="quarter" idx="12"/>
          </p:nvPr>
        </p:nvSpPr>
        <p:spPr>
          <a:ln/>
        </p:spPr>
        <p:txBody>
          <a:bodyPr/>
          <a:lstStyle>
            <a:lvl1pPr>
              <a:defRPr/>
            </a:lvl1pPr>
          </a:lstStyle>
          <a:p>
            <a:pPr>
              <a:defRPr/>
            </a:pPr>
            <a:fld id="{51AA10DC-3342-E04F-B57C-AD5B134D518B}" type="slidenum">
              <a:rPr lang="en-US" altLang="en-US"/>
              <a:pPr>
                <a:defRPr/>
              </a:pPr>
              <a:t>‹#›</a:t>
            </a:fld>
            <a:endParaRPr lang="en-US" altLang="en-US"/>
          </a:p>
        </p:txBody>
      </p:sp>
    </p:spTree>
    <p:extLst>
      <p:ext uri="{BB962C8B-B14F-4D97-AF65-F5344CB8AC3E}">
        <p14:creationId xmlns:p14="http://schemas.microsoft.com/office/powerpoint/2010/main" val="9775265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9853C4D-D5F5-DF3D-229B-E3474F09F575}"/>
              </a:ext>
            </a:extLst>
          </p:cNvPr>
          <p:cNvSpPr>
            <a:spLocks noGrp="1" noChangeArrowheads="1"/>
          </p:cNvSpPr>
          <p:nvPr>
            <p:ph type="dt" sz="half" idx="10"/>
          </p:nvPr>
        </p:nvSpPr>
        <p:spPr>
          <a:ln/>
        </p:spPr>
        <p:txBody>
          <a:bodyPr/>
          <a:lstStyle>
            <a:lvl1pPr>
              <a:defRPr/>
            </a:lvl1pPr>
          </a:lstStyle>
          <a:p>
            <a:pPr>
              <a:defRPr/>
            </a:pPr>
            <a:fld id="{5B317BB1-F137-334E-A383-6FF8032E5ECC}" type="datetime1">
              <a:rPr lang="en-US" altLang="en-US"/>
              <a:pPr>
                <a:defRPr/>
              </a:pPr>
              <a:t>9/7/22</a:t>
            </a:fld>
            <a:endParaRPr lang="en-US" altLang="en-US"/>
          </a:p>
        </p:txBody>
      </p:sp>
      <p:sp>
        <p:nvSpPr>
          <p:cNvPr id="6" name="Rectangle 5">
            <a:extLst>
              <a:ext uri="{FF2B5EF4-FFF2-40B4-BE49-F238E27FC236}">
                <a16:creationId xmlns:a16="http://schemas.microsoft.com/office/drawing/2014/main" id="{FFFD4F27-2538-B7D7-A6BC-6C6EB36188DF}"/>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6B7499B1-4360-D8D6-9D14-AD9C9F43A633}"/>
              </a:ext>
            </a:extLst>
          </p:cNvPr>
          <p:cNvSpPr>
            <a:spLocks noGrp="1" noChangeArrowheads="1"/>
          </p:cNvSpPr>
          <p:nvPr>
            <p:ph type="sldNum" sz="quarter" idx="12"/>
          </p:nvPr>
        </p:nvSpPr>
        <p:spPr>
          <a:ln/>
        </p:spPr>
        <p:txBody>
          <a:bodyPr/>
          <a:lstStyle>
            <a:lvl1pPr>
              <a:defRPr/>
            </a:lvl1pPr>
          </a:lstStyle>
          <a:p>
            <a:pPr>
              <a:defRPr/>
            </a:pPr>
            <a:fld id="{CC4D5882-508D-7C4D-8AAB-41255907B725}" type="slidenum">
              <a:rPr lang="en-US" altLang="en-US"/>
              <a:pPr>
                <a:defRPr/>
              </a:pPr>
              <a:t>‹#›</a:t>
            </a:fld>
            <a:endParaRPr lang="en-US" altLang="en-US"/>
          </a:p>
        </p:txBody>
      </p:sp>
    </p:spTree>
    <p:extLst>
      <p:ext uri="{BB962C8B-B14F-4D97-AF65-F5344CB8AC3E}">
        <p14:creationId xmlns:p14="http://schemas.microsoft.com/office/powerpoint/2010/main" val="25787855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9821EB8-42AD-F48B-4D27-241CBB43FA3B}"/>
              </a:ext>
            </a:extLst>
          </p:cNvPr>
          <p:cNvSpPr>
            <a:spLocks noGrp="1" noChangeArrowheads="1"/>
          </p:cNvSpPr>
          <p:nvPr>
            <p:ph type="dt" sz="half" idx="10"/>
          </p:nvPr>
        </p:nvSpPr>
        <p:spPr>
          <a:ln/>
        </p:spPr>
        <p:txBody>
          <a:bodyPr/>
          <a:lstStyle>
            <a:lvl1pPr>
              <a:defRPr/>
            </a:lvl1pPr>
          </a:lstStyle>
          <a:p>
            <a:pPr>
              <a:defRPr/>
            </a:pPr>
            <a:fld id="{0BC16F93-C14A-0D42-9B1E-CCD9C3BC72C1}" type="datetime1">
              <a:rPr lang="en-US" altLang="en-US"/>
              <a:pPr>
                <a:defRPr/>
              </a:pPr>
              <a:t>9/7/22</a:t>
            </a:fld>
            <a:endParaRPr lang="en-US" altLang="en-US"/>
          </a:p>
        </p:txBody>
      </p:sp>
      <p:sp>
        <p:nvSpPr>
          <p:cNvPr id="5" name="Rectangle 5">
            <a:extLst>
              <a:ext uri="{FF2B5EF4-FFF2-40B4-BE49-F238E27FC236}">
                <a16:creationId xmlns:a16="http://schemas.microsoft.com/office/drawing/2014/main" id="{79024732-38DD-99BD-9A14-6F344514C543}"/>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E0D5EFD6-F01C-DE68-1F17-53BB02CC7B9B}"/>
              </a:ext>
            </a:extLst>
          </p:cNvPr>
          <p:cNvSpPr>
            <a:spLocks noGrp="1" noChangeArrowheads="1"/>
          </p:cNvSpPr>
          <p:nvPr>
            <p:ph type="sldNum" sz="quarter" idx="12"/>
          </p:nvPr>
        </p:nvSpPr>
        <p:spPr>
          <a:ln/>
        </p:spPr>
        <p:txBody>
          <a:bodyPr/>
          <a:lstStyle>
            <a:lvl1pPr>
              <a:defRPr/>
            </a:lvl1pPr>
          </a:lstStyle>
          <a:p>
            <a:pPr>
              <a:defRPr/>
            </a:pPr>
            <a:fld id="{ECBDA1B3-84B2-624C-952B-A34E8A3F82BF}" type="slidenum">
              <a:rPr lang="en-US" altLang="en-US"/>
              <a:pPr>
                <a:defRPr/>
              </a:pPr>
              <a:t>‹#›</a:t>
            </a:fld>
            <a:endParaRPr lang="en-US" altLang="en-US"/>
          </a:p>
        </p:txBody>
      </p:sp>
    </p:spTree>
    <p:extLst>
      <p:ext uri="{BB962C8B-B14F-4D97-AF65-F5344CB8AC3E}">
        <p14:creationId xmlns:p14="http://schemas.microsoft.com/office/powerpoint/2010/main" val="28147747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F9C7FE6-51ED-1874-BD34-DAF5A0AEA41A}"/>
              </a:ext>
            </a:extLst>
          </p:cNvPr>
          <p:cNvSpPr>
            <a:spLocks noGrp="1" noChangeArrowheads="1"/>
          </p:cNvSpPr>
          <p:nvPr>
            <p:ph type="dt" sz="half" idx="10"/>
          </p:nvPr>
        </p:nvSpPr>
        <p:spPr>
          <a:ln/>
        </p:spPr>
        <p:txBody>
          <a:bodyPr/>
          <a:lstStyle>
            <a:lvl1pPr>
              <a:defRPr/>
            </a:lvl1pPr>
          </a:lstStyle>
          <a:p>
            <a:pPr>
              <a:defRPr/>
            </a:pPr>
            <a:fld id="{34262F8A-EC50-274F-A704-303CBC730CE1}" type="datetime1">
              <a:rPr lang="en-US" altLang="en-US"/>
              <a:pPr>
                <a:defRPr/>
              </a:pPr>
              <a:t>9/7/22</a:t>
            </a:fld>
            <a:endParaRPr lang="en-US" altLang="en-US"/>
          </a:p>
        </p:txBody>
      </p:sp>
      <p:sp>
        <p:nvSpPr>
          <p:cNvPr id="5" name="Rectangle 5">
            <a:extLst>
              <a:ext uri="{FF2B5EF4-FFF2-40B4-BE49-F238E27FC236}">
                <a16:creationId xmlns:a16="http://schemas.microsoft.com/office/drawing/2014/main" id="{5AEA9439-8943-80E2-E39E-9468D4ADB5DD}"/>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E5CF5F58-B026-7EC2-5122-10857D3AC118}"/>
              </a:ext>
            </a:extLst>
          </p:cNvPr>
          <p:cNvSpPr>
            <a:spLocks noGrp="1" noChangeArrowheads="1"/>
          </p:cNvSpPr>
          <p:nvPr>
            <p:ph type="sldNum" sz="quarter" idx="12"/>
          </p:nvPr>
        </p:nvSpPr>
        <p:spPr>
          <a:ln/>
        </p:spPr>
        <p:txBody>
          <a:bodyPr/>
          <a:lstStyle>
            <a:lvl1pPr>
              <a:defRPr/>
            </a:lvl1pPr>
          </a:lstStyle>
          <a:p>
            <a:pPr>
              <a:defRPr/>
            </a:pPr>
            <a:fld id="{3094409A-DFAB-1142-8B29-0A6236C44EDF}" type="slidenum">
              <a:rPr lang="en-US" altLang="en-US"/>
              <a:pPr>
                <a:defRPr/>
              </a:pPr>
              <a:t>‹#›</a:t>
            </a:fld>
            <a:endParaRPr lang="en-US" altLang="en-US"/>
          </a:p>
        </p:txBody>
      </p:sp>
    </p:spTree>
    <p:extLst>
      <p:ext uri="{BB962C8B-B14F-4D97-AF65-F5344CB8AC3E}">
        <p14:creationId xmlns:p14="http://schemas.microsoft.com/office/powerpoint/2010/main" val="41957596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C064DD4-2068-AB56-1BE7-93F8EE65A2B7}"/>
              </a:ext>
            </a:extLst>
          </p:cNvPr>
          <p:cNvSpPr>
            <a:spLocks noGrp="1" noChangeArrowheads="1"/>
          </p:cNvSpPr>
          <p:nvPr>
            <p:ph type="dt" sz="half" idx="10"/>
          </p:nvPr>
        </p:nvSpPr>
        <p:spPr>
          <a:ln/>
        </p:spPr>
        <p:txBody>
          <a:bodyPr/>
          <a:lstStyle>
            <a:lvl1pPr>
              <a:defRPr/>
            </a:lvl1pPr>
          </a:lstStyle>
          <a:p>
            <a:pPr>
              <a:defRPr/>
            </a:pPr>
            <a:fld id="{67E12CFE-6DFF-6240-8897-0A2BB811D5D8}" type="datetime1">
              <a:rPr lang="en-US" altLang="en-US"/>
              <a:pPr>
                <a:defRPr/>
              </a:pPr>
              <a:t>9/7/22</a:t>
            </a:fld>
            <a:endParaRPr lang="en-US" altLang="en-US"/>
          </a:p>
        </p:txBody>
      </p:sp>
      <p:sp>
        <p:nvSpPr>
          <p:cNvPr id="5" name="Rectangle 5">
            <a:extLst>
              <a:ext uri="{FF2B5EF4-FFF2-40B4-BE49-F238E27FC236}">
                <a16:creationId xmlns:a16="http://schemas.microsoft.com/office/drawing/2014/main" id="{11A4C7B5-B850-DDA5-6064-41EE411A929B}"/>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AFE4C49E-9BB9-6855-C760-2DCFA6274891}"/>
              </a:ext>
            </a:extLst>
          </p:cNvPr>
          <p:cNvSpPr>
            <a:spLocks noGrp="1" noChangeArrowheads="1"/>
          </p:cNvSpPr>
          <p:nvPr>
            <p:ph type="sldNum" sz="quarter" idx="12"/>
          </p:nvPr>
        </p:nvSpPr>
        <p:spPr>
          <a:ln/>
        </p:spPr>
        <p:txBody>
          <a:bodyPr/>
          <a:lstStyle>
            <a:lvl1pPr>
              <a:defRPr/>
            </a:lvl1pPr>
          </a:lstStyle>
          <a:p>
            <a:pPr>
              <a:defRPr/>
            </a:pPr>
            <a:fld id="{F7145EEE-D869-064C-9086-2BA207F1F7EB}" type="slidenum">
              <a:rPr lang="en-US" altLang="en-US"/>
              <a:pPr>
                <a:defRPr/>
              </a:pPr>
              <a:t>‹#›</a:t>
            </a:fld>
            <a:endParaRPr lang="en-US" altLang="en-US"/>
          </a:p>
        </p:txBody>
      </p:sp>
    </p:spTree>
    <p:extLst>
      <p:ext uri="{BB962C8B-B14F-4D97-AF65-F5344CB8AC3E}">
        <p14:creationId xmlns:p14="http://schemas.microsoft.com/office/powerpoint/2010/main" val="15255592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8E583E3-3310-D805-BCF0-6BEEC2A822C4}"/>
              </a:ext>
            </a:extLst>
          </p:cNvPr>
          <p:cNvSpPr>
            <a:spLocks noGrp="1" noChangeArrowheads="1"/>
          </p:cNvSpPr>
          <p:nvPr>
            <p:ph type="dt" sz="half" idx="10"/>
          </p:nvPr>
        </p:nvSpPr>
        <p:spPr>
          <a:ln/>
        </p:spPr>
        <p:txBody>
          <a:bodyPr/>
          <a:lstStyle>
            <a:lvl1pPr>
              <a:defRPr/>
            </a:lvl1pPr>
          </a:lstStyle>
          <a:p>
            <a:pPr>
              <a:defRPr/>
            </a:pPr>
            <a:fld id="{3A1F2109-B80D-9145-B93B-B1D0165F2053}" type="datetime1">
              <a:rPr lang="en-US" altLang="en-US"/>
              <a:pPr>
                <a:defRPr/>
              </a:pPr>
              <a:t>9/7/22</a:t>
            </a:fld>
            <a:endParaRPr lang="en-US" altLang="en-US"/>
          </a:p>
        </p:txBody>
      </p:sp>
      <p:sp>
        <p:nvSpPr>
          <p:cNvPr id="5" name="Rectangle 5">
            <a:extLst>
              <a:ext uri="{FF2B5EF4-FFF2-40B4-BE49-F238E27FC236}">
                <a16:creationId xmlns:a16="http://schemas.microsoft.com/office/drawing/2014/main" id="{E09B8871-06A3-CAD0-AB7F-2870FA36C833}"/>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3B35F152-1A8A-780B-672F-A0253A2D9A11}"/>
              </a:ext>
            </a:extLst>
          </p:cNvPr>
          <p:cNvSpPr>
            <a:spLocks noGrp="1" noChangeArrowheads="1"/>
          </p:cNvSpPr>
          <p:nvPr>
            <p:ph type="sldNum" sz="quarter" idx="12"/>
          </p:nvPr>
        </p:nvSpPr>
        <p:spPr>
          <a:ln/>
        </p:spPr>
        <p:txBody>
          <a:bodyPr/>
          <a:lstStyle>
            <a:lvl1pPr>
              <a:defRPr/>
            </a:lvl1pPr>
          </a:lstStyle>
          <a:p>
            <a:pPr>
              <a:defRPr/>
            </a:pPr>
            <a:fld id="{9AF953FC-719C-B34B-A6B9-5875413C79C8}" type="slidenum">
              <a:rPr lang="en-US" altLang="en-US"/>
              <a:pPr>
                <a:defRPr/>
              </a:pPr>
              <a:t>‹#›</a:t>
            </a:fld>
            <a:endParaRPr lang="en-US" altLang="en-US"/>
          </a:p>
        </p:txBody>
      </p:sp>
    </p:spTree>
    <p:extLst>
      <p:ext uri="{BB962C8B-B14F-4D97-AF65-F5344CB8AC3E}">
        <p14:creationId xmlns:p14="http://schemas.microsoft.com/office/powerpoint/2010/main" val="33713738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A77A150-0EA1-2054-656F-4E69312B43A3}"/>
              </a:ext>
            </a:extLst>
          </p:cNvPr>
          <p:cNvSpPr>
            <a:spLocks noGrp="1" noChangeArrowheads="1"/>
          </p:cNvSpPr>
          <p:nvPr>
            <p:ph type="dt" sz="half" idx="10"/>
          </p:nvPr>
        </p:nvSpPr>
        <p:spPr>
          <a:ln/>
        </p:spPr>
        <p:txBody>
          <a:bodyPr/>
          <a:lstStyle>
            <a:lvl1pPr>
              <a:defRPr/>
            </a:lvl1pPr>
          </a:lstStyle>
          <a:p>
            <a:pPr>
              <a:defRPr/>
            </a:pPr>
            <a:fld id="{A462CAB0-A0B3-FF4D-982E-AEAE281298C8}" type="datetime1">
              <a:rPr lang="en-US" altLang="en-US"/>
              <a:pPr>
                <a:defRPr/>
              </a:pPr>
              <a:t>9/7/22</a:t>
            </a:fld>
            <a:endParaRPr lang="en-US" altLang="en-US"/>
          </a:p>
        </p:txBody>
      </p:sp>
      <p:sp>
        <p:nvSpPr>
          <p:cNvPr id="5" name="Rectangle 5">
            <a:extLst>
              <a:ext uri="{FF2B5EF4-FFF2-40B4-BE49-F238E27FC236}">
                <a16:creationId xmlns:a16="http://schemas.microsoft.com/office/drawing/2014/main" id="{8EE986CF-F190-0B47-CCD7-9748B2593413}"/>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F3082AD0-2463-C3A2-3D84-77F49247C029}"/>
              </a:ext>
            </a:extLst>
          </p:cNvPr>
          <p:cNvSpPr>
            <a:spLocks noGrp="1" noChangeArrowheads="1"/>
          </p:cNvSpPr>
          <p:nvPr>
            <p:ph type="sldNum" sz="quarter" idx="12"/>
          </p:nvPr>
        </p:nvSpPr>
        <p:spPr>
          <a:ln/>
        </p:spPr>
        <p:txBody>
          <a:bodyPr/>
          <a:lstStyle>
            <a:lvl1pPr>
              <a:defRPr/>
            </a:lvl1pPr>
          </a:lstStyle>
          <a:p>
            <a:pPr>
              <a:defRPr/>
            </a:pPr>
            <a:fld id="{CB616146-24DC-5B4D-93BC-7AEB719395F6}" type="slidenum">
              <a:rPr lang="en-US" altLang="en-US"/>
              <a:pPr>
                <a:defRPr/>
              </a:pPr>
              <a:t>‹#›</a:t>
            </a:fld>
            <a:endParaRPr lang="en-US" altLang="en-US"/>
          </a:p>
        </p:txBody>
      </p:sp>
    </p:spTree>
    <p:extLst>
      <p:ext uri="{BB962C8B-B14F-4D97-AF65-F5344CB8AC3E}">
        <p14:creationId xmlns:p14="http://schemas.microsoft.com/office/powerpoint/2010/main" val="3782293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E45CC7F-91C3-A861-4AE1-6C1A0ADC3EF3}"/>
              </a:ext>
            </a:extLst>
          </p:cNvPr>
          <p:cNvSpPr>
            <a:spLocks noGrp="1" noChangeArrowheads="1"/>
          </p:cNvSpPr>
          <p:nvPr>
            <p:ph type="dt" sz="half" idx="10"/>
          </p:nvPr>
        </p:nvSpPr>
        <p:spPr>
          <a:ln/>
        </p:spPr>
        <p:txBody>
          <a:bodyPr/>
          <a:lstStyle>
            <a:lvl1pPr>
              <a:defRPr/>
            </a:lvl1pPr>
          </a:lstStyle>
          <a:p>
            <a:pPr>
              <a:defRPr/>
            </a:pPr>
            <a:fld id="{A2FCD423-48BE-E44E-A98A-BC2D8779BB28}" type="datetime1">
              <a:rPr lang="en-US" altLang="en-US"/>
              <a:pPr>
                <a:defRPr/>
              </a:pPr>
              <a:t>9/7/22</a:t>
            </a:fld>
            <a:endParaRPr lang="en-US" altLang="en-US"/>
          </a:p>
        </p:txBody>
      </p:sp>
      <p:sp>
        <p:nvSpPr>
          <p:cNvPr id="6" name="Rectangle 5">
            <a:extLst>
              <a:ext uri="{FF2B5EF4-FFF2-40B4-BE49-F238E27FC236}">
                <a16:creationId xmlns:a16="http://schemas.microsoft.com/office/drawing/2014/main" id="{4682BD3B-BCBD-86CB-243B-399926E3EF06}"/>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90CB2B4E-41BF-5F5F-01A3-DC877389A51F}"/>
              </a:ext>
            </a:extLst>
          </p:cNvPr>
          <p:cNvSpPr>
            <a:spLocks noGrp="1" noChangeArrowheads="1"/>
          </p:cNvSpPr>
          <p:nvPr>
            <p:ph type="sldNum" sz="quarter" idx="12"/>
          </p:nvPr>
        </p:nvSpPr>
        <p:spPr>
          <a:ln/>
        </p:spPr>
        <p:txBody>
          <a:bodyPr/>
          <a:lstStyle>
            <a:lvl1pPr>
              <a:defRPr/>
            </a:lvl1pPr>
          </a:lstStyle>
          <a:p>
            <a:pPr>
              <a:defRPr/>
            </a:pPr>
            <a:fld id="{3B5790E8-441C-4B47-99E6-C620AD36E418}" type="slidenum">
              <a:rPr lang="en-US" altLang="en-US"/>
              <a:pPr>
                <a:defRPr/>
              </a:pPr>
              <a:t>‹#›</a:t>
            </a:fld>
            <a:endParaRPr lang="en-US" altLang="en-US"/>
          </a:p>
        </p:txBody>
      </p:sp>
    </p:spTree>
    <p:extLst>
      <p:ext uri="{BB962C8B-B14F-4D97-AF65-F5344CB8AC3E}">
        <p14:creationId xmlns:p14="http://schemas.microsoft.com/office/powerpoint/2010/main" val="8278832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8973CB1-88F9-1C86-8DEF-71DE09EF94CF}"/>
              </a:ext>
            </a:extLst>
          </p:cNvPr>
          <p:cNvSpPr>
            <a:spLocks noGrp="1" noChangeArrowheads="1"/>
          </p:cNvSpPr>
          <p:nvPr>
            <p:ph type="dt" sz="half" idx="10"/>
          </p:nvPr>
        </p:nvSpPr>
        <p:spPr>
          <a:ln/>
        </p:spPr>
        <p:txBody>
          <a:bodyPr/>
          <a:lstStyle>
            <a:lvl1pPr>
              <a:defRPr/>
            </a:lvl1pPr>
          </a:lstStyle>
          <a:p>
            <a:pPr>
              <a:defRPr/>
            </a:pPr>
            <a:fld id="{97F25F72-A0BF-A74A-8099-8C3A6A4552F6}" type="datetime1">
              <a:rPr lang="en-US" altLang="en-US"/>
              <a:pPr>
                <a:defRPr/>
              </a:pPr>
              <a:t>9/7/22</a:t>
            </a:fld>
            <a:endParaRPr lang="en-US" altLang="en-US"/>
          </a:p>
        </p:txBody>
      </p:sp>
      <p:sp>
        <p:nvSpPr>
          <p:cNvPr id="8" name="Rectangle 5">
            <a:extLst>
              <a:ext uri="{FF2B5EF4-FFF2-40B4-BE49-F238E27FC236}">
                <a16:creationId xmlns:a16="http://schemas.microsoft.com/office/drawing/2014/main" id="{9BD3DB13-0007-C50F-22E0-074541FF13DC}"/>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9" name="Rectangle 6">
            <a:extLst>
              <a:ext uri="{FF2B5EF4-FFF2-40B4-BE49-F238E27FC236}">
                <a16:creationId xmlns:a16="http://schemas.microsoft.com/office/drawing/2014/main" id="{6293A559-9688-2FB9-E6FD-AF875919B4B2}"/>
              </a:ext>
            </a:extLst>
          </p:cNvPr>
          <p:cNvSpPr>
            <a:spLocks noGrp="1" noChangeArrowheads="1"/>
          </p:cNvSpPr>
          <p:nvPr>
            <p:ph type="sldNum" sz="quarter" idx="12"/>
          </p:nvPr>
        </p:nvSpPr>
        <p:spPr>
          <a:ln/>
        </p:spPr>
        <p:txBody>
          <a:bodyPr/>
          <a:lstStyle>
            <a:lvl1pPr>
              <a:defRPr/>
            </a:lvl1pPr>
          </a:lstStyle>
          <a:p>
            <a:pPr>
              <a:defRPr/>
            </a:pPr>
            <a:fld id="{CF5A4715-A45F-5C49-ABF2-75ADD4F3D716}" type="slidenum">
              <a:rPr lang="en-US" altLang="en-US"/>
              <a:pPr>
                <a:defRPr/>
              </a:pPr>
              <a:t>‹#›</a:t>
            </a:fld>
            <a:endParaRPr lang="en-US" altLang="en-US"/>
          </a:p>
        </p:txBody>
      </p:sp>
    </p:spTree>
    <p:extLst>
      <p:ext uri="{BB962C8B-B14F-4D97-AF65-F5344CB8AC3E}">
        <p14:creationId xmlns:p14="http://schemas.microsoft.com/office/powerpoint/2010/main" val="4135848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FD68EBF-545D-60D8-CE6D-2A8A3E98045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50EB785-04EC-5C2A-979F-D2564D97761C}"/>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9" name="Rectangle 6">
            <a:extLst>
              <a:ext uri="{FF2B5EF4-FFF2-40B4-BE49-F238E27FC236}">
                <a16:creationId xmlns:a16="http://schemas.microsoft.com/office/drawing/2014/main" id="{937812F7-6B4F-85A6-38CA-9CB9EF90D4AF}"/>
              </a:ext>
            </a:extLst>
          </p:cNvPr>
          <p:cNvSpPr>
            <a:spLocks noGrp="1" noChangeArrowheads="1"/>
          </p:cNvSpPr>
          <p:nvPr>
            <p:ph type="sldNum" sz="quarter" idx="12"/>
          </p:nvPr>
        </p:nvSpPr>
        <p:spPr>
          <a:ln/>
        </p:spPr>
        <p:txBody>
          <a:bodyPr/>
          <a:lstStyle>
            <a:lvl1pPr>
              <a:defRPr/>
            </a:lvl1pPr>
          </a:lstStyle>
          <a:p>
            <a:pPr>
              <a:defRPr/>
            </a:pPr>
            <a:fld id="{82B9059D-5B81-0A42-B698-AB5E52DA1359}" type="slidenum">
              <a:rPr lang="en-US" altLang="en-US"/>
              <a:pPr>
                <a:defRPr/>
              </a:pPr>
              <a:t>‹#›</a:t>
            </a:fld>
            <a:endParaRPr lang="en-US" altLang="en-US"/>
          </a:p>
        </p:txBody>
      </p:sp>
    </p:spTree>
    <p:extLst>
      <p:ext uri="{BB962C8B-B14F-4D97-AF65-F5344CB8AC3E}">
        <p14:creationId xmlns:p14="http://schemas.microsoft.com/office/powerpoint/2010/main" val="38608955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0C312AD-4026-CC3E-21F1-91FAF08FD240}"/>
              </a:ext>
            </a:extLst>
          </p:cNvPr>
          <p:cNvSpPr>
            <a:spLocks noGrp="1" noChangeArrowheads="1"/>
          </p:cNvSpPr>
          <p:nvPr>
            <p:ph type="dt" sz="half" idx="10"/>
          </p:nvPr>
        </p:nvSpPr>
        <p:spPr>
          <a:ln/>
        </p:spPr>
        <p:txBody>
          <a:bodyPr/>
          <a:lstStyle>
            <a:lvl1pPr>
              <a:defRPr/>
            </a:lvl1pPr>
          </a:lstStyle>
          <a:p>
            <a:pPr>
              <a:defRPr/>
            </a:pPr>
            <a:fld id="{12D383FD-A1EB-0C48-9F10-08E2D861BB77}" type="datetime1">
              <a:rPr lang="en-US" altLang="en-US"/>
              <a:pPr>
                <a:defRPr/>
              </a:pPr>
              <a:t>9/7/22</a:t>
            </a:fld>
            <a:endParaRPr lang="en-US" altLang="en-US"/>
          </a:p>
        </p:txBody>
      </p:sp>
      <p:sp>
        <p:nvSpPr>
          <p:cNvPr id="4" name="Rectangle 5">
            <a:extLst>
              <a:ext uri="{FF2B5EF4-FFF2-40B4-BE49-F238E27FC236}">
                <a16:creationId xmlns:a16="http://schemas.microsoft.com/office/drawing/2014/main" id="{534467F0-2EFE-B41E-57CE-0EAE48F71607}"/>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5" name="Rectangle 6">
            <a:extLst>
              <a:ext uri="{FF2B5EF4-FFF2-40B4-BE49-F238E27FC236}">
                <a16:creationId xmlns:a16="http://schemas.microsoft.com/office/drawing/2014/main" id="{FEFA54E0-1AD0-B0DE-0CE3-301B71FBAB65}"/>
              </a:ext>
            </a:extLst>
          </p:cNvPr>
          <p:cNvSpPr>
            <a:spLocks noGrp="1" noChangeArrowheads="1"/>
          </p:cNvSpPr>
          <p:nvPr>
            <p:ph type="sldNum" sz="quarter" idx="12"/>
          </p:nvPr>
        </p:nvSpPr>
        <p:spPr>
          <a:ln/>
        </p:spPr>
        <p:txBody>
          <a:bodyPr/>
          <a:lstStyle>
            <a:lvl1pPr>
              <a:defRPr/>
            </a:lvl1pPr>
          </a:lstStyle>
          <a:p>
            <a:pPr>
              <a:defRPr/>
            </a:pPr>
            <a:fld id="{D560A51D-CA8A-D34A-A64A-186B294BB0E3}" type="slidenum">
              <a:rPr lang="en-US" altLang="en-US"/>
              <a:pPr>
                <a:defRPr/>
              </a:pPr>
              <a:t>‹#›</a:t>
            </a:fld>
            <a:endParaRPr lang="en-US" altLang="en-US"/>
          </a:p>
        </p:txBody>
      </p:sp>
    </p:spTree>
    <p:extLst>
      <p:ext uri="{BB962C8B-B14F-4D97-AF65-F5344CB8AC3E}">
        <p14:creationId xmlns:p14="http://schemas.microsoft.com/office/powerpoint/2010/main" val="25710014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7968555-76DD-8764-9B1E-540DAED0C30D}"/>
              </a:ext>
            </a:extLst>
          </p:cNvPr>
          <p:cNvSpPr>
            <a:spLocks noGrp="1" noChangeArrowheads="1"/>
          </p:cNvSpPr>
          <p:nvPr>
            <p:ph type="dt" sz="half" idx="10"/>
          </p:nvPr>
        </p:nvSpPr>
        <p:spPr>
          <a:ln/>
        </p:spPr>
        <p:txBody>
          <a:bodyPr/>
          <a:lstStyle>
            <a:lvl1pPr>
              <a:defRPr/>
            </a:lvl1pPr>
          </a:lstStyle>
          <a:p>
            <a:pPr>
              <a:defRPr/>
            </a:pPr>
            <a:fld id="{9970F214-730A-BE4C-8AD4-5D1086D5615B}" type="datetime1">
              <a:rPr lang="en-US" altLang="en-US"/>
              <a:pPr>
                <a:defRPr/>
              </a:pPr>
              <a:t>9/7/22</a:t>
            </a:fld>
            <a:endParaRPr lang="en-US" altLang="en-US"/>
          </a:p>
        </p:txBody>
      </p:sp>
      <p:sp>
        <p:nvSpPr>
          <p:cNvPr id="3" name="Rectangle 5">
            <a:extLst>
              <a:ext uri="{FF2B5EF4-FFF2-40B4-BE49-F238E27FC236}">
                <a16:creationId xmlns:a16="http://schemas.microsoft.com/office/drawing/2014/main" id="{B68A7A75-59C6-0649-4700-407C5821BE85}"/>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4" name="Rectangle 6">
            <a:extLst>
              <a:ext uri="{FF2B5EF4-FFF2-40B4-BE49-F238E27FC236}">
                <a16:creationId xmlns:a16="http://schemas.microsoft.com/office/drawing/2014/main" id="{C51F51AD-D9CD-902B-B902-9FBBD126E2D6}"/>
              </a:ext>
            </a:extLst>
          </p:cNvPr>
          <p:cNvSpPr>
            <a:spLocks noGrp="1" noChangeArrowheads="1"/>
          </p:cNvSpPr>
          <p:nvPr>
            <p:ph type="sldNum" sz="quarter" idx="12"/>
          </p:nvPr>
        </p:nvSpPr>
        <p:spPr>
          <a:ln/>
        </p:spPr>
        <p:txBody>
          <a:bodyPr/>
          <a:lstStyle>
            <a:lvl1pPr>
              <a:defRPr/>
            </a:lvl1pPr>
          </a:lstStyle>
          <a:p>
            <a:pPr>
              <a:defRPr/>
            </a:pPr>
            <a:fld id="{55FCFFAE-6B44-9340-9A2E-4F26A487C5E1}" type="slidenum">
              <a:rPr lang="en-US" altLang="en-US"/>
              <a:pPr>
                <a:defRPr/>
              </a:pPr>
              <a:t>‹#›</a:t>
            </a:fld>
            <a:endParaRPr lang="en-US" altLang="en-US"/>
          </a:p>
        </p:txBody>
      </p:sp>
    </p:spTree>
    <p:extLst>
      <p:ext uri="{BB962C8B-B14F-4D97-AF65-F5344CB8AC3E}">
        <p14:creationId xmlns:p14="http://schemas.microsoft.com/office/powerpoint/2010/main" val="16720449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608C432-D08E-BD36-3560-EB198FEAF30E}"/>
              </a:ext>
            </a:extLst>
          </p:cNvPr>
          <p:cNvSpPr>
            <a:spLocks noGrp="1" noChangeArrowheads="1"/>
          </p:cNvSpPr>
          <p:nvPr>
            <p:ph type="dt" sz="half" idx="10"/>
          </p:nvPr>
        </p:nvSpPr>
        <p:spPr>
          <a:ln/>
        </p:spPr>
        <p:txBody>
          <a:bodyPr/>
          <a:lstStyle>
            <a:lvl1pPr>
              <a:defRPr/>
            </a:lvl1pPr>
          </a:lstStyle>
          <a:p>
            <a:pPr>
              <a:defRPr/>
            </a:pPr>
            <a:fld id="{EBF90595-E724-3D4F-B0DF-BF9D7E0548FE}" type="datetime1">
              <a:rPr lang="en-US" altLang="en-US"/>
              <a:pPr>
                <a:defRPr/>
              </a:pPr>
              <a:t>9/7/22</a:t>
            </a:fld>
            <a:endParaRPr lang="en-US" altLang="en-US"/>
          </a:p>
        </p:txBody>
      </p:sp>
      <p:sp>
        <p:nvSpPr>
          <p:cNvPr id="6" name="Rectangle 5">
            <a:extLst>
              <a:ext uri="{FF2B5EF4-FFF2-40B4-BE49-F238E27FC236}">
                <a16:creationId xmlns:a16="http://schemas.microsoft.com/office/drawing/2014/main" id="{2EE7ECAF-D429-C57B-082A-4131F876EF44}"/>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775DB121-075C-D48F-491E-4B92F6FC4314}"/>
              </a:ext>
            </a:extLst>
          </p:cNvPr>
          <p:cNvSpPr>
            <a:spLocks noGrp="1" noChangeArrowheads="1"/>
          </p:cNvSpPr>
          <p:nvPr>
            <p:ph type="sldNum" sz="quarter" idx="12"/>
          </p:nvPr>
        </p:nvSpPr>
        <p:spPr>
          <a:ln/>
        </p:spPr>
        <p:txBody>
          <a:bodyPr/>
          <a:lstStyle>
            <a:lvl1pPr>
              <a:defRPr/>
            </a:lvl1pPr>
          </a:lstStyle>
          <a:p>
            <a:pPr>
              <a:defRPr/>
            </a:pPr>
            <a:fld id="{61293D75-A944-7942-8121-C7CA879B1240}" type="slidenum">
              <a:rPr lang="en-US" altLang="en-US"/>
              <a:pPr>
                <a:defRPr/>
              </a:pPr>
              <a:t>‹#›</a:t>
            </a:fld>
            <a:endParaRPr lang="en-US" altLang="en-US"/>
          </a:p>
        </p:txBody>
      </p:sp>
    </p:spTree>
    <p:extLst>
      <p:ext uri="{BB962C8B-B14F-4D97-AF65-F5344CB8AC3E}">
        <p14:creationId xmlns:p14="http://schemas.microsoft.com/office/powerpoint/2010/main" val="20157980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F1A4BE2-64F8-EE68-9125-8107A0C03923}"/>
              </a:ext>
            </a:extLst>
          </p:cNvPr>
          <p:cNvSpPr>
            <a:spLocks noGrp="1" noChangeArrowheads="1"/>
          </p:cNvSpPr>
          <p:nvPr>
            <p:ph type="dt" sz="half" idx="10"/>
          </p:nvPr>
        </p:nvSpPr>
        <p:spPr>
          <a:ln/>
        </p:spPr>
        <p:txBody>
          <a:bodyPr/>
          <a:lstStyle>
            <a:lvl1pPr>
              <a:defRPr/>
            </a:lvl1pPr>
          </a:lstStyle>
          <a:p>
            <a:pPr>
              <a:defRPr/>
            </a:pPr>
            <a:fld id="{361C1095-F907-984F-8783-5516A33AD38F}" type="datetime1">
              <a:rPr lang="en-US" altLang="en-US"/>
              <a:pPr>
                <a:defRPr/>
              </a:pPr>
              <a:t>9/7/22</a:t>
            </a:fld>
            <a:endParaRPr lang="en-US" altLang="en-US"/>
          </a:p>
        </p:txBody>
      </p:sp>
      <p:sp>
        <p:nvSpPr>
          <p:cNvPr id="6" name="Rectangle 5">
            <a:extLst>
              <a:ext uri="{FF2B5EF4-FFF2-40B4-BE49-F238E27FC236}">
                <a16:creationId xmlns:a16="http://schemas.microsoft.com/office/drawing/2014/main" id="{139DD683-948F-CF55-5595-BEDE763C5A7F}"/>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A2457FD2-7229-979A-D987-DC2D74CF0DF9}"/>
              </a:ext>
            </a:extLst>
          </p:cNvPr>
          <p:cNvSpPr>
            <a:spLocks noGrp="1" noChangeArrowheads="1"/>
          </p:cNvSpPr>
          <p:nvPr>
            <p:ph type="sldNum" sz="quarter" idx="12"/>
          </p:nvPr>
        </p:nvSpPr>
        <p:spPr>
          <a:ln/>
        </p:spPr>
        <p:txBody>
          <a:bodyPr/>
          <a:lstStyle>
            <a:lvl1pPr>
              <a:defRPr/>
            </a:lvl1pPr>
          </a:lstStyle>
          <a:p>
            <a:pPr>
              <a:defRPr/>
            </a:pPr>
            <a:fld id="{9CE90CDF-F45B-6D42-A1DF-DF3A81F7F8AC}" type="slidenum">
              <a:rPr lang="en-US" altLang="en-US"/>
              <a:pPr>
                <a:defRPr/>
              </a:pPr>
              <a:t>‹#›</a:t>
            </a:fld>
            <a:endParaRPr lang="en-US" altLang="en-US"/>
          </a:p>
        </p:txBody>
      </p:sp>
    </p:spTree>
    <p:extLst>
      <p:ext uri="{BB962C8B-B14F-4D97-AF65-F5344CB8AC3E}">
        <p14:creationId xmlns:p14="http://schemas.microsoft.com/office/powerpoint/2010/main" val="22282949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22DC410-C786-17BA-ABD9-F09CCBDA5FCD}"/>
              </a:ext>
            </a:extLst>
          </p:cNvPr>
          <p:cNvSpPr>
            <a:spLocks noGrp="1" noChangeArrowheads="1"/>
          </p:cNvSpPr>
          <p:nvPr>
            <p:ph type="dt" sz="half" idx="10"/>
          </p:nvPr>
        </p:nvSpPr>
        <p:spPr>
          <a:ln/>
        </p:spPr>
        <p:txBody>
          <a:bodyPr/>
          <a:lstStyle>
            <a:lvl1pPr>
              <a:defRPr/>
            </a:lvl1pPr>
          </a:lstStyle>
          <a:p>
            <a:pPr>
              <a:defRPr/>
            </a:pPr>
            <a:fld id="{9B043FEC-D7DE-7248-B4FD-ADA45FA7A90F}" type="datetime1">
              <a:rPr lang="en-US" altLang="en-US"/>
              <a:pPr>
                <a:defRPr/>
              </a:pPr>
              <a:t>9/7/22</a:t>
            </a:fld>
            <a:endParaRPr lang="en-US" altLang="en-US"/>
          </a:p>
        </p:txBody>
      </p:sp>
      <p:sp>
        <p:nvSpPr>
          <p:cNvPr id="5" name="Rectangle 5">
            <a:extLst>
              <a:ext uri="{FF2B5EF4-FFF2-40B4-BE49-F238E27FC236}">
                <a16:creationId xmlns:a16="http://schemas.microsoft.com/office/drawing/2014/main" id="{981A8247-D6AF-62FF-4BEC-6EF37A183198}"/>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F20DE0D9-EB3D-2FF6-7FDB-CE6A0224C448}"/>
              </a:ext>
            </a:extLst>
          </p:cNvPr>
          <p:cNvSpPr>
            <a:spLocks noGrp="1" noChangeArrowheads="1"/>
          </p:cNvSpPr>
          <p:nvPr>
            <p:ph type="sldNum" sz="quarter" idx="12"/>
          </p:nvPr>
        </p:nvSpPr>
        <p:spPr>
          <a:ln/>
        </p:spPr>
        <p:txBody>
          <a:bodyPr/>
          <a:lstStyle>
            <a:lvl1pPr>
              <a:defRPr/>
            </a:lvl1pPr>
          </a:lstStyle>
          <a:p>
            <a:pPr>
              <a:defRPr/>
            </a:pPr>
            <a:fld id="{CB5CEBC8-3794-F74E-855E-EED916649738}" type="slidenum">
              <a:rPr lang="en-US" altLang="en-US"/>
              <a:pPr>
                <a:defRPr/>
              </a:pPr>
              <a:t>‹#›</a:t>
            </a:fld>
            <a:endParaRPr lang="en-US" altLang="en-US"/>
          </a:p>
        </p:txBody>
      </p:sp>
    </p:spTree>
    <p:extLst>
      <p:ext uri="{BB962C8B-B14F-4D97-AF65-F5344CB8AC3E}">
        <p14:creationId xmlns:p14="http://schemas.microsoft.com/office/powerpoint/2010/main" val="11534544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65A9E4F-C017-4413-CBC0-D9E47A891FFA}"/>
              </a:ext>
            </a:extLst>
          </p:cNvPr>
          <p:cNvSpPr>
            <a:spLocks noGrp="1" noChangeArrowheads="1"/>
          </p:cNvSpPr>
          <p:nvPr>
            <p:ph type="dt" sz="half" idx="10"/>
          </p:nvPr>
        </p:nvSpPr>
        <p:spPr>
          <a:ln/>
        </p:spPr>
        <p:txBody>
          <a:bodyPr/>
          <a:lstStyle>
            <a:lvl1pPr>
              <a:defRPr/>
            </a:lvl1pPr>
          </a:lstStyle>
          <a:p>
            <a:pPr>
              <a:defRPr/>
            </a:pPr>
            <a:fld id="{0D90F88A-773A-174B-8B62-9A3068A5F790}" type="datetime1">
              <a:rPr lang="en-US" altLang="en-US"/>
              <a:pPr>
                <a:defRPr/>
              </a:pPr>
              <a:t>9/7/22</a:t>
            </a:fld>
            <a:endParaRPr lang="en-US" altLang="en-US"/>
          </a:p>
        </p:txBody>
      </p:sp>
      <p:sp>
        <p:nvSpPr>
          <p:cNvPr id="5" name="Rectangle 5">
            <a:extLst>
              <a:ext uri="{FF2B5EF4-FFF2-40B4-BE49-F238E27FC236}">
                <a16:creationId xmlns:a16="http://schemas.microsoft.com/office/drawing/2014/main" id="{AE38B241-78A5-1D52-4030-FE45A337F9EF}"/>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2CDAE636-388B-18F1-85CA-F7FED5C24BEE}"/>
              </a:ext>
            </a:extLst>
          </p:cNvPr>
          <p:cNvSpPr>
            <a:spLocks noGrp="1" noChangeArrowheads="1"/>
          </p:cNvSpPr>
          <p:nvPr>
            <p:ph type="sldNum" sz="quarter" idx="12"/>
          </p:nvPr>
        </p:nvSpPr>
        <p:spPr>
          <a:ln/>
        </p:spPr>
        <p:txBody>
          <a:bodyPr/>
          <a:lstStyle>
            <a:lvl1pPr>
              <a:defRPr/>
            </a:lvl1pPr>
          </a:lstStyle>
          <a:p>
            <a:pPr>
              <a:defRPr/>
            </a:pPr>
            <a:fld id="{FC0B55C8-AC62-0746-B724-F31581BC9D87}" type="slidenum">
              <a:rPr lang="en-US" altLang="en-US"/>
              <a:pPr>
                <a:defRPr/>
              </a:pPr>
              <a:t>‹#›</a:t>
            </a:fld>
            <a:endParaRPr lang="en-US" altLang="en-US"/>
          </a:p>
        </p:txBody>
      </p:sp>
    </p:spTree>
    <p:extLst>
      <p:ext uri="{BB962C8B-B14F-4D97-AF65-F5344CB8AC3E}">
        <p14:creationId xmlns:p14="http://schemas.microsoft.com/office/powerpoint/2010/main" val="15223792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7927276-BA4F-28EC-E84F-6AC567CF05A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7396EBB-A0CD-F56B-0FA8-B80F861CBD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D2D64F0-6E91-F95F-EABF-99799811E497}"/>
              </a:ext>
            </a:extLst>
          </p:cNvPr>
          <p:cNvSpPr>
            <a:spLocks noGrp="1" noChangeArrowheads="1"/>
          </p:cNvSpPr>
          <p:nvPr>
            <p:ph type="sldNum" sz="quarter" idx="12"/>
          </p:nvPr>
        </p:nvSpPr>
        <p:spPr>
          <a:ln/>
        </p:spPr>
        <p:txBody>
          <a:bodyPr/>
          <a:lstStyle>
            <a:lvl1pPr>
              <a:defRPr/>
            </a:lvl1pPr>
          </a:lstStyle>
          <a:p>
            <a:pPr>
              <a:defRPr/>
            </a:pPr>
            <a:fld id="{FD2A65A9-E6D4-5347-ABAE-1AD0F72ACA51}" type="slidenum">
              <a:rPr lang="en-US" altLang="en-US"/>
              <a:pPr>
                <a:defRPr/>
              </a:pPr>
              <a:t>‹#›</a:t>
            </a:fld>
            <a:endParaRPr lang="en-US" altLang="en-US"/>
          </a:p>
        </p:txBody>
      </p:sp>
    </p:spTree>
    <p:extLst>
      <p:ext uri="{BB962C8B-B14F-4D97-AF65-F5344CB8AC3E}">
        <p14:creationId xmlns:p14="http://schemas.microsoft.com/office/powerpoint/2010/main" val="29215676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BFF3807-60F1-7C38-190D-F15434A8899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246CE6D-CF75-207D-CFF8-0AFB58508C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1A37DA3-9FFE-1275-5F0C-BFE2276D939F}"/>
              </a:ext>
            </a:extLst>
          </p:cNvPr>
          <p:cNvSpPr>
            <a:spLocks noGrp="1" noChangeArrowheads="1"/>
          </p:cNvSpPr>
          <p:nvPr>
            <p:ph type="sldNum" sz="quarter" idx="12"/>
          </p:nvPr>
        </p:nvSpPr>
        <p:spPr>
          <a:ln/>
        </p:spPr>
        <p:txBody>
          <a:bodyPr/>
          <a:lstStyle>
            <a:lvl1pPr>
              <a:defRPr/>
            </a:lvl1pPr>
          </a:lstStyle>
          <a:p>
            <a:pPr>
              <a:defRPr/>
            </a:pPr>
            <a:fld id="{935C255E-98FF-5743-916F-96D6C526F186}" type="slidenum">
              <a:rPr lang="en-US" altLang="en-US"/>
              <a:pPr>
                <a:defRPr/>
              </a:pPr>
              <a:t>‹#›</a:t>
            </a:fld>
            <a:endParaRPr lang="en-US" altLang="en-US"/>
          </a:p>
        </p:txBody>
      </p:sp>
    </p:spTree>
    <p:extLst>
      <p:ext uri="{BB962C8B-B14F-4D97-AF65-F5344CB8AC3E}">
        <p14:creationId xmlns:p14="http://schemas.microsoft.com/office/powerpoint/2010/main" val="30789671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88D29CD-5BA4-8C85-A9A6-00571D0121F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A9B83C8-0BB8-A8F1-8EF3-0E54C80860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A49CA97-F3A6-A4BE-E65D-A6F6893AB5A1}"/>
              </a:ext>
            </a:extLst>
          </p:cNvPr>
          <p:cNvSpPr>
            <a:spLocks noGrp="1" noChangeArrowheads="1"/>
          </p:cNvSpPr>
          <p:nvPr>
            <p:ph type="sldNum" sz="quarter" idx="12"/>
          </p:nvPr>
        </p:nvSpPr>
        <p:spPr>
          <a:ln/>
        </p:spPr>
        <p:txBody>
          <a:bodyPr/>
          <a:lstStyle>
            <a:lvl1pPr>
              <a:defRPr/>
            </a:lvl1pPr>
          </a:lstStyle>
          <a:p>
            <a:pPr>
              <a:defRPr/>
            </a:pPr>
            <a:fld id="{81990550-8F6F-C446-AF01-36B6293AF9F8}" type="slidenum">
              <a:rPr lang="en-US" altLang="en-US"/>
              <a:pPr>
                <a:defRPr/>
              </a:pPr>
              <a:t>‹#›</a:t>
            </a:fld>
            <a:endParaRPr lang="en-US" altLang="en-US"/>
          </a:p>
        </p:txBody>
      </p:sp>
    </p:spTree>
    <p:extLst>
      <p:ext uri="{BB962C8B-B14F-4D97-AF65-F5344CB8AC3E}">
        <p14:creationId xmlns:p14="http://schemas.microsoft.com/office/powerpoint/2010/main" val="41779982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10E70E1-AB30-795E-8ACE-36A13A3DF83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ED6784D-822D-49D6-77CE-261957E7CE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64862FA-89D8-9EBE-FD5C-AD414BC4BFA8}"/>
              </a:ext>
            </a:extLst>
          </p:cNvPr>
          <p:cNvSpPr>
            <a:spLocks noGrp="1" noChangeArrowheads="1"/>
          </p:cNvSpPr>
          <p:nvPr>
            <p:ph type="sldNum" sz="quarter" idx="12"/>
          </p:nvPr>
        </p:nvSpPr>
        <p:spPr>
          <a:ln/>
        </p:spPr>
        <p:txBody>
          <a:bodyPr/>
          <a:lstStyle>
            <a:lvl1pPr>
              <a:defRPr/>
            </a:lvl1pPr>
          </a:lstStyle>
          <a:p>
            <a:pPr>
              <a:defRPr/>
            </a:pPr>
            <a:fld id="{7AD5A538-73EA-8143-B272-A27F78AA7487}" type="slidenum">
              <a:rPr lang="en-US" altLang="en-US"/>
              <a:pPr>
                <a:defRPr/>
              </a:pPr>
              <a:t>‹#›</a:t>
            </a:fld>
            <a:endParaRPr lang="en-US" altLang="en-US"/>
          </a:p>
        </p:txBody>
      </p:sp>
    </p:spTree>
    <p:extLst>
      <p:ext uri="{BB962C8B-B14F-4D97-AF65-F5344CB8AC3E}">
        <p14:creationId xmlns:p14="http://schemas.microsoft.com/office/powerpoint/2010/main" val="3005018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4DFA217-F934-9D42-BB4B-5C381D92F41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104B715-79C1-A535-F07C-ED3FD8350AEA}"/>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5" name="Rectangle 6">
            <a:extLst>
              <a:ext uri="{FF2B5EF4-FFF2-40B4-BE49-F238E27FC236}">
                <a16:creationId xmlns:a16="http://schemas.microsoft.com/office/drawing/2014/main" id="{FF686038-47F8-53B6-2A64-FDD0B5918BBB}"/>
              </a:ext>
            </a:extLst>
          </p:cNvPr>
          <p:cNvSpPr>
            <a:spLocks noGrp="1" noChangeArrowheads="1"/>
          </p:cNvSpPr>
          <p:nvPr>
            <p:ph type="sldNum" sz="quarter" idx="12"/>
          </p:nvPr>
        </p:nvSpPr>
        <p:spPr>
          <a:ln/>
        </p:spPr>
        <p:txBody>
          <a:bodyPr/>
          <a:lstStyle>
            <a:lvl1pPr>
              <a:defRPr/>
            </a:lvl1pPr>
          </a:lstStyle>
          <a:p>
            <a:pPr>
              <a:defRPr/>
            </a:pPr>
            <a:fld id="{1A3A0810-2E8D-AC4D-829D-2EBDB1CF7BFD}" type="slidenum">
              <a:rPr lang="en-US" altLang="en-US"/>
              <a:pPr>
                <a:defRPr/>
              </a:pPr>
              <a:t>‹#›</a:t>
            </a:fld>
            <a:endParaRPr lang="en-US" altLang="en-US"/>
          </a:p>
        </p:txBody>
      </p:sp>
    </p:spTree>
    <p:extLst>
      <p:ext uri="{BB962C8B-B14F-4D97-AF65-F5344CB8AC3E}">
        <p14:creationId xmlns:p14="http://schemas.microsoft.com/office/powerpoint/2010/main" val="3964793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9715BB3-5405-61BB-7EA6-7EF5B6C68EF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9B0B6DB-1E5A-B8FC-2B4B-1ACE6CFCDD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DC904E4-9AEF-7453-3B44-EA0497E9BA6E}"/>
              </a:ext>
            </a:extLst>
          </p:cNvPr>
          <p:cNvSpPr>
            <a:spLocks noGrp="1" noChangeArrowheads="1"/>
          </p:cNvSpPr>
          <p:nvPr>
            <p:ph type="sldNum" sz="quarter" idx="12"/>
          </p:nvPr>
        </p:nvSpPr>
        <p:spPr>
          <a:ln/>
        </p:spPr>
        <p:txBody>
          <a:bodyPr/>
          <a:lstStyle>
            <a:lvl1pPr>
              <a:defRPr/>
            </a:lvl1pPr>
          </a:lstStyle>
          <a:p>
            <a:pPr>
              <a:defRPr/>
            </a:pPr>
            <a:fld id="{FEF9D2FE-7AAD-F64F-9D07-4A81483BFCFA}" type="slidenum">
              <a:rPr lang="en-US" altLang="en-US"/>
              <a:pPr>
                <a:defRPr/>
              </a:pPr>
              <a:t>‹#›</a:t>
            </a:fld>
            <a:endParaRPr lang="en-US" altLang="en-US"/>
          </a:p>
        </p:txBody>
      </p:sp>
    </p:spTree>
    <p:extLst>
      <p:ext uri="{BB962C8B-B14F-4D97-AF65-F5344CB8AC3E}">
        <p14:creationId xmlns:p14="http://schemas.microsoft.com/office/powerpoint/2010/main" val="10996622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F62CFBE-9E19-58A6-A85E-D87CC72C177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4D3F7CF-88A3-98C1-3417-2B44FBF145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D93B428-4704-10DD-4348-677EE98AA414}"/>
              </a:ext>
            </a:extLst>
          </p:cNvPr>
          <p:cNvSpPr>
            <a:spLocks noGrp="1" noChangeArrowheads="1"/>
          </p:cNvSpPr>
          <p:nvPr>
            <p:ph type="sldNum" sz="quarter" idx="12"/>
          </p:nvPr>
        </p:nvSpPr>
        <p:spPr>
          <a:ln/>
        </p:spPr>
        <p:txBody>
          <a:bodyPr/>
          <a:lstStyle>
            <a:lvl1pPr>
              <a:defRPr/>
            </a:lvl1pPr>
          </a:lstStyle>
          <a:p>
            <a:pPr>
              <a:defRPr/>
            </a:pPr>
            <a:fld id="{1CECA68E-B354-3B45-AEF3-AADBB321ADC5}" type="slidenum">
              <a:rPr lang="en-US" altLang="en-US"/>
              <a:pPr>
                <a:defRPr/>
              </a:pPr>
              <a:t>‹#›</a:t>
            </a:fld>
            <a:endParaRPr lang="en-US" altLang="en-US"/>
          </a:p>
        </p:txBody>
      </p:sp>
    </p:spTree>
    <p:extLst>
      <p:ext uri="{BB962C8B-B14F-4D97-AF65-F5344CB8AC3E}">
        <p14:creationId xmlns:p14="http://schemas.microsoft.com/office/powerpoint/2010/main" val="26261096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3EF6482-61C0-867A-F644-665963C2E55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4E0866A-8E75-5F37-86E5-7124E0FA64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9A74E1B-6301-501F-DD10-AF57814B5EFB}"/>
              </a:ext>
            </a:extLst>
          </p:cNvPr>
          <p:cNvSpPr>
            <a:spLocks noGrp="1" noChangeArrowheads="1"/>
          </p:cNvSpPr>
          <p:nvPr>
            <p:ph type="sldNum" sz="quarter" idx="12"/>
          </p:nvPr>
        </p:nvSpPr>
        <p:spPr>
          <a:ln/>
        </p:spPr>
        <p:txBody>
          <a:bodyPr/>
          <a:lstStyle>
            <a:lvl1pPr>
              <a:defRPr/>
            </a:lvl1pPr>
          </a:lstStyle>
          <a:p>
            <a:pPr>
              <a:defRPr/>
            </a:pPr>
            <a:fld id="{954940A4-CF01-224B-A215-226ADECEE414}" type="slidenum">
              <a:rPr lang="en-US" altLang="en-US"/>
              <a:pPr>
                <a:defRPr/>
              </a:pPr>
              <a:t>‹#›</a:t>
            </a:fld>
            <a:endParaRPr lang="en-US" altLang="en-US"/>
          </a:p>
        </p:txBody>
      </p:sp>
    </p:spTree>
    <p:extLst>
      <p:ext uri="{BB962C8B-B14F-4D97-AF65-F5344CB8AC3E}">
        <p14:creationId xmlns:p14="http://schemas.microsoft.com/office/powerpoint/2010/main" val="29717578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6DC3170-C1B9-15A9-32FA-214622D2AEA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D29E15B-68DE-3698-AD65-0046053D3E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A915154-6B98-F38D-A576-668D73906D22}"/>
              </a:ext>
            </a:extLst>
          </p:cNvPr>
          <p:cNvSpPr>
            <a:spLocks noGrp="1" noChangeArrowheads="1"/>
          </p:cNvSpPr>
          <p:nvPr>
            <p:ph type="sldNum" sz="quarter" idx="12"/>
          </p:nvPr>
        </p:nvSpPr>
        <p:spPr>
          <a:ln/>
        </p:spPr>
        <p:txBody>
          <a:bodyPr/>
          <a:lstStyle>
            <a:lvl1pPr>
              <a:defRPr/>
            </a:lvl1pPr>
          </a:lstStyle>
          <a:p>
            <a:pPr>
              <a:defRPr/>
            </a:pPr>
            <a:fld id="{93F7BC10-0A03-6B44-8E7C-ECEC94880CEE}" type="slidenum">
              <a:rPr lang="en-US" altLang="en-US"/>
              <a:pPr>
                <a:defRPr/>
              </a:pPr>
              <a:t>‹#›</a:t>
            </a:fld>
            <a:endParaRPr lang="en-US" altLang="en-US"/>
          </a:p>
        </p:txBody>
      </p:sp>
    </p:spTree>
    <p:extLst>
      <p:ext uri="{BB962C8B-B14F-4D97-AF65-F5344CB8AC3E}">
        <p14:creationId xmlns:p14="http://schemas.microsoft.com/office/powerpoint/2010/main" val="20790368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ECEEF2D-4CF1-A686-69FB-92D8C559D0A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680EED8-2C3D-21F8-9C6F-E1B4A18577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3375AD1-3418-9A26-6CF2-59631D8E51F5}"/>
              </a:ext>
            </a:extLst>
          </p:cNvPr>
          <p:cNvSpPr>
            <a:spLocks noGrp="1" noChangeArrowheads="1"/>
          </p:cNvSpPr>
          <p:nvPr>
            <p:ph type="sldNum" sz="quarter" idx="12"/>
          </p:nvPr>
        </p:nvSpPr>
        <p:spPr>
          <a:ln/>
        </p:spPr>
        <p:txBody>
          <a:bodyPr/>
          <a:lstStyle>
            <a:lvl1pPr>
              <a:defRPr/>
            </a:lvl1pPr>
          </a:lstStyle>
          <a:p>
            <a:pPr>
              <a:defRPr/>
            </a:pPr>
            <a:fld id="{6A955957-754E-044C-82A4-D5AD886EAB33}" type="slidenum">
              <a:rPr lang="en-US" altLang="en-US"/>
              <a:pPr>
                <a:defRPr/>
              </a:pPr>
              <a:t>‹#›</a:t>
            </a:fld>
            <a:endParaRPr lang="en-US" altLang="en-US"/>
          </a:p>
        </p:txBody>
      </p:sp>
    </p:spTree>
    <p:extLst>
      <p:ext uri="{BB962C8B-B14F-4D97-AF65-F5344CB8AC3E}">
        <p14:creationId xmlns:p14="http://schemas.microsoft.com/office/powerpoint/2010/main" val="23695659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99FDD16-4AB3-498B-B457-47CA2D471D7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FBAF7D5-936F-466B-E2DB-8A9BA6801C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49D6497-C926-7913-0D1B-FB6FF622F391}"/>
              </a:ext>
            </a:extLst>
          </p:cNvPr>
          <p:cNvSpPr>
            <a:spLocks noGrp="1" noChangeArrowheads="1"/>
          </p:cNvSpPr>
          <p:nvPr>
            <p:ph type="sldNum" sz="quarter" idx="12"/>
          </p:nvPr>
        </p:nvSpPr>
        <p:spPr>
          <a:ln/>
        </p:spPr>
        <p:txBody>
          <a:bodyPr/>
          <a:lstStyle>
            <a:lvl1pPr>
              <a:defRPr/>
            </a:lvl1pPr>
          </a:lstStyle>
          <a:p>
            <a:pPr>
              <a:defRPr/>
            </a:pPr>
            <a:fld id="{D7C92A9D-6D6F-FC41-8554-4EE631FA63C8}" type="slidenum">
              <a:rPr lang="en-US" altLang="en-US"/>
              <a:pPr>
                <a:defRPr/>
              </a:pPr>
              <a:t>‹#›</a:t>
            </a:fld>
            <a:endParaRPr lang="en-US" altLang="en-US"/>
          </a:p>
        </p:txBody>
      </p:sp>
    </p:spTree>
    <p:extLst>
      <p:ext uri="{BB962C8B-B14F-4D97-AF65-F5344CB8AC3E}">
        <p14:creationId xmlns:p14="http://schemas.microsoft.com/office/powerpoint/2010/main" val="5722188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12DC314-32AB-66FA-4952-D1BB0CF00A4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2E88FD9-3ED7-2BC6-97EB-9D46954B2E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C4C14C9-5091-CEDA-DC4A-27E8588D028A}"/>
              </a:ext>
            </a:extLst>
          </p:cNvPr>
          <p:cNvSpPr>
            <a:spLocks noGrp="1" noChangeArrowheads="1"/>
          </p:cNvSpPr>
          <p:nvPr>
            <p:ph type="sldNum" sz="quarter" idx="12"/>
          </p:nvPr>
        </p:nvSpPr>
        <p:spPr>
          <a:ln/>
        </p:spPr>
        <p:txBody>
          <a:bodyPr/>
          <a:lstStyle>
            <a:lvl1pPr>
              <a:defRPr/>
            </a:lvl1pPr>
          </a:lstStyle>
          <a:p>
            <a:pPr>
              <a:defRPr/>
            </a:pPr>
            <a:fld id="{165A99FB-8560-5C43-928D-380DDA706ADF}" type="slidenum">
              <a:rPr lang="en-US" altLang="en-US"/>
              <a:pPr>
                <a:defRPr/>
              </a:pPr>
              <a:t>‹#›</a:t>
            </a:fld>
            <a:endParaRPr lang="en-US" altLang="en-US"/>
          </a:p>
        </p:txBody>
      </p:sp>
    </p:spTree>
    <p:extLst>
      <p:ext uri="{BB962C8B-B14F-4D97-AF65-F5344CB8AC3E}">
        <p14:creationId xmlns:p14="http://schemas.microsoft.com/office/powerpoint/2010/main" val="2943655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CC7E2D7-FCC2-1EAD-3DB8-D62F04172FB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EBF1720-678B-B85B-078A-F9F551546C3A}"/>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4" name="Rectangle 6">
            <a:extLst>
              <a:ext uri="{FF2B5EF4-FFF2-40B4-BE49-F238E27FC236}">
                <a16:creationId xmlns:a16="http://schemas.microsoft.com/office/drawing/2014/main" id="{EEC9710C-8DA8-3E37-AF37-DE7CED1626EF}"/>
              </a:ext>
            </a:extLst>
          </p:cNvPr>
          <p:cNvSpPr>
            <a:spLocks noGrp="1" noChangeArrowheads="1"/>
          </p:cNvSpPr>
          <p:nvPr>
            <p:ph type="sldNum" sz="quarter" idx="12"/>
          </p:nvPr>
        </p:nvSpPr>
        <p:spPr>
          <a:ln/>
        </p:spPr>
        <p:txBody>
          <a:bodyPr/>
          <a:lstStyle>
            <a:lvl1pPr>
              <a:defRPr/>
            </a:lvl1pPr>
          </a:lstStyle>
          <a:p>
            <a:pPr>
              <a:defRPr/>
            </a:pPr>
            <a:fld id="{9FFEB107-D447-9E4B-AD57-1AF1A4FEB391}" type="slidenum">
              <a:rPr lang="en-US" altLang="en-US"/>
              <a:pPr>
                <a:defRPr/>
              </a:pPr>
              <a:t>‹#›</a:t>
            </a:fld>
            <a:endParaRPr lang="en-US" altLang="en-US"/>
          </a:p>
        </p:txBody>
      </p:sp>
    </p:spTree>
    <p:extLst>
      <p:ext uri="{BB962C8B-B14F-4D97-AF65-F5344CB8AC3E}">
        <p14:creationId xmlns:p14="http://schemas.microsoft.com/office/powerpoint/2010/main" val="3064913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9B86574-7702-25DA-C525-370B7CEFA27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64C47FA-4494-45A5-2B19-B3AF0483ED30}"/>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0E3A7690-4B67-0B8C-AD3A-BDF748848B7C}"/>
              </a:ext>
            </a:extLst>
          </p:cNvPr>
          <p:cNvSpPr>
            <a:spLocks noGrp="1" noChangeArrowheads="1"/>
          </p:cNvSpPr>
          <p:nvPr>
            <p:ph type="sldNum" sz="quarter" idx="12"/>
          </p:nvPr>
        </p:nvSpPr>
        <p:spPr>
          <a:ln/>
        </p:spPr>
        <p:txBody>
          <a:bodyPr/>
          <a:lstStyle>
            <a:lvl1pPr>
              <a:defRPr/>
            </a:lvl1pPr>
          </a:lstStyle>
          <a:p>
            <a:pPr>
              <a:defRPr/>
            </a:pPr>
            <a:fld id="{AF81C07C-748D-AD4F-99CF-3298C0218F85}" type="slidenum">
              <a:rPr lang="en-US" altLang="en-US"/>
              <a:pPr>
                <a:defRPr/>
              </a:pPr>
              <a:t>‹#›</a:t>
            </a:fld>
            <a:endParaRPr lang="en-US" altLang="en-US"/>
          </a:p>
        </p:txBody>
      </p:sp>
    </p:spTree>
    <p:extLst>
      <p:ext uri="{BB962C8B-B14F-4D97-AF65-F5344CB8AC3E}">
        <p14:creationId xmlns:p14="http://schemas.microsoft.com/office/powerpoint/2010/main" val="1932093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72E6B64-5837-5410-3EA6-5B1BDBF40A5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0FAA645-E27F-0042-882C-F3357FB04FA6}"/>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7EFF62E1-F165-2842-3F5A-6AACB86183C7}"/>
              </a:ext>
            </a:extLst>
          </p:cNvPr>
          <p:cNvSpPr>
            <a:spLocks noGrp="1" noChangeArrowheads="1"/>
          </p:cNvSpPr>
          <p:nvPr>
            <p:ph type="sldNum" sz="quarter" idx="12"/>
          </p:nvPr>
        </p:nvSpPr>
        <p:spPr>
          <a:ln/>
        </p:spPr>
        <p:txBody>
          <a:bodyPr/>
          <a:lstStyle>
            <a:lvl1pPr>
              <a:defRPr/>
            </a:lvl1pPr>
          </a:lstStyle>
          <a:p>
            <a:pPr>
              <a:defRPr/>
            </a:pPr>
            <a:fld id="{131F93A8-BD76-E149-81A6-BE3E6344C4A8}" type="slidenum">
              <a:rPr lang="en-US" altLang="en-US"/>
              <a:pPr>
                <a:defRPr/>
              </a:pPr>
              <a:t>‹#›</a:t>
            </a:fld>
            <a:endParaRPr lang="en-US" altLang="en-US"/>
          </a:p>
        </p:txBody>
      </p:sp>
    </p:spTree>
    <p:extLst>
      <p:ext uri="{BB962C8B-B14F-4D97-AF65-F5344CB8AC3E}">
        <p14:creationId xmlns:p14="http://schemas.microsoft.com/office/powerpoint/2010/main" val="1433675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15032BF-5032-C5A7-FEEB-C4112387990A}"/>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C3FD627-1AEA-757D-E606-2F72B27E4CEF}"/>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94722FB-CD82-6549-79D6-011E9CAE5DE3}"/>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AFC94296-3EAB-EBA7-3566-0158E635C181}"/>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ea typeface="ＭＳ Ｐゴシック" charset="0"/>
                <a:cs typeface="ＭＳ Ｐゴシック" charset="0"/>
              </a:defRPr>
            </a:lvl1pPr>
          </a:lstStyle>
          <a:p>
            <a:pPr>
              <a:defRPr/>
            </a:pPr>
            <a:r>
              <a:rPr lang="en-US"/>
              <a:t>Planetary Sciences</a:t>
            </a:r>
          </a:p>
        </p:txBody>
      </p:sp>
      <p:sp>
        <p:nvSpPr>
          <p:cNvPr id="1030" name="Rectangle 6">
            <a:extLst>
              <a:ext uri="{FF2B5EF4-FFF2-40B4-BE49-F238E27FC236}">
                <a16:creationId xmlns:a16="http://schemas.microsoft.com/office/drawing/2014/main" id="{B7C837C1-3974-1973-DEEF-16B689EEEE6F}"/>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9717089-ABB6-4A4D-9FA1-D111E4D92CF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2B9A97A-B21D-2E32-9656-91C1E45968A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a:extLst>
              <a:ext uri="{FF2B5EF4-FFF2-40B4-BE49-F238E27FC236}">
                <a16:creationId xmlns:a16="http://schemas.microsoft.com/office/drawing/2014/main" id="{7D8AFFB3-5957-6F6F-FABD-7C621CCB20C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7156" name="Rectangle 4">
            <a:extLst>
              <a:ext uri="{FF2B5EF4-FFF2-40B4-BE49-F238E27FC236}">
                <a16:creationId xmlns:a16="http://schemas.microsoft.com/office/drawing/2014/main" id="{08B29D02-FFC0-C1E0-A863-7DFB90878DCA}"/>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ＭＳ Ｐゴシック" charset="0"/>
              </a:defRPr>
            </a:lvl1pPr>
          </a:lstStyle>
          <a:p>
            <a:pPr>
              <a:defRPr/>
            </a:pPr>
            <a:endParaRPr lang="en-US"/>
          </a:p>
        </p:txBody>
      </p:sp>
      <p:sp>
        <p:nvSpPr>
          <p:cNvPr id="177157" name="Rectangle 5">
            <a:extLst>
              <a:ext uri="{FF2B5EF4-FFF2-40B4-BE49-F238E27FC236}">
                <a16:creationId xmlns:a16="http://schemas.microsoft.com/office/drawing/2014/main" id="{86BBC8F8-809E-029B-063E-01FFAD5FF269}"/>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ＭＳ Ｐゴシック" charset="0"/>
              </a:defRPr>
            </a:lvl1pPr>
          </a:lstStyle>
          <a:p>
            <a:pPr>
              <a:defRPr/>
            </a:pPr>
            <a:r>
              <a:rPr lang="en-US"/>
              <a:t>Planetary Sciences</a:t>
            </a:r>
          </a:p>
        </p:txBody>
      </p:sp>
      <p:sp>
        <p:nvSpPr>
          <p:cNvPr id="177158" name="Rectangle 6">
            <a:extLst>
              <a:ext uri="{FF2B5EF4-FFF2-40B4-BE49-F238E27FC236}">
                <a16:creationId xmlns:a16="http://schemas.microsoft.com/office/drawing/2014/main" id="{8EC51223-EB84-481A-FB92-D81A19124B9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60A61301-C2AF-EF47-8D3B-3989174C3724}"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2B34E4C-EF37-C1D9-6D67-C77268A6FD95}"/>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Rectangle 3">
            <a:extLst>
              <a:ext uri="{FF2B5EF4-FFF2-40B4-BE49-F238E27FC236}">
                <a16:creationId xmlns:a16="http://schemas.microsoft.com/office/drawing/2014/main" id="{A3045516-D55F-2E9D-4853-3FCD1EC04C34}"/>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4ACC22C-318D-0391-CA72-CA1F72AAA629}"/>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cs typeface="Arial" panose="020B0604020202020204" pitchFamily="34" charset="0"/>
              </a:defRPr>
            </a:lvl1pPr>
          </a:lstStyle>
          <a:p>
            <a:pPr>
              <a:defRPr/>
            </a:pPr>
            <a:fld id="{B1520933-6940-AD45-899D-AC64DCFF21ED}" type="datetime1">
              <a:rPr lang="en-US" altLang="en-US"/>
              <a:pPr>
                <a:defRPr/>
              </a:pPr>
              <a:t>9/7/22</a:t>
            </a:fld>
            <a:endParaRPr lang="en-US" altLang="en-US"/>
          </a:p>
        </p:txBody>
      </p:sp>
      <p:sp>
        <p:nvSpPr>
          <p:cNvPr id="1029" name="Rectangle 5">
            <a:extLst>
              <a:ext uri="{FF2B5EF4-FFF2-40B4-BE49-F238E27FC236}">
                <a16:creationId xmlns:a16="http://schemas.microsoft.com/office/drawing/2014/main" id="{6F5F7E0A-919B-A600-3D07-EA5BECB78FE5}"/>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ＭＳ Ｐゴシック" charset="0"/>
                <a:cs typeface="Arial" charset="0"/>
              </a:defRPr>
            </a:lvl1pPr>
          </a:lstStyle>
          <a:p>
            <a:pPr>
              <a:defRPr/>
            </a:pPr>
            <a:r>
              <a:rPr lang="en-US"/>
              <a:t>Planetary SciencesPlanetary Sciences</a:t>
            </a:r>
          </a:p>
        </p:txBody>
      </p:sp>
      <p:sp>
        <p:nvSpPr>
          <p:cNvPr id="1030" name="Rectangle 6">
            <a:extLst>
              <a:ext uri="{FF2B5EF4-FFF2-40B4-BE49-F238E27FC236}">
                <a16:creationId xmlns:a16="http://schemas.microsoft.com/office/drawing/2014/main" id="{2ADA28BE-9308-B5FF-3AE4-16403B8B27F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panose="020B0604020202020204" pitchFamily="34" charset="0"/>
              </a:defRPr>
            </a:lvl1pPr>
          </a:lstStyle>
          <a:p>
            <a:pPr>
              <a:defRPr/>
            </a:pPr>
            <a:fld id="{EC7A6898-2425-E747-9959-8748813ADC3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841AF35C-77FE-ECA2-F3E8-F584B064B517}"/>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7891" name="Rectangle 3">
            <a:extLst>
              <a:ext uri="{FF2B5EF4-FFF2-40B4-BE49-F238E27FC236}">
                <a16:creationId xmlns:a16="http://schemas.microsoft.com/office/drawing/2014/main" id="{215B5D2C-F90C-474D-37ED-DA6F5EB2E784}"/>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4AFF82E-1E07-07AF-8368-1BF7262889FB}"/>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cs typeface="Arial" panose="020B0604020202020204" pitchFamily="34" charset="0"/>
              </a:defRPr>
            </a:lvl1pPr>
          </a:lstStyle>
          <a:p>
            <a:pPr>
              <a:defRPr/>
            </a:pPr>
            <a:fld id="{81393C75-4703-1F4C-A732-A6691B2488C4}" type="datetime1">
              <a:rPr lang="en-US" altLang="en-US"/>
              <a:pPr>
                <a:defRPr/>
              </a:pPr>
              <a:t>9/7/22</a:t>
            </a:fld>
            <a:endParaRPr lang="en-US" altLang="en-US"/>
          </a:p>
        </p:txBody>
      </p:sp>
      <p:sp>
        <p:nvSpPr>
          <p:cNvPr id="1029" name="Rectangle 5">
            <a:extLst>
              <a:ext uri="{FF2B5EF4-FFF2-40B4-BE49-F238E27FC236}">
                <a16:creationId xmlns:a16="http://schemas.microsoft.com/office/drawing/2014/main" id="{8922501C-C7AE-623F-79F7-5ED0F6BE611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ＭＳ Ｐゴシック" charset="0"/>
                <a:cs typeface="Arial" charset="0"/>
              </a:defRPr>
            </a:lvl1pPr>
          </a:lstStyle>
          <a:p>
            <a:pPr>
              <a:defRPr/>
            </a:pPr>
            <a:r>
              <a:rPr lang="en-US"/>
              <a:t>Planetary SciencesPlanetary Sciences</a:t>
            </a:r>
          </a:p>
        </p:txBody>
      </p:sp>
      <p:sp>
        <p:nvSpPr>
          <p:cNvPr id="1030" name="Rectangle 6">
            <a:extLst>
              <a:ext uri="{FF2B5EF4-FFF2-40B4-BE49-F238E27FC236}">
                <a16:creationId xmlns:a16="http://schemas.microsoft.com/office/drawing/2014/main" id="{7F21D144-BB57-9C8B-FC80-0BAA288ECA81}"/>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panose="020B0604020202020204" pitchFamily="34" charset="0"/>
              </a:defRPr>
            </a:lvl1pPr>
          </a:lstStyle>
          <a:p>
            <a:pPr>
              <a:defRPr/>
            </a:pPr>
            <a:fld id="{362419A3-B913-8A42-AA45-BC2F177DC3C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02DC67A9-0324-AE78-C9CF-B6319AA076A3}"/>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7763" name="Rectangle 3">
            <a:extLst>
              <a:ext uri="{FF2B5EF4-FFF2-40B4-BE49-F238E27FC236}">
                <a16:creationId xmlns:a16="http://schemas.microsoft.com/office/drawing/2014/main" id="{557EC2B6-CB89-5FB1-9910-5645F4633513}"/>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48362DA-8B16-D9B5-E963-87B493E9D97E}"/>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cs typeface="Arial" panose="020B0604020202020204" pitchFamily="34" charset="0"/>
              </a:defRPr>
            </a:lvl1pPr>
          </a:lstStyle>
          <a:p>
            <a:pPr>
              <a:defRPr/>
            </a:pPr>
            <a:fld id="{1865768E-DA7D-CA4D-93FF-17CC4FAB32D0}" type="datetime1">
              <a:rPr lang="en-US" altLang="en-US"/>
              <a:pPr>
                <a:defRPr/>
              </a:pPr>
              <a:t>9/7/22</a:t>
            </a:fld>
            <a:endParaRPr lang="en-US" altLang="en-US"/>
          </a:p>
        </p:txBody>
      </p:sp>
      <p:sp>
        <p:nvSpPr>
          <p:cNvPr id="1029" name="Rectangle 5">
            <a:extLst>
              <a:ext uri="{FF2B5EF4-FFF2-40B4-BE49-F238E27FC236}">
                <a16:creationId xmlns:a16="http://schemas.microsoft.com/office/drawing/2014/main" id="{3ED63BFE-F421-066A-F81F-19A19865A9DD}"/>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ＭＳ Ｐゴシック" charset="0"/>
                <a:cs typeface="Arial" charset="0"/>
              </a:defRPr>
            </a:lvl1pPr>
          </a:lstStyle>
          <a:p>
            <a:pPr>
              <a:defRPr/>
            </a:pPr>
            <a:r>
              <a:rPr lang="en-US"/>
              <a:t>Planetary SciencesPlanetary Sciences</a:t>
            </a:r>
          </a:p>
        </p:txBody>
      </p:sp>
      <p:sp>
        <p:nvSpPr>
          <p:cNvPr id="1030" name="Rectangle 6">
            <a:extLst>
              <a:ext uri="{FF2B5EF4-FFF2-40B4-BE49-F238E27FC236}">
                <a16:creationId xmlns:a16="http://schemas.microsoft.com/office/drawing/2014/main" id="{A2D23F9B-92ED-48C3-F0B7-9887E31A8075}"/>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panose="020B0604020202020204" pitchFamily="34" charset="0"/>
              </a:defRPr>
            </a:lvl1pPr>
          </a:lstStyle>
          <a:p>
            <a:pPr>
              <a:defRPr/>
            </a:pPr>
            <a:fld id="{8571831F-5628-0F44-893C-92EE2D3E454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C361401-1B15-7850-C6FB-8B110E7738E3}"/>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14338BC-B710-8349-B650-2BB2C623737B}"/>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A5F7438-E258-86EB-3AD5-73D771FE8944}"/>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7EE30C6F-FB1A-DF46-0DD9-9BAEB9691DFA}"/>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ea typeface="ＭＳ Ｐゴシック" charset="0"/>
                <a:cs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C0D98833-9B99-F64F-7D63-3A935C66CB33}"/>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37C10DF-9430-524B-BA3B-E1381FD6C33B}" type="slidenum">
              <a:rPr lang="en-US" altLang="en-US"/>
              <a:pPr>
                <a:defRPr/>
              </a:pPr>
              <a:t>‹#›</a:t>
            </a:fld>
            <a:endParaRPr lang="en-US" altLang="en-US"/>
          </a:p>
        </p:txBody>
      </p:sp>
    </p:spTree>
    <p:extLst>
      <p:ext uri="{BB962C8B-B14F-4D97-AF65-F5344CB8AC3E}">
        <p14:creationId xmlns:p14="http://schemas.microsoft.com/office/powerpoint/2010/main" val="1100256799"/>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3489" name="Picture 1" descr="PIA20021_fig1.jpg">
            <a:extLst>
              <a:ext uri="{FF2B5EF4-FFF2-40B4-BE49-F238E27FC236}">
                <a16:creationId xmlns:a16="http://schemas.microsoft.com/office/drawing/2014/main" id="{07718279-D241-1662-EB6D-502DC89280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9296400" cy="695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0" name="Rectangle 2">
            <a:extLst>
              <a:ext uri="{FF2B5EF4-FFF2-40B4-BE49-F238E27FC236}">
                <a16:creationId xmlns:a16="http://schemas.microsoft.com/office/drawing/2014/main" id="{5D2B644D-7471-611A-AEE8-58C731B3CB57}"/>
              </a:ext>
            </a:extLst>
          </p:cNvPr>
          <p:cNvSpPr txBox="1">
            <a:spLocks noChangeArrowheads="1"/>
          </p:cNvSpPr>
          <p:nvPr/>
        </p:nvSpPr>
        <p:spPr bwMode="auto">
          <a:xfrm>
            <a:off x="1219200" y="-152400"/>
            <a:ext cx="472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4400" b="1">
                <a:solidFill>
                  <a:srgbClr val="FFFFFF"/>
                </a:solidFill>
              </a:rPr>
              <a:t>Where is this?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Text Box 3">
            <a:extLst>
              <a:ext uri="{FF2B5EF4-FFF2-40B4-BE49-F238E27FC236}">
                <a16:creationId xmlns:a16="http://schemas.microsoft.com/office/drawing/2014/main" id="{A856A5C7-0E80-95B8-42F6-8B841CC69877}"/>
              </a:ext>
            </a:extLst>
          </p:cNvPr>
          <p:cNvSpPr txBox="1">
            <a:spLocks noChangeArrowheads="1"/>
          </p:cNvSpPr>
          <p:nvPr/>
        </p:nvSpPr>
        <p:spPr bwMode="auto">
          <a:xfrm>
            <a:off x="461962" y="914400"/>
            <a:ext cx="822483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		semimajor axis			size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e		eccentricity				shape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i</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inclination  </a:t>
            </a: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(0 degrees = face-on)</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tilt angle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P		orbital period				time</a:t>
            </a:r>
          </a:p>
          <a:p>
            <a:pPr eaLnBrk="1" hangingPunct="1">
              <a:spcBef>
                <a:spcPct val="0"/>
              </a:spcBef>
              <a:buFontTx/>
              <a:buNone/>
            </a:pPr>
            <a:r>
              <a:rPr lang="en-US" altLang="en-US" sz="2400" dirty="0">
                <a:solidFill>
                  <a:srgbClr val="00B050"/>
                </a:solidFill>
              </a:rPr>
              <a:t>SSE!</a:t>
            </a:r>
          </a:p>
          <a:p>
            <a:pPr eaLnBrk="1" hangingPunct="1">
              <a:spcBef>
                <a:spcPct val="0"/>
              </a:spcBef>
              <a:buFontTx/>
              <a:buNone/>
            </a:pPr>
            <a:r>
              <a:rPr lang="en-US" altLang="en-US" sz="2400" dirty="0">
                <a:solidFill>
                  <a:srgbClr val="00B050"/>
                </a:solidFill>
              </a:rPr>
              <a:t>SSE!</a:t>
            </a:r>
          </a:p>
          <a:p>
            <a:pPr eaLnBrk="1" hangingPunct="1">
              <a:spcBef>
                <a:spcPct val="0"/>
              </a:spcBef>
              <a:buFontTx/>
              <a:buNone/>
            </a:pPr>
            <a:r>
              <a:rPr lang="en-US" altLang="en-US" sz="2400" dirty="0">
                <a:solidFill>
                  <a:srgbClr val="00B050"/>
                </a:solidFill>
              </a:rPr>
              <a:t>SSE!</a:t>
            </a:r>
          </a:p>
        </p:txBody>
      </p:sp>
      <p:pic>
        <p:nvPicPr>
          <p:cNvPr id="79876" name="Picture 8">
            <a:extLst>
              <a:ext uri="{FF2B5EF4-FFF2-40B4-BE49-F238E27FC236}">
                <a16:creationId xmlns:a16="http://schemas.microsoft.com/office/drawing/2014/main" id="{76F00A84-F3A6-3C7D-EA57-434179D057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0450" y="3698875"/>
            <a:ext cx="3841750"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29773106-DCFC-9266-2BFE-D07C91E305FB}"/>
              </a:ext>
            </a:extLst>
          </p:cNvPr>
          <p:cNvSpPr txBox="1">
            <a:spLocks noChangeArrowheads="1"/>
          </p:cNvSpPr>
          <p:nvPr/>
        </p:nvSpPr>
        <p:spPr bwMode="auto">
          <a:xfrm>
            <a:off x="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rPr>
              <a:t>Orbital Elements</a:t>
            </a:r>
          </a:p>
        </p:txBody>
      </p:sp>
      <p:sp>
        <p:nvSpPr>
          <p:cNvPr id="4" name="Slide Number Placeholder 3">
            <a:extLst>
              <a:ext uri="{FF2B5EF4-FFF2-40B4-BE49-F238E27FC236}">
                <a16:creationId xmlns:a16="http://schemas.microsoft.com/office/drawing/2014/main" id="{69F3731D-3051-5E9C-149E-B861669AAF0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ECA68E-B354-3B45-AEF3-AADBB321ADC5}" type="slidenum">
              <a:rPr kumimoji="0" lang="en-US" altLang="en-US" sz="1400" b="1" i="0" u="none" strike="noStrike" kern="1200" cap="none" spc="0" normalizeH="0" baseline="0" noProof="0" smtClean="0">
                <a:ln>
                  <a:noFill/>
                </a:ln>
                <a:solidFill>
                  <a:srgbClr val="FFFFFF"/>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400" b="1" i="0" u="none" strike="noStrike" kern="1200" cap="none" spc="0" normalizeH="0" baseline="0" noProof="0">
              <a:ln>
                <a:noFill/>
              </a:ln>
              <a:solidFill>
                <a:srgbClr val="FFFFFF"/>
              </a:solidFill>
              <a:effectLst/>
              <a:uLnTx/>
              <a:uFillTx/>
              <a:latin typeface="Times New Roman"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4019">
                                            <p:txEl>
                                              <p:pRg st="0" end="0"/>
                                            </p:txEl>
                                          </p:spTgt>
                                        </p:tgtEl>
                                        <p:attrNameLst>
                                          <p:attrName>style.visibility</p:attrName>
                                        </p:attrNameLst>
                                      </p:cBhvr>
                                      <p:to>
                                        <p:strVal val="visible"/>
                                      </p:to>
                                    </p:set>
                                    <p:animEffect transition="in" filter="fade">
                                      <p:cBhvr>
                                        <p:cTn id="7" dur="2000"/>
                                        <p:tgtEl>
                                          <p:spTgt spid="21401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4019">
                                            <p:txEl>
                                              <p:pRg st="3" end="3"/>
                                            </p:txEl>
                                          </p:spTgt>
                                        </p:tgtEl>
                                        <p:attrNameLst>
                                          <p:attrName>style.visibility</p:attrName>
                                        </p:attrNameLst>
                                      </p:cBhvr>
                                      <p:to>
                                        <p:strVal val="visible"/>
                                      </p:to>
                                    </p:set>
                                    <p:animEffect transition="in" filter="fade">
                                      <p:cBhvr>
                                        <p:cTn id="10" dur="2000"/>
                                        <p:tgtEl>
                                          <p:spTgt spid="214019">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4019">
                                            <p:txEl>
                                              <p:pRg st="1" end="1"/>
                                            </p:txEl>
                                          </p:spTgt>
                                        </p:tgtEl>
                                        <p:attrNameLst>
                                          <p:attrName>style.visibility</p:attrName>
                                        </p:attrNameLst>
                                      </p:cBhvr>
                                      <p:to>
                                        <p:strVal val="visible"/>
                                      </p:to>
                                    </p:set>
                                    <p:animEffect transition="in" filter="fade">
                                      <p:cBhvr>
                                        <p:cTn id="15" dur="2000"/>
                                        <p:tgtEl>
                                          <p:spTgt spid="214019">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214019">
                                            <p:txEl>
                                              <p:pRg st="2" end="2"/>
                                            </p:txEl>
                                          </p:spTgt>
                                        </p:tgtEl>
                                        <p:attrNameLst>
                                          <p:attrName>style.visibility</p:attrName>
                                        </p:attrNameLst>
                                      </p:cBhvr>
                                      <p:to>
                                        <p:strVal val="visible"/>
                                      </p:to>
                                    </p:set>
                                    <p:animEffect transition="in" filter="fade">
                                      <p:cBhvr>
                                        <p:cTn id="20" dur="2000"/>
                                        <p:tgtEl>
                                          <p:spTgt spid="21401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14019">
                                            <p:txEl>
                                              <p:pRg st="4" end="4"/>
                                            </p:txEl>
                                          </p:spTgt>
                                        </p:tgtEl>
                                        <p:attrNameLst>
                                          <p:attrName>style.visibility</p:attrName>
                                        </p:attrNameLst>
                                      </p:cBhvr>
                                      <p:to>
                                        <p:strVal val="visible"/>
                                      </p:to>
                                    </p:set>
                                    <p:animEffect transition="in" filter="fade">
                                      <p:cBhvr>
                                        <p:cTn id="25" dur="2000"/>
                                        <p:tgtEl>
                                          <p:spTgt spid="214019">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14019">
                                            <p:txEl>
                                              <p:pRg st="5" end="5"/>
                                            </p:txEl>
                                          </p:spTgt>
                                        </p:tgtEl>
                                        <p:attrNameLst>
                                          <p:attrName>style.visibility</p:attrName>
                                        </p:attrNameLst>
                                      </p:cBhvr>
                                      <p:to>
                                        <p:strVal val="visible"/>
                                      </p:to>
                                    </p:set>
                                    <p:animEffect transition="in" filter="fade">
                                      <p:cBhvr>
                                        <p:cTn id="28" dur="2000"/>
                                        <p:tgtEl>
                                          <p:spTgt spid="214019">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14019">
                                            <p:txEl>
                                              <p:pRg st="6" end="6"/>
                                            </p:txEl>
                                          </p:spTgt>
                                        </p:tgtEl>
                                        <p:attrNameLst>
                                          <p:attrName>style.visibility</p:attrName>
                                        </p:attrNameLst>
                                      </p:cBhvr>
                                      <p:to>
                                        <p:strVal val="visible"/>
                                      </p:to>
                                    </p:set>
                                    <p:animEffect transition="in" filter="fade">
                                      <p:cBhvr>
                                        <p:cTn id="31" dur="2000"/>
                                        <p:tgtEl>
                                          <p:spTgt spid="2140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Text Box 3">
            <a:extLst>
              <a:ext uri="{FF2B5EF4-FFF2-40B4-BE49-F238E27FC236}">
                <a16:creationId xmlns:a16="http://schemas.microsoft.com/office/drawing/2014/main" id="{A856A5C7-0E80-95B8-42F6-8B841CC69877}"/>
              </a:ext>
            </a:extLst>
          </p:cNvPr>
          <p:cNvSpPr txBox="1">
            <a:spLocks noChangeArrowheads="1"/>
          </p:cNvSpPr>
          <p:nvPr/>
        </p:nvSpPr>
        <p:spPr bwMode="auto">
          <a:xfrm>
            <a:off x="461962" y="914400"/>
            <a:ext cx="822483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		semimajor axis			size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e		eccentricity				shape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i</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inclination  </a:t>
            </a: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(0 degrees = face-on)</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tilt angle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P		orbital period				time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T		epoch of periastron			a date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Ω</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longitude of ascending node		spin angle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ω</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argument of periastron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tωist</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angle</a:t>
            </a:r>
          </a:p>
        </p:txBody>
      </p:sp>
      <p:pic>
        <p:nvPicPr>
          <p:cNvPr id="79876" name="Picture 8">
            <a:extLst>
              <a:ext uri="{FF2B5EF4-FFF2-40B4-BE49-F238E27FC236}">
                <a16:creationId xmlns:a16="http://schemas.microsoft.com/office/drawing/2014/main" id="{76F00A84-F3A6-3C7D-EA57-434179D057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0450" y="3698875"/>
            <a:ext cx="3841750"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29773106-DCFC-9266-2BFE-D07C91E305FB}"/>
              </a:ext>
            </a:extLst>
          </p:cNvPr>
          <p:cNvSpPr txBox="1">
            <a:spLocks noChangeArrowheads="1"/>
          </p:cNvSpPr>
          <p:nvPr/>
        </p:nvSpPr>
        <p:spPr bwMode="auto">
          <a:xfrm>
            <a:off x="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rPr>
              <a:t>Orbital Elements</a:t>
            </a:r>
          </a:p>
        </p:txBody>
      </p:sp>
      <p:sp>
        <p:nvSpPr>
          <p:cNvPr id="4" name="Slide Number Placeholder 3">
            <a:extLst>
              <a:ext uri="{FF2B5EF4-FFF2-40B4-BE49-F238E27FC236}">
                <a16:creationId xmlns:a16="http://schemas.microsoft.com/office/drawing/2014/main" id="{69F3731D-3051-5E9C-149E-B861669AAF0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ECA68E-B354-3B45-AEF3-AADBB321ADC5}" type="slidenum">
              <a:rPr kumimoji="0" lang="en-US" altLang="en-US" sz="1400" b="1" i="0" u="none" strike="noStrike" kern="1200" cap="none" spc="0" normalizeH="0" baseline="0" noProof="0" smtClean="0">
                <a:ln>
                  <a:noFill/>
                </a:ln>
                <a:solidFill>
                  <a:srgbClr val="FFFFFF"/>
                </a:solidFill>
                <a:effectLst/>
                <a:uLnTx/>
                <a:uFillTx/>
                <a:latin typeface="Times New Roman"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400" b="1"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Tree>
    <p:extLst>
      <p:ext uri="{BB962C8B-B14F-4D97-AF65-F5344CB8AC3E}">
        <p14:creationId xmlns:p14="http://schemas.microsoft.com/office/powerpoint/2010/main" val="362993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4019">
                                            <p:txEl>
                                              <p:pRg st="4" end="4"/>
                                            </p:txEl>
                                          </p:spTgt>
                                        </p:tgtEl>
                                        <p:attrNameLst>
                                          <p:attrName>style.visibility</p:attrName>
                                        </p:attrNameLst>
                                      </p:cBhvr>
                                      <p:to>
                                        <p:strVal val="visible"/>
                                      </p:to>
                                    </p:set>
                                    <p:animEffect transition="in" filter="fade">
                                      <p:cBhvr>
                                        <p:cTn id="7" dur="2000"/>
                                        <p:tgtEl>
                                          <p:spTgt spid="214019">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14019">
                                            <p:txEl>
                                              <p:pRg st="5" end="5"/>
                                            </p:txEl>
                                          </p:spTgt>
                                        </p:tgtEl>
                                        <p:attrNameLst>
                                          <p:attrName>style.visibility</p:attrName>
                                        </p:attrNameLst>
                                      </p:cBhvr>
                                      <p:to>
                                        <p:strVal val="visible"/>
                                      </p:to>
                                    </p:set>
                                    <p:animEffect transition="in" filter="fade">
                                      <p:cBhvr>
                                        <p:cTn id="12" dur="2000"/>
                                        <p:tgtEl>
                                          <p:spTgt spid="214019">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14019">
                                            <p:txEl>
                                              <p:pRg st="6" end="6"/>
                                            </p:txEl>
                                          </p:spTgt>
                                        </p:tgtEl>
                                        <p:attrNameLst>
                                          <p:attrName>style.visibility</p:attrName>
                                        </p:attrNameLst>
                                      </p:cBhvr>
                                      <p:to>
                                        <p:strVal val="visible"/>
                                      </p:to>
                                    </p:set>
                                    <p:animEffect transition="in" filter="fade">
                                      <p:cBhvr>
                                        <p:cTn id="17" dur="2000"/>
                                        <p:tgtEl>
                                          <p:spTgt spid="2140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earing a crown&#10;&#10;Description automatically generated with medium confidence">
            <a:extLst>
              <a:ext uri="{FF2B5EF4-FFF2-40B4-BE49-F238E27FC236}">
                <a16:creationId xmlns:a16="http://schemas.microsoft.com/office/drawing/2014/main" id="{07F6CDEA-F248-F316-62FB-D194F3F2B074}"/>
              </a:ext>
            </a:extLst>
          </p:cNvPr>
          <p:cNvPicPr>
            <a:picLocks noChangeAspect="1"/>
          </p:cNvPicPr>
          <p:nvPr/>
        </p:nvPicPr>
        <p:blipFill>
          <a:blip r:embed="rId3"/>
          <a:stretch>
            <a:fillRect/>
          </a:stretch>
        </p:blipFill>
        <p:spPr>
          <a:xfrm>
            <a:off x="1157312" y="304800"/>
            <a:ext cx="1204888" cy="1130300"/>
          </a:xfrm>
          <a:prstGeom prst="rect">
            <a:avLst/>
          </a:prstGeom>
        </p:spPr>
      </p:pic>
      <p:sp>
        <p:nvSpPr>
          <p:cNvPr id="81921" name="Rectangle 2">
            <a:extLst>
              <a:ext uri="{FF2B5EF4-FFF2-40B4-BE49-F238E27FC236}">
                <a16:creationId xmlns:a16="http://schemas.microsoft.com/office/drawing/2014/main" id="{AA6E5CD0-4606-FB57-9E8C-FCB7C8774A3A}"/>
              </a:ext>
            </a:extLst>
          </p:cNvPr>
          <p:cNvSpPr>
            <a:spLocks noGrp="1" noChangeArrowheads="1"/>
          </p:cNvSpPr>
          <p:nvPr>
            <p:ph type="title"/>
          </p:nvPr>
        </p:nvSpPr>
        <p:spPr>
          <a:xfrm>
            <a:off x="0" y="0"/>
            <a:ext cx="9144000" cy="838200"/>
          </a:xfrm>
        </p:spPr>
        <p:txBody>
          <a:bodyPr/>
          <a:lstStyle/>
          <a:p>
            <a:pPr eaLnBrk="1" hangingPunct="1"/>
            <a:r>
              <a:rPr lang="en-US" altLang="en-US" sz="4000" b="1" dirty="0">
                <a:ea typeface="ＭＳ Ｐゴシック" panose="020B0600070205080204" pitchFamily="34" charset="-128"/>
              </a:rPr>
              <a:t>Spin </a:t>
            </a:r>
            <a:r>
              <a:rPr lang="en-US" altLang="en-US" sz="4000" dirty="0" err="1">
                <a:ea typeface="ＭＳ Ｐゴシック" panose="020B0600070205080204" pitchFamily="34" charset="-128"/>
              </a:rPr>
              <a:t>Ω</a:t>
            </a:r>
            <a:r>
              <a:rPr lang="en-US" altLang="en-US" sz="4000" b="1" dirty="0">
                <a:ea typeface="ＭＳ Ｐゴシック" panose="020B0600070205080204" pitchFamily="34" charset="-128"/>
              </a:rPr>
              <a:t>: Longitude of Ascending Node</a:t>
            </a:r>
          </a:p>
        </p:txBody>
      </p:sp>
      <p:pic>
        <p:nvPicPr>
          <p:cNvPr id="218117" name="Picture 5">
            <a:extLst>
              <a:ext uri="{FF2B5EF4-FFF2-40B4-BE49-F238E27FC236}">
                <a16:creationId xmlns:a16="http://schemas.microsoft.com/office/drawing/2014/main" id="{B9DF76BE-81BE-60CE-1614-36F122F7AA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033463"/>
            <a:ext cx="7162800" cy="574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C87AA622-62AC-8710-24BE-D05F0A8E22D4}"/>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ECA68E-B354-3B45-AEF3-AADBB321ADC5}" type="slidenum">
              <a:rPr kumimoji="0" lang="en-US" altLang="en-US" sz="1400" b="1" i="0" u="none" strike="noStrike" kern="1200" cap="none" spc="0" normalizeH="0" baseline="0" noProof="0" smtClean="0">
                <a:ln>
                  <a:noFill/>
                </a:ln>
                <a:solidFill>
                  <a:srgbClr val="FFFFFF"/>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400" b="1" i="0" u="none" strike="noStrike" kern="1200" cap="none" spc="0" normalizeH="0" baseline="0" noProof="0">
              <a:ln>
                <a:noFill/>
              </a:ln>
              <a:solidFill>
                <a:srgbClr val="FFFFFF"/>
              </a:solidFill>
              <a:effectLst/>
              <a:uLnTx/>
              <a:uFillTx/>
              <a:latin typeface="Times New Roman"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218117"/>
                                        </p:tgtEl>
                                        <p:attrNameLst>
                                          <p:attrName>style.visibility</p:attrName>
                                        </p:attrNameLst>
                                      </p:cBhvr>
                                      <p:to>
                                        <p:strVal val="visible"/>
                                      </p:to>
                                    </p:set>
                                    <p:anim calcmode="lin" valueType="num">
                                      <p:cBhvr>
                                        <p:cTn id="7" dur="5000" fill="hold"/>
                                        <p:tgtEl>
                                          <p:spTgt spid="218117"/>
                                        </p:tgtEl>
                                        <p:attrNameLst>
                                          <p:attrName>ppt_w</p:attrName>
                                        </p:attrNameLst>
                                      </p:cBhvr>
                                      <p:tavLst>
                                        <p:tav tm="0" fmla="#ppt_w*sin(2.5*pi*$)">
                                          <p:val>
                                            <p:fltVal val="0"/>
                                          </p:val>
                                        </p:tav>
                                        <p:tav tm="100000">
                                          <p:val>
                                            <p:fltVal val="1"/>
                                          </p:val>
                                        </p:tav>
                                      </p:tavLst>
                                    </p:anim>
                                    <p:anim calcmode="lin" valueType="num">
                                      <p:cBhvr>
                                        <p:cTn id="8" dur="5000" fill="hold"/>
                                        <p:tgtEl>
                                          <p:spTgt spid="21811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a:extLst>
              <a:ext uri="{FF2B5EF4-FFF2-40B4-BE49-F238E27FC236}">
                <a16:creationId xmlns:a16="http://schemas.microsoft.com/office/drawing/2014/main" id="{E44EA6AF-A466-4881-62FE-D9BC29F080F9}"/>
              </a:ext>
            </a:extLst>
          </p:cNvPr>
          <p:cNvSpPr>
            <a:spLocks noGrp="1" noChangeArrowheads="1"/>
          </p:cNvSpPr>
          <p:nvPr>
            <p:ph type="title"/>
          </p:nvPr>
        </p:nvSpPr>
        <p:spPr>
          <a:xfrm>
            <a:off x="685800" y="0"/>
            <a:ext cx="7772400" cy="838200"/>
          </a:xfrm>
        </p:spPr>
        <p:txBody>
          <a:bodyPr/>
          <a:lstStyle/>
          <a:p>
            <a:pPr eaLnBrk="1" hangingPunct="1"/>
            <a:r>
              <a:rPr lang="en-US" altLang="en-US" sz="4000" b="1" dirty="0" err="1">
                <a:ea typeface="ＭＳ Ｐゴシック" panose="020B0600070205080204" pitchFamily="34" charset="-128"/>
              </a:rPr>
              <a:t>T</a:t>
            </a:r>
            <a:r>
              <a:rPr lang="en-US" altLang="en-US" sz="4000" b="1" dirty="0" err="1">
                <a:solidFill>
                  <a:schemeClr val="tx1"/>
                </a:solidFill>
                <a:ea typeface="ＭＳ Ｐゴシック" panose="020B0600070205080204" pitchFamily="34" charset="-128"/>
              </a:rPr>
              <a:t>ω</a:t>
            </a:r>
            <a:r>
              <a:rPr lang="en-US" altLang="en-US" sz="4000" b="1" dirty="0" err="1">
                <a:ea typeface="ＭＳ Ｐゴシック" panose="020B0600070205080204" pitchFamily="34" charset="-128"/>
              </a:rPr>
              <a:t>ist</a:t>
            </a:r>
            <a:r>
              <a:rPr lang="en-US" altLang="en-US" sz="4000" b="1" dirty="0">
                <a:ea typeface="ＭＳ Ｐゴシック" panose="020B0600070205080204" pitchFamily="34" charset="-128"/>
              </a:rPr>
              <a:t> </a:t>
            </a:r>
            <a:r>
              <a:rPr lang="en-US" altLang="en-US" sz="4000" b="1" dirty="0" err="1">
                <a:solidFill>
                  <a:schemeClr val="tx1"/>
                </a:solidFill>
                <a:ea typeface="ＭＳ Ｐゴシック" panose="020B0600070205080204" pitchFamily="34" charset="-128"/>
              </a:rPr>
              <a:t>ω</a:t>
            </a:r>
            <a:r>
              <a:rPr lang="en-US" altLang="en-US" sz="4000" b="1" dirty="0">
                <a:ea typeface="ＭＳ Ｐゴシック" panose="020B0600070205080204" pitchFamily="34" charset="-128"/>
              </a:rPr>
              <a:t>: Argument of Periastron</a:t>
            </a:r>
          </a:p>
        </p:txBody>
      </p:sp>
      <p:pic>
        <p:nvPicPr>
          <p:cNvPr id="220165" name="Picture 5">
            <a:extLst>
              <a:ext uri="{FF2B5EF4-FFF2-40B4-BE49-F238E27FC236}">
                <a16:creationId xmlns:a16="http://schemas.microsoft.com/office/drawing/2014/main" id="{C51FA285-CBE4-359C-EB84-4D8433AB2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033463"/>
            <a:ext cx="7162800" cy="574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89F34775-BD33-F2F2-4273-6BC5AC21FBBA}"/>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ECA68E-B354-3B45-AEF3-AADBB321ADC5}" type="slidenum">
              <a:rPr kumimoji="0" lang="en-US" altLang="en-US" sz="1400" b="1" i="0" u="none" strike="noStrike" kern="1200" cap="none" spc="0" normalizeH="0" baseline="0" noProof="0" smtClean="0">
                <a:ln>
                  <a:noFill/>
                </a:ln>
                <a:solidFill>
                  <a:srgbClr val="FFFFFF"/>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400" b="1" i="0" u="none" strike="noStrike" kern="1200" cap="none" spc="0" normalizeH="0" baseline="0" noProof="0">
              <a:ln>
                <a:noFill/>
              </a:ln>
              <a:solidFill>
                <a:srgbClr val="FFFFFF"/>
              </a:solidFill>
              <a:effectLst/>
              <a:uLnTx/>
              <a:uFillTx/>
              <a:latin typeface="Times New Roman"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20165"/>
                                        </p:tgtEl>
                                        <p:attrNameLst>
                                          <p:attrName>style.visibility</p:attrName>
                                        </p:attrNameLst>
                                      </p:cBhvr>
                                      <p:to>
                                        <p:strVal val="visible"/>
                                      </p:to>
                                    </p:set>
                                    <p:anim calcmode="lin" valueType="num">
                                      <p:cBhvr>
                                        <p:cTn id="7" dur="5000" fill="hold"/>
                                        <p:tgtEl>
                                          <p:spTgt spid="220165"/>
                                        </p:tgtEl>
                                        <p:attrNameLst>
                                          <p:attrName>ppt_w</p:attrName>
                                        </p:attrNameLst>
                                      </p:cBhvr>
                                      <p:tavLst>
                                        <p:tav tm="0">
                                          <p:val>
                                            <p:fltVal val="0"/>
                                          </p:val>
                                        </p:tav>
                                        <p:tav tm="100000">
                                          <p:val>
                                            <p:strVal val="#ppt_w"/>
                                          </p:val>
                                        </p:tav>
                                      </p:tavLst>
                                    </p:anim>
                                    <p:anim calcmode="lin" valueType="num">
                                      <p:cBhvr>
                                        <p:cTn id="8" dur="5000" fill="hold"/>
                                        <p:tgtEl>
                                          <p:spTgt spid="220165"/>
                                        </p:tgtEl>
                                        <p:attrNameLst>
                                          <p:attrName>ppt_h</p:attrName>
                                        </p:attrNameLst>
                                      </p:cBhvr>
                                      <p:tavLst>
                                        <p:tav tm="0">
                                          <p:val>
                                            <p:fltVal val="0"/>
                                          </p:val>
                                        </p:tav>
                                        <p:tav tm="100000">
                                          <p:val>
                                            <p:strVal val="#ppt_h"/>
                                          </p:val>
                                        </p:tav>
                                      </p:tavLst>
                                    </p:anim>
                                    <p:anim calcmode="lin" valueType="num">
                                      <p:cBhvr>
                                        <p:cTn id="9" dur="5000" fill="hold"/>
                                        <p:tgtEl>
                                          <p:spTgt spid="220165"/>
                                        </p:tgtEl>
                                        <p:attrNameLst>
                                          <p:attrName>style.rotation</p:attrName>
                                        </p:attrNameLst>
                                      </p:cBhvr>
                                      <p:tavLst>
                                        <p:tav tm="0">
                                          <p:val>
                                            <p:fltVal val="360"/>
                                          </p:val>
                                        </p:tav>
                                        <p:tav tm="100000">
                                          <p:val>
                                            <p:fltVal val="0"/>
                                          </p:val>
                                        </p:tav>
                                      </p:tavLst>
                                    </p:anim>
                                    <p:animEffect transition="in" filter="fade">
                                      <p:cBhvr>
                                        <p:cTn id="10" dur="5000"/>
                                        <p:tgtEl>
                                          <p:spTgt spid="220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Text Box 3">
            <a:extLst>
              <a:ext uri="{FF2B5EF4-FFF2-40B4-BE49-F238E27FC236}">
                <a16:creationId xmlns:a16="http://schemas.microsoft.com/office/drawing/2014/main" id="{A856A5C7-0E80-95B8-42F6-8B841CC69877}"/>
              </a:ext>
            </a:extLst>
          </p:cNvPr>
          <p:cNvSpPr txBox="1">
            <a:spLocks noChangeArrowheads="1"/>
          </p:cNvSpPr>
          <p:nvPr/>
        </p:nvSpPr>
        <p:spPr bwMode="auto">
          <a:xfrm>
            <a:off x="461962" y="914400"/>
            <a:ext cx="8682038"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		semimajor axis			size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e		eccentricity				shape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i</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inclination  </a:t>
            </a: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(0 degrees = face-on)</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tilt angle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P		orbital period				time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T		epoch of periastron			a date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Ω</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longitude of ascending node		spin angle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ω</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argument of periastron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tωist</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angle</a:t>
            </a:r>
          </a:p>
          <a:p>
            <a:pPr eaLnBrk="1" hangingPunct="1">
              <a:spcBef>
                <a:spcPct val="0"/>
              </a:spcBef>
              <a:buFontTx/>
              <a:buNone/>
            </a:pPr>
            <a:r>
              <a:rPr lang="en-US" altLang="en-US" sz="2400" dirty="0"/>
              <a:t>equinox	equinox of date                       sets direction of equinox</a:t>
            </a:r>
          </a:p>
          <a:p>
            <a:pPr eaLnBrk="1" hangingPunct="1">
              <a:spcBef>
                <a:spcPct val="0"/>
              </a:spcBef>
              <a:buFontTx/>
              <a:buNone/>
            </a:pPr>
            <a:r>
              <a:rPr lang="en-US" altLang="en-US" sz="2400" dirty="0"/>
              <a:t>f		fractional mass			a number</a:t>
            </a:r>
          </a:p>
          <a:p>
            <a:pPr eaLnBrk="1" hangingPunct="1">
              <a:spcBef>
                <a:spcPct val="0"/>
              </a:spcBef>
              <a:buFontTx/>
              <a:buNone/>
            </a:pPr>
            <a:endParaRPr lang="en-US" altLang="en-US" sz="2400" dirty="0"/>
          </a:p>
          <a:p>
            <a:pPr eaLnBrk="1" hangingPunct="1">
              <a:spcBef>
                <a:spcPct val="0"/>
              </a:spcBef>
              <a:buFontTx/>
              <a:buNone/>
            </a:pPr>
            <a:r>
              <a:rPr lang="en-US" altLang="en-US" sz="2400" dirty="0"/>
              <a:t>Two observations will not yield an orbit.  Why?</a:t>
            </a:r>
          </a:p>
          <a:p>
            <a:pPr eaLnBrk="1" hangingPunct="1">
              <a:spcBef>
                <a:spcPct val="0"/>
              </a:spcBef>
              <a:buFontTx/>
              <a:buNone/>
            </a:pPr>
            <a:endParaRPr lang="en-US" altLang="en-US" sz="2400" dirty="0"/>
          </a:p>
          <a:p>
            <a:pPr eaLnBrk="1" hangingPunct="1">
              <a:spcBef>
                <a:spcPct val="0"/>
              </a:spcBef>
              <a:buFontTx/>
              <a:buNone/>
            </a:pPr>
            <a:r>
              <a:rPr lang="en-US" altLang="en-US" sz="2400" dirty="0"/>
              <a:t>Each point has (X position, Y position, time).  There are 7 classical unknowns, so you need a third point to give you 9 pieces of data to solve equations.</a:t>
            </a:r>
          </a:p>
        </p:txBody>
      </p:sp>
      <p:sp>
        <p:nvSpPr>
          <p:cNvPr id="8" name="Rectangle 2">
            <a:extLst>
              <a:ext uri="{FF2B5EF4-FFF2-40B4-BE49-F238E27FC236}">
                <a16:creationId xmlns:a16="http://schemas.microsoft.com/office/drawing/2014/main" id="{29773106-DCFC-9266-2BFE-D07C91E305FB}"/>
              </a:ext>
            </a:extLst>
          </p:cNvPr>
          <p:cNvSpPr txBox="1">
            <a:spLocks noChangeArrowheads="1"/>
          </p:cNvSpPr>
          <p:nvPr/>
        </p:nvSpPr>
        <p:spPr bwMode="auto">
          <a:xfrm>
            <a:off x="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rPr>
              <a:t>Orbital Elements</a:t>
            </a:r>
          </a:p>
        </p:txBody>
      </p:sp>
      <p:sp>
        <p:nvSpPr>
          <p:cNvPr id="4" name="Slide Number Placeholder 3">
            <a:extLst>
              <a:ext uri="{FF2B5EF4-FFF2-40B4-BE49-F238E27FC236}">
                <a16:creationId xmlns:a16="http://schemas.microsoft.com/office/drawing/2014/main" id="{69F3731D-3051-5E9C-149E-B861669AAF0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ECA68E-B354-3B45-AEF3-AADBB321ADC5}" type="slidenum">
              <a:rPr kumimoji="0" lang="en-US" altLang="en-US" sz="1400" b="1" i="0" u="none" strike="noStrike" kern="1200" cap="none" spc="0" normalizeH="0" baseline="0" noProof="0" smtClean="0">
                <a:ln>
                  <a:noFill/>
                </a:ln>
                <a:solidFill>
                  <a:srgbClr val="FFFFFF"/>
                </a:solidFill>
                <a:effectLst/>
                <a:uLnTx/>
                <a:uFillTx/>
                <a:latin typeface="Times New Roman"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400" b="1"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Tree>
    <p:extLst>
      <p:ext uri="{BB962C8B-B14F-4D97-AF65-F5344CB8AC3E}">
        <p14:creationId xmlns:p14="http://schemas.microsoft.com/office/powerpoint/2010/main" val="282351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4019">
                                            <p:txEl>
                                              <p:pRg st="7" end="7"/>
                                            </p:txEl>
                                          </p:spTgt>
                                        </p:tgtEl>
                                        <p:attrNameLst>
                                          <p:attrName>style.visibility</p:attrName>
                                        </p:attrNameLst>
                                      </p:cBhvr>
                                      <p:to>
                                        <p:strVal val="visible"/>
                                      </p:to>
                                    </p:set>
                                    <p:animEffect transition="in" filter="fade">
                                      <p:cBhvr>
                                        <p:cTn id="7" dur="2000"/>
                                        <p:tgtEl>
                                          <p:spTgt spid="214019">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4019">
                                            <p:txEl>
                                              <p:pRg st="8" end="8"/>
                                            </p:txEl>
                                          </p:spTgt>
                                        </p:tgtEl>
                                        <p:attrNameLst>
                                          <p:attrName>style.visibility</p:attrName>
                                        </p:attrNameLst>
                                      </p:cBhvr>
                                      <p:to>
                                        <p:strVal val="visible"/>
                                      </p:to>
                                    </p:set>
                                    <p:animEffect transition="in" filter="fade">
                                      <p:cBhvr>
                                        <p:cTn id="12" dur="2000"/>
                                        <p:tgtEl>
                                          <p:spTgt spid="214019">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4019">
                                            <p:txEl>
                                              <p:pRg st="10" end="10"/>
                                            </p:txEl>
                                          </p:spTgt>
                                        </p:tgtEl>
                                        <p:attrNameLst>
                                          <p:attrName>style.visibility</p:attrName>
                                        </p:attrNameLst>
                                      </p:cBhvr>
                                      <p:to>
                                        <p:strVal val="visible"/>
                                      </p:to>
                                    </p:set>
                                    <p:animEffect transition="in" filter="fade">
                                      <p:cBhvr>
                                        <p:cTn id="17" dur="2000"/>
                                        <p:tgtEl>
                                          <p:spTgt spid="214019">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4019">
                                            <p:txEl>
                                              <p:pRg st="12" end="12"/>
                                            </p:txEl>
                                          </p:spTgt>
                                        </p:tgtEl>
                                        <p:attrNameLst>
                                          <p:attrName>style.visibility</p:attrName>
                                        </p:attrNameLst>
                                      </p:cBhvr>
                                      <p:to>
                                        <p:strVal val="visible"/>
                                      </p:to>
                                    </p:set>
                                    <p:animEffect transition="in" filter="fade">
                                      <p:cBhvr>
                                        <p:cTn id="22" dur="2000"/>
                                        <p:tgtEl>
                                          <p:spTgt spid="21401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a:extLst>
              <a:ext uri="{FF2B5EF4-FFF2-40B4-BE49-F238E27FC236}">
                <a16:creationId xmlns:a16="http://schemas.microsoft.com/office/drawing/2014/main" id="{D4EB3A63-D02C-7F85-554C-04346200A270}"/>
              </a:ext>
            </a:extLst>
          </p:cNvPr>
          <p:cNvSpPr>
            <a:spLocks noGrp="1" noChangeArrowheads="1"/>
          </p:cNvSpPr>
          <p:nvPr>
            <p:ph type="title"/>
          </p:nvPr>
        </p:nvSpPr>
        <p:spPr>
          <a:xfrm>
            <a:off x="685800" y="0"/>
            <a:ext cx="7772400" cy="838200"/>
          </a:xfrm>
        </p:spPr>
        <p:txBody>
          <a:bodyPr/>
          <a:lstStyle/>
          <a:p>
            <a:pPr eaLnBrk="1" hangingPunct="1"/>
            <a:r>
              <a:rPr lang="en-US" altLang="en-US" b="1">
                <a:ea typeface="ＭＳ Ｐゴシック" panose="020B0600070205080204" pitchFamily="34" charset="-128"/>
              </a:rPr>
              <a:t>GJ 1245 AC</a:t>
            </a:r>
          </a:p>
        </p:txBody>
      </p:sp>
      <p:pic>
        <p:nvPicPr>
          <p:cNvPr id="88066" name="Picture 6" descr="gj1245ac">
            <a:extLst>
              <a:ext uri="{FF2B5EF4-FFF2-40B4-BE49-F238E27FC236}">
                <a16:creationId xmlns:a16="http://schemas.microsoft.com/office/drawing/2014/main" id="{8B4F62C2-60F1-A1CB-288D-CC487EB525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76200"/>
            <a:ext cx="5319713"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Rectangle 7">
            <a:extLst>
              <a:ext uri="{FF2B5EF4-FFF2-40B4-BE49-F238E27FC236}">
                <a16:creationId xmlns:a16="http://schemas.microsoft.com/office/drawing/2014/main" id="{15909764-A611-5290-A286-7699C4D1E505}"/>
              </a:ext>
            </a:extLst>
          </p:cNvPr>
          <p:cNvSpPr>
            <a:spLocks noChangeArrowheads="1"/>
          </p:cNvSpPr>
          <p:nvPr/>
        </p:nvSpPr>
        <p:spPr bwMode="auto">
          <a:xfrm>
            <a:off x="838200" y="76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4400" b="1" dirty="0">
                <a:solidFill>
                  <a:schemeClr val="tx2"/>
                </a:solidFill>
              </a:rPr>
              <a:t>Stars: Very Low </a:t>
            </a:r>
            <a:r>
              <a:rPr lang="en-US" altLang="en-US" sz="4400" b="1" dirty="0">
                <a:solidFill>
                  <a:srgbClr val="FF0000"/>
                </a:solidFill>
              </a:rPr>
              <a:t>Mass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2" descr="now.v.pdf">
            <a:extLst>
              <a:ext uri="{FF2B5EF4-FFF2-40B4-BE49-F238E27FC236}">
                <a16:creationId xmlns:a16="http://schemas.microsoft.com/office/drawing/2014/main" id="{6B16A6F1-9ED2-3108-2778-5112A953A4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481138"/>
            <a:ext cx="7189788" cy="930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now.k.pdf">
            <a:extLst>
              <a:ext uri="{FF2B5EF4-FFF2-40B4-BE49-F238E27FC236}">
                <a16:creationId xmlns:a16="http://schemas.microsoft.com/office/drawing/2014/main" id="{6A0C9F3B-C5F3-62FC-1366-9FF4840F3E6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600200"/>
            <a:ext cx="7242175" cy="937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Rectangle 2">
            <a:extLst>
              <a:ext uri="{FF2B5EF4-FFF2-40B4-BE49-F238E27FC236}">
                <a16:creationId xmlns:a16="http://schemas.microsoft.com/office/drawing/2014/main" id="{92391E2E-846D-0FA9-1467-1A6D9DA8D3E5}"/>
              </a:ext>
            </a:extLst>
          </p:cNvPr>
          <p:cNvSpPr txBox="1">
            <a:spLocks noChangeArrowheads="1"/>
          </p:cNvSpPr>
          <p:nvPr/>
        </p:nvSpPr>
        <p:spPr bwMode="auto">
          <a:xfrm>
            <a:off x="2438400" y="6172200"/>
            <a:ext cx="43878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2000" b="1">
                <a:solidFill>
                  <a:schemeClr val="tx2"/>
                </a:solidFill>
              </a:rPr>
              <a:t>Benedict, Henry, Franz et al. 2016</a:t>
            </a:r>
          </a:p>
        </p:txBody>
      </p:sp>
      <p:sp>
        <p:nvSpPr>
          <p:cNvPr id="90116" name="Rectangle 2">
            <a:extLst>
              <a:ext uri="{FF2B5EF4-FFF2-40B4-BE49-F238E27FC236}">
                <a16:creationId xmlns:a16="http://schemas.microsoft.com/office/drawing/2014/main" id="{E026A219-B31A-EB3D-5A76-F74F57BF5376}"/>
              </a:ext>
            </a:extLst>
          </p:cNvPr>
          <p:cNvSpPr txBox="1">
            <a:spLocks noChangeArrowheads="1"/>
          </p:cNvSpPr>
          <p:nvPr/>
        </p:nvSpPr>
        <p:spPr bwMode="auto">
          <a:xfrm>
            <a:off x="609600" y="5072063"/>
            <a:ext cx="990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2400" b="1">
                <a:solidFill>
                  <a:schemeClr val="tx2"/>
                </a:solidFill>
              </a:rPr>
              <a:t>M</a:t>
            </a:r>
            <a:r>
              <a:rPr lang="en-US" altLang="en-US" sz="2400" b="1" baseline="-25000">
                <a:solidFill>
                  <a:schemeClr val="tx2"/>
                </a:solidFill>
              </a:rPr>
              <a:t>V</a:t>
            </a:r>
          </a:p>
        </p:txBody>
      </p:sp>
      <p:sp>
        <p:nvSpPr>
          <p:cNvPr id="9" name="Rectangle 2">
            <a:extLst>
              <a:ext uri="{FF2B5EF4-FFF2-40B4-BE49-F238E27FC236}">
                <a16:creationId xmlns:a16="http://schemas.microsoft.com/office/drawing/2014/main" id="{778CA229-79E8-5909-04B7-F0D4DBEB4300}"/>
              </a:ext>
            </a:extLst>
          </p:cNvPr>
          <p:cNvSpPr txBox="1">
            <a:spLocks noChangeArrowheads="1"/>
          </p:cNvSpPr>
          <p:nvPr/>
        </p:nvSpPr>
        <p:spPr bwMode="auto">
          <a:xfrm>
            <a:off x="5091113" y="5026025"/>
            <a:ext cx="990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2400" b="1">
                <a:solidFill>
                  <a:schemeClr val="tx2"/>
                </a:solidFill>
              </a:rPr>
              <a:t>M</a:t>
            </a:r>
            <a:r>
              <a:rPr lang="en-US" altLang="en-US" sz="2400" b="1" baseline="-25000">
                <a:solidFill>
                  <a:schemeClr val="tx2"/>
                </a:solidFill>
              </a:rPr>
              <a:t>K</a:t>
            </a:r>
          </a:p>
        </p:txBody>
      </p:sp>
      <p:sp>
        <p:nvSpPr>
          <p:cNvPr id="2" name="Rectangle 1">
            <a:extLst>
              <a:ext uri="{FF2B5EF4-FFF2-40B4-BE49-F238E27FC236}">
                <a16:creationId xmlns:a16="http://schemas.microsoft.com/office/drawing/2014/main" id="{853A2083-8679-6AD2-C708-1996071A5A12}"/>
              </a:ext>
            </a:extLst>
          </p:cNvPr>
          <p:cNvSpPr/>
          <p:nvPr/>
        </p:nvSpPr>
        <p:spPr>
          <a:xfrm>
            <a:off x="0" y="0"/>
            <a:ext cx="9144000" cy="1371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90119" name="Rectangle 2">
            <a:extLst>
              <a:ext uri="{FF2B5EF4-FFF2-40B4-BE49-F238E27FC236}">
                <a16:creationId xmlns:a16="http://schemas.microsoft.com/office/drawing/2014/main" id="{6C37676C-B7B3-E1C8-F240-BD2C0CF1B148}"/>
              </a:ext>
            </a:extLst>
          </p:cNvPr>
          <p:cNvSpPr txBox="1">
            <a:spLocks noChangeArrowheads="1"/>
          </p:cNvSpPr>
          <p:nvPr/>
        </p:nvSpPr>
        <p:spPr bwMode="auto">
          <a:xfrm>
            <a:off x="685800" y="76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4400" b="1">
                <a:solidFill>
                  <a:schemeClr val="tx2"/>
                </a:solidFill>
              </a:rPr>
              <a:t>M  Dwarf  Masses</a:t>
            </a:r>
          </a:p>
        </p:txBody>
      </p:sp>
      <p:sp>
        <p:nvSpPr>
          <p:cNvPr id="14" name="Rectangle 2">
            <a:extLst>
              <a:ext uri="{FF2B5EF4-FFF2-40B4-BE49-F238E27FC236}">
                <a16:creationId xmlns:a16="http://schemas.microsoft.com/office/drawing/2014/main" id="{F8662AD3-5B2B-B4CC-B737-2D28B53393A4}"/>
              </a:ext>
            </a:extLst>
          </p:cNvPr>
          <p:cNvSpPr txBox="1">
            <a:spLocks noChangeArrowheads="1"/>
          </p:cNvSpPr>
          <p:nvPr/>
        </p:nvSpPr>
        <p:spPr bwMode="auto">
          <a:xfrm>
            <a:off x="1066800" y="1016000"/>
            <a:ext cx="28194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1600" b="1">
                <a:solidFill>
                  <a:schemeClr val="tx2"/>
                </a:solidFill>
              </a:rPr>
              <a:t>scatter = 0.023 M</a:t>
            </a:r>
            <a:r>
              <a:rPr lang="en-US" altLang="en-US" sz="1600" b="1" baseline="-25000">
                <a:solidFill>
                  <a:schemeClr val="tx2"/>
                </a:solidFill>
                <a:latin typeface="Wingdings" pitchFamily="2" charset="2"/>
                <a:sym typeface="Wingdings" pitchFamily="2" charset="2"/>
              </a:rPr>
              <a:t></a:t>
            </a:r>
            <a:r>
              <a:rPr lang="en-US" altLang="en-US" sz="1600" b="1">
                <a:solidFill>
                  <a:schemeClr val="tx2"/>
                </a:solidFill>
              </a:rPr>
              <a:t> ~ 7%</a:t>
            </a:r>
          </a:p>
        </p:txBody>
      </p:sp>
      <p:sp>
        <p:nvSpPr>
          <p:cNvPr id="15" name="Rectangle 2">
            <a:extLst>
              <a:ext uri="{FF2B5EF4-FFF2-40B4-BE49-F238E27FC236}">
                <a16:creationId xmlns:a16="http://schemas.microsoft.com/office/drawing/2014/main" id="{E7CB26DC-227A-EFB0-AC59-77E9A38B51B7}"/>
              </a:ext>
            </a:extLst>
          </p:cNvPr>
          <p:cNvSpPr txBox="1">
            <a:spLocks noChangeArrowheads="1"/>
          </p:cNvSpPr>
          <p:nvPr/>
        </p:nvSpPr>
        <p:spPr bwMode="auto">
          <a:xfrm>
            <a:off x="5562600" y="1016000"/>
            <a:ext cx="28194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1600" b="1">
                <a:solidFill>
                  <a:schemeClr val="tx2"/>
                </a:solidFill>
              </a:rPr>
              <a:t>scatter = 0.014 M</a:t>
            </a:r>
            <a:r>
              <a:rPr lang="en-US" altLang="en-US" sz="1600" b="1" baseline="-25000">
                <a:solidFill>
                  <a:schemeClr val="tx2"/>
                </a:solidFill>
                <a:latin typeface="Wingdings" pitchFamily="2" charset="2"/>
                <a:sym typeface="Wingdings" pitchFamily="2" charset="2"/>
              </a:rPr>
              <a:t></a:t>
            </a:r>
            <a:r>
              <a:rPr lang="en-US" altLang="en-US" sz="1600" b="1">
                <a:solidFill>
                  <a:schemeClr val="tx2"/>
                </a:solidFill>
              </a:rPr>
              <a:t> ~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a:extLst>
              <a:ext uri="{FF2B5EF4-FFF2-40B4-BE49-F238E27FC236}">
                <a16:creationId xmlns:a16="http://schemas.microsoft.com/office/drawing/2014/main" id="{DA450CC4-A72A-5892-9B56-8436E6B27E38}"/>
              </a:ext>
            </a:extLst>
          </p:cNvPr>
          <p:cNvSpPr>
            <a:spLocks noGrp="1" noChangeArrowheads="1"/>
          </p:cNvSpPr>
          <p:nvPr>
            <p:ph type="title"/>
          </p:nvPr>
        </p:nvSpPr>
        <p:spPr>
          <a:xfrm>
            <a:off x="685800" y="0"/>
            <a:ext cx="7772400" cy="838200"/>
          </a:xfrm>
        </p:spPr>
        <p:txBody>
          <a:bodyPr/>
          <a:lstStyle/>
          <a:p>
            <a:pPr eaLnBrk="1" hangingPunct="1"/>
            <a:r>
              <a:rPr lang="en-US" altLang="en-US" b="1">
                <a:ea typeface="ＭＳ Ｐゴシック" panose="020B0600070205080204" pitchFamily="34" charset="-128"/>
              </a:rPr>
              <a:t>New Orbits in Solar System</a:t>
            </a:r>
          </a:p>
        </p:txBody>
      </p:sp>
      <p:pic>
        <p:nvPicPr>
          <p:cNvPr id="92162" name="Picture 5" descr="kuiperbinary">
            <a:extLst>
              <a:ext uri="{FF2B5EF4-FFF2-40B4-BE49-F238E27FC236}">
                <a16:creationId xmlns:a16="http://schemas.microsoft.com/office/drawing/2014/main" id="{0E72E666-7DA2-EC24-10A6-7329F4BBD1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 y="838200"/>
            <a:ext cx="57816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6">
            <a:extLst>
              <a:ext uri="{FF2B5EF4-FFF2-40B4-BE49-F238E27FC236}">
                <a16:creationId xmlns:a16="http://schemas.microsoft.com/office/drawing/2014/main" id="{8390E502-D8ED-5D1D-F9D1-D28ED75D27AF}"/>
              </a:ext>
            </a:extLst>
          </p:cNvPr>
          <p:cNvSpPr txBox="1">
            <a:spLocks noChangeArrowheads="1"/>
          </p:cNvSpPr>
          <p:nvPr/>
        </p:nvSpPr>
        <p:spPr bwMode="auto">
          <a:xfrm>
            <a:off x="6248400" y="762000"/>
            <a:ext cx="2710999"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dirty="0"/>
              <a:t>located	        44.7 AU</a:t>
            </a:r>
          </a:p>
          <a:p>
            <a:pPr eaLnBrk="1" hangingPunct="1">
              <a:spcBef>
                <a:spcPct val="0"/>
              </a:spcBef>
              <a:buFontTx/>
              <a:buNone/>
            </a:pPr>
            <a:r>
              <a:rPr lang="en-US" altLang="en-US" sz="2000" dirty="0"/>
              <a:t>	</a:t>
            </a:r>
            <a:r>
              <a:rPr lang="en-US" altLang="en-US" sz="2000" dirty="0" err="1"/>
              <a:t>P</a:t>
            </a:r>
            <a:r>
              <a:rPr lang="en-US" altLang="en-US" sz="1600" baseline="-25000" dirty="0" err="1"/>
              <a:t>sun</a:t>
            </a:r>
            <a:r>
              <a:rPr lang="en-US" altLang="en-US" sz="2000" dirty="0"/>
              <a:t> ~ 300 </a:t>
            </a:r>
            <a:r>
              <a:rPr lang="en-US" altLang="en-US" sz="2000" dirty="0" err="1"/>
              <a:t>yrs</a:t>
            </a:r>
            <a:endParaRPr lang="en-US" altLang="en-US" sz="2000" dirty="0"/>
          </a:p>
          <a:p>
            <a:pPr eaLnBrk="1" hangingPunct="1">
              <a:spcBef>
                <a:spcPct val="0"/>
              </a:spcBef>
              <a:buFontTx/>
              <a:buNone/>
            </a:pPr>
            <a:endParaRPr lang="en-US" altLang="en-US" sz="1200" dirty="0"/>
          </a:p>
          <a:p>
            <a:pPr eaLnBrk="1" hangingPunct="1">
              <a:spcBef>
                <a:spcPct val="0"/>
              </a:spcBef>
              <a:buFontTx/>
              <a:buNone/>
            </a:pPr>
            <a:r>
              <a:rPr lang="en-US" altLang="en-US" sz="2000" dirty="0"/>
              <a:t> HST WFPC2 images</a:t>
            </a:r>
          </a:p>
          <a:p>
            <a:pPr eaLnBrk="1" hangingPunct="1">
              <a:spcBef>
                <a:spcPct val="0"/>
              </a:spcBef>
              <a:buFontTx/>
              <a:buNone/>
            </a:pPr>
            <a:r>
              <a:rPr lang="en-US" altLang="en-US" sz="2000" dirty="0"/>
              <a:t>           V = 23.1</a:t>
            </a:r>
          </a:p>
          <a:p>
            <a:pPr eaLnBrk="1" hangingPunct="1">
              <a:spcBef>
                <a:spcPct val="0"/>
              </a:spcBef>
              <a:buFontTx/>
              <a:buNone/>
            </a:pPr>
            <a:r>
              <a:rPr lang="en-US" altLang="en-US" sz="2000" dirty="0"/>
              <a:t>          </a:t>
            </a:r>
          </a:p>
          <a:p>
            <a:pPr eaLnBrk="1" hangingPunct="1">
              <a:spcBef>
                <a:spcPct val="0"/>
              </a:spcBef>
              <a:buFontTx/>
              <a:buNone/>
            </a:pPr>
            <a:r>
              <a:rPr lang="en-US" altLang="en-US" sz="2000" dirty="0" err="1"/>
              <a:t>P</a:t>
            </a:r>
            <a:r>
              <a:rPr lang="en-US" altLang="en-US" sz="1600" baseline="-25000" dirty="0" err="1"/>
              <a:t>orb</a:t>
            </a:r>
            <a:r>
              <a:rPr lang="en-US" altLang="en-US" sz="2000" dirty="0"/>
              <a:t>      587.3 ± 0.2 days</a:t>
            </a:r>
          </a:p>
          <a:p>
            <a:pPr eaLnBrk="1" hangingPunct="1">
              <a:spcBef>
                <a:spcPct val="0"/>
              </a:spcBef>
              <a:buFontTx/>
              <a:buNone/>
            </a:pPr>
            <a:r>
              <a:rPr lang="en-US" altLang="en-US" sz="2000" dirty="0"/>
              <a:t>a        22620 ± 40 km</a:t>
            </a:r>
          </a:p>
          <a:p>
            <a:pPr eaLnBrk="1" hangingPunct="1">
              <a:spcBef>
                <a:spcPct val="0"/>
              </a:spcBef>
              <a:buFontTx/>
              <a:buNone/>
            </a:pPr>
            <a:endParaRPr lang="en-US" altLang="en-US" sz="1200" dirty="0"/>
          </a:p>
          <a:p>
            <a:pPr eaLnBrk="1" hangingPunct="1">
              <a:spcBef>
                <a:spcPct val="0"/>
              </a:spcBef>
              <a:buFontTx/>
              <a:buNone/>
            </a:pPr>
            <a:r>
              <a:rPr lang="en-US" altLang="en-US" sz="2000" dirty="0" err="1"/>
              <a:t>m</a:t>
            </a:r>
            <a:r>
              <a:rPr lang="en-US" altLang="en-US" sz="2000" baseline="-25000" dirty="0" err="1"/>
              <a:t>tot</a:t>
            </a:r>
            <a:r>
              <a:rPr lang="en-US" altLang="en-US" sz="2000" dirty="0"/>
              <a:t>          0.02% Pluto</a:t>
            </a:r>
          </a:p>
        </p:txBody>
      </p:sp>
      <p:sp>
        <p:nvSpPr>
          <p:cNvPr id="6" name="Text Box 6">
            <a:extLst>
              <a:ext uri="{FF2B5EF4-FFF2-40B4-BE49-F238E27FC236}">
                <a16:creationId xmlns:a16="http://schemas.microsoft.com/office/drawing/2014/main" id="{53197448-EBC0-E078-CAB6-623CDC717B7D}"/>
              </a:ext>
            </a:extLst>
          </p:cNvPr>
          <p:cNvSpPr txBox="1">
            <a:spLocks noChangeArrowheads="1"/>
          </p:cNvSpPr>
          <p:nvPr/>
        </p:nvSpPr>
        <p:spPr bwMode="auto">
          <a:xfrm>
            <a:off x="152400" y="5562600"/>
            <a:ext cx="57150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2800" dirty="0"/>
              <a:t>at least 116 multiple TNOs known</a:t>
            </a:r>
          </a:p>
          <a:p>
            <a:pPr algn="ctr" eaLnBrk="1" hangingPunct="1">
              <a:spcBef>
                <a:spcPct val="0"/>
              </a:spcBef>
              <a:buFontTx/>
              <a:buNone/>
            </a:pPr>
            <a:r>
              <a:rPr lang="en-US" altLang="en-US" sz="2000" dirty="0"/>
              <a:t>www2.lowell.edu/users/</a:t>
            </a:r>
            <a:r>
              <a:rPr lang="en-US" altLang="en-US" sz="2000" dirty="0" err="1"/>
              <a:t>grundy</a:t>
            </a:r>
            <a:r>
              <a:rPr lang="en-US" altLang="en-US" sz="2000" dirty="0"/>
              <a:t>/</a:t>
            </a:r>
            <a:r>
              <a:rPr lang="en-US" altLang="en-US" sz="2000" dirty="0" err="1"/>
              <a:t>tnbs</a:t>
            </a:r>
            <a:r>
              <a:rPr lang="en-US" altLang="en-US" sz="2000" dirty="0"/>
              <a:t>/</a:t>
            </a:r>
            <a:r>
              <a:rPr lang="en-US" altLang="en-US" sz="2000" dirty="0" err="1"/>
              <a:t>status.html</a:t>
            </a:r>
            <a:endParaRPr lang="en-US" altLang="en-US" sz="2000" dirty="0"/>
          </a:p>
          <a:p>
            <a:pPr eaLnBrk="1" hangingPunct="1">
              <a:spcBef>
                <a:spcPct val="0"/>
              </a:spcBef>
              <a:buFontTx/>
              <a:buNone/>
            </a:pPr>
            <a:endParaRPr lang="en-US" altLang="en-US" sz="2000" dirty="0"/>
          </a:p>
        </p:txBody>
      </p:sp>
      <p:pic>
        <p:nvPicPr>
          <p:cNvPr id="2" name="Picture 1" descr="astrometry_WW31.png">
            <a:extLst>
              <a:ext uri="{FF2B5EF4-FFF2-40B4-BE49-F238E27FC236}">
                <a16:creationId xmlns:a16="http://schemas.microsoft.com/office/drawing/2014/main" id="{238BA71E-6116-713A-C583-21A7BE39875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8100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5061">
                                            <p:txEl>
                                              <p:pRg st="0" end="0"/>
                                            </p:txEl>
                                          </p:spTgt>
                                        </p:tgtEl>
                                        <p:attrNameLst>
                                          <p:attrName>style.visibility</p:attrName>
                                        </p:attrNameLst>
                                      </p:cBhvr>
                                      <p:to>
                                        <p:strVal val="visible"/>
                                      </p:to>
                                    </p:set>
                                    <p:animEffect transition="in" filter="fade">
                                      <p:cBhvr>
                                        <p:cTn id="7" dur="2000"/>
                                        <p:tgtEl>
                                          <p:spTgt spid="4506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5061">
                                            <p:txEl>
                                              <p:pRg st="1" end="1"/>
                                            </p:txEl>
                                          </p:spTgt>
                                        </p:tgtEl>
                                        <p:attrNameLst>
                                          <p:attrName>style.visibility</p:attrName>
                                        </p:attrNameLst>
                                      </p:cBhvr>
                                      <p:to>
                                        <p:strVal val="visible"/>
                                      </p:to>
                                    </p:set>
                                    <p:animEffect transition="in" filter="fade">
                                      <p:cBhvr>
                                        <p:cTn id="10" dur="2000"/>
                                        <p:tgtEl>
                                          <p:spTgt spid="4506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5061">
                                            <p:txEl>
                                              <p:pRg st="3" end="3"/>
                                            </p:txEl>
                                          </p:spTgt>
                                        </p:tgtEl>
                                        <p:attrNameLst>
                                          <p:attrName>style.visibility</p:attrName>
                                        </p:attrNameLst>
                                      </p:cBhvr>
                                      <p:to>
                                        <p:strVal val="visible"/>
                                      </p:to>
                                    </p:set>
                                    <p:animEffect transition="in" filter="fade">
                                      <p:cBhvr>
                                        <p:cTn id="13" dur="2000"/>
                                        <p:tgtEl>
                                          <p:spTgt spid="45061">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5061">
                                            <p:txEl>
                                              <p:pRg st="4" end="4"/>
                                            </p:txEl>
                                          </p:spTgt>
                                        </p:tgtEl>
                                        <p:attrNameLst>
                                          <p:attrName>style.visibility</p:attrName>
                                        </p:attrNameLst>
                                      </p:cBhvr>
                                      <p:to>
                                        <p:strVal val="visible"/>
                                      </p:to>
                                    </p:set>
                                    <p:animEffect transition="in" filter="fade">
                                      <p:cBhvr>
                                        <p:cTn id="16" dur="2000"/>
                                        <p:tgtEl>
                                          <p:spTgt spid="45061">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45061">
                                            <p:txEl>
                                              <p:pRg st="6" end="6"/>
                                            </p:txEl>
                                          </p:spTgt>
                                        </p:tgtEl>
                                        <p:attrNameLst>
                                          <p:attrName>style.visibility</p:attrName>
                                        </p:attrNameLst>
                                      </p:cBhvr>
                                      <p:to>
                                        <p:strVal val="visible"/>
                                      </p:to>
                                    </p:set>
                                    <p:animEffect transition="in" filter="fade">
                                      <p:cBhvr>
                                        <p:cTn id="21" dur="2000"/>
                                        <p:tgtEl>
                                          <p:spTgt spid="45061">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5061">
                                            <p:txEl>
                                              <p:pRg st="7" end="7"/>
                                            </p:txEl>
                                          </p:spTgt>
                                        </p:tgtEl>
                                        <p:attrNameLst>
                                          <p:attrName>style.visibility</p:attrName>
                                        </p:attrNameLst>
                                      </p:cBhvr>
                                      <p:to>
                                        <p:strVal val="visible"/>
                                      </p:to>
                                    </p:set>
                                    <p:animEffect transition="in" filter="fade">
                                      <p:cBhvr>
                                        <p:cTn id="24" dur="2000"/>
                                        <p:tgtEl>
                                          <p:spTgt spid="45061">
                                            <p:txEl>
                                              <p:pRg st="7" end="7"/>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45061">
                                            <p:txEl>
                                              <p:pRg st="9" end="9"/>
                                            </p:txEl>
                                          </p:spTgt>
                                        </p:tgtEl>
                                        <p:attrNameLst>
                                          <p:attrName>style.visibility</p:attrName>
                                        </p:attrNameLst>
                                      </p:cBhvr>
                                      <p:to>
                                        <p:strVal val="visible"/>
                                      </p:to>
                                    </p:set>
                                    <p:animEffect transition="in" filter="fade">
                                      <p:cBhvr>
                                        <p:cTn id="29" dur="2000"/>
                                        <p:tgtEl>
                                          <p:spTgt spid="45061">
                                            <p:txEl>
                                              <p:pRg st="9" end="9"/>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2000"/>
                                        <p:tgtEl>
                                          <p:spTgt spid="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Number Placeholder 3">
            <a:extLst>
              <a:ext uri="{FF2B5EF4-FFF2-40B4-BE49-F238E27FC236}">
                <a16:creationId xmlns:a16="http://schemas.microsoft.com/office/drawing/2014/main" id="{A90B7980-41AA-4C8C-D6F3-67E00F4080A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fld id="{82F038CE-EEDB-B94C-A071-8F7FD9B3C8AF}" type="slidenum">
              <a:rPr lang="en-US" altLang="en-US" sz="1400" smtClean="0"/>
              <a:pPr>
                <a:spcBef>
                  <a:spcPct val="0"/>
                </a:spcBef>
                <a:buFontTx/>
                <a:buNone/>
              </a:pPr>
              <a:t>18</a:t>
            </a:fld>
            <a:endParaRPr lang="en-US" altLang="en-US" sz="1400"/>
          </a:p>
        </p:txBody>
      </p:sp>
      <p:sp>
        <p:nvSpPr>
          <p:cNvPr id="94210" name="Rectangle 2">
            <a:extLst>
              <a:ext uri="{FF2B5EF4-FFF2-40B4-BE49-F238E27FC236}">
                <a16:creationId xmlns:a16="http://schemas.microsoft.com/office/drawing/2014/main" id="{D92DDAA8-4040-CF30-CBA5-66B63661CB7A}"/>
              </a:ext>
            </a:extLst>
          </p:cNvPr>
          <p:cNvSpPr>
            <a:spLocks noGrp="1" noChangeArrowheads="1"/>
          </p:cNvSpPr>
          <p:nvPr>
            <p:ph type="title" idx="4294967295"/>
          </p:nvPr>
        </p:nvSpPr>
        <p:spPr>
          <a:xfrm>
            <a:off x="685800" y="76200"/>
            <a:ext cx="7772400" cy="762000"/>
          </a:xfrm>
        </p:spPr>
        <p:txBody>
          <a:bodyPr/>
          <a:lstStyle/>
          <a:p>
            <a:pPr eaLnBrk="1" hangingPunct="1"/>
            <a:r>
              <a:rPr lang="en-US" altLang="en-US" b="1">
                <a:ea typeface="ＭＳ Ｐゴシック" panose="020B0600070205080204" pitchFamily="34" charset="-128"/>
              </a:rPr>
              <a:t>Counter-Intuitive Dynamics</a:t>
            </a:r>
          </a:p>
        </p:txBody>
      </p:sp>
      <p:sp>
        <p:nvSpPr>
          <p:cNvPr id="207875" name="Text Box 3">
            <a:extLst>
              <a:ext uri="{FF2B5EF4-FFF2-40B4-BE49-F238E27FC236}">
                <a16:creationId xmlns:a16="http://schemas.microsoft.com/office/drawing/2014/main" id="{2BDBA91E-4D25-8462-8EAC-7C0B0ED5D7E7}"/>
              </a:ext>
            </a:extLst>
          </p:cNvPr>
          <p:cNvSpPr txBox="1">
            <a:spLocks noChangeArrowheads="1"/>
          </p:cNvSpPr>
          <p:nvPr/>
        </p:nvSpPr>
        <p:spPr bwMode="auto">
          <a:xfrm>
            <a:off x="76200" y="914400"/>
            <a:ext cx="8991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b="1">
                <a:solidFill>
                  <a:srgbClr val="FF0000"/>
                </a:solidFill>
              </a:rPr>
              <a:t>Lagrangian Points: </a:t>
            </a:r>
            <a:r>
              <a:rPr lang="en-US" altLang="en-US" sz="2400" i="1"/>
              <a:t>where objects feel no net force in rotating frame;</a:t>
            </a:r>
            <a:r>
              <a:rPr lang="en-US" altLang="en-US" sz="2400" b="1">
                <a:solidFill>
                  <a:srgbClr val="FF0000"/>
                </a:solidFill>
              </a:rPr>
              <a:t> </a:t>
            </a:r>
            <a:r>
              <a:rPr lang="en-US" altLang="en-US" sz="2400" i="1"/>
              <a:t>gravitational force of two masses cancels centrifugal force because of rotation</a:t>
            </a:r>
          </a:p>
          <a:p>
            <a:pPr eaLnBrk="1" hangingPunct="1">
              <a:spcBef>
                <a:spcPct val="0"/>
              </a:spcBef>
              <a:buFontTx/>
              <a:buNone/>
            </a:pPr>
            <a:r>
              <a:rPr lang="en-US" altLang="en-US" sz="2400"/>
              <a:t>     5 points per two body system</a:t>
            </a:r>
          </a:p>
          <a:p>
            <a:pPr eaLnBrk="1" hangingPunct="1">
              <a:spcBef>
                <a:spcPct val="0"/>
              </a:spcBef>
              <a:buFontTx/>
              <a:buNone/>
            </a:pPr>
            <a:r>
              <a:rPr lang="en-US" altLang="en-US" sz="2400"/>
              <a:t>     Greek/Trojan asteroids at Jupiter (&gt;8000) + Ven/Ear/Mar/Ura/Nep</a:t>
            </a:r>
          </a:p>
          <a:p>
            <a:pPr eaLnBrk="1" hangingPunct="1">
              <a:spcBef>
                <a:spcPct val="0"/>
              </a:spcBef>
              <a:buFontTx/>
              <a:buNone/>
            </a:pPr>
            <a:r>
              <a:rPr lang="en-US" altLang="en-US" sz="2400"/>
              <a:t>     small moons at Sat/Tethys </a:t>
            </a:r>
            <a:r>
              <a:rPr lang="en-US" altLang="en-US" sz="1200"/>
              <a:t>(Telesto+Calypso)</a:t>
            </a:r>
            <a:r>
              <a:rPr lang="en-US" altLang="en-US" sz="2400"/>
              <a:t> and Sat/Dione </a:t>
            </a:r>
            <a:r>
              <a:rPr lang="en-US" altLang="en-US" sz="1200"/>
              <a:t>(Helene+Polydeuces)</a:t>
            </a:r>
            <a:endParaRPr lang="en-US" altLang="en-US" sz="2400"/>
          </a:p>
          <a:p>
            <a:pPr eaLnBrk="1" hangingPunct="1">
              <a:spcBef>
                <a:spcPct val="0"/>
              </a:spcBef>
              <a:buFontTx/>
              <a:buNone/>
            </a:pPr>
            <a:r>
              <a:rPr lang="en-US" altLang="en-US" sz="2400"/>
              <a:t>     Earth orbiting spacecraft</a:t>
            </a:r>
          </a:p>
        </p:txBody>
      </p:sp>
      <p:pic>
        <p:nvPicPr>
          <p:cNvPr id="94212" name="Picture 4" descr="lagrange">
            <a:extLst>
              <a:ext uri="{FF2B5EF4-FFF2-40B4-BE49-F238E27FC236}">
                <a16:creationId xmlns:a16="http://schemas.microsoft.com/office/drawing/2014/main" id="{98FEE338-1405-E093-5068-7C7E7D002A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214688"/>
            <a:ext cx="4800600" cy="349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77" name="Text Box 5">
            <a:extLst>
              <a:ext uri="{FF2B5EF4-FFF2-40B4-BE49-F238E27FC236}">
                <a16:creationId xmlns:a16="http://schemas.microsoft.com/office/drawing/2014/main" id="{FD313189-29CD-3919-8192-CC626E74EA49}"/>
              </a:ext>
            </a:extLst>
          </p:cNvPr>
          <p:cNvSpPr txBox="1">
            <a:spLocks noChangeArrowheads="1"/>
          </p:cNvSpPr>
          <p:nvPr/>
        </p:nvSpPr>
        <p:spPr bwMode="auto">
          <a:xfrm>
            <a:off x="6553200" y="4540250"/>
            <a:ext cx="738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600">
                <a:solidFill>
                  <a:schemeClr val="accent2"/>
                </a:solidFill>
              </a:rPr>
              <a:t>SOHO</a:t>
            </a:r>
          </a:p>
        </p:txBody>
      </p:sp>
      <p:sp>
        <p:nvSpPr>
          <p:cNvPr id="207878" name="Text Box 6">
            <a:extLst>
              <a:ext uri="{FF2B5EF4-FFF2-40B4-BE49-F238E27FC236}">
                <a16:creationId xmlns:a16="http://schemas.microsoft.com/office/drawing/2014/main" id="{D2392EAD-F202-3C6F-C447-3E6EED223226}"/>
              </a:ext>
            </a:extLst>
          </p:cNvPr>
          <p:cNvSpPr txBox="1">
            <a:spLocks noChangeArrowheads="1"/>
          </p:cNvSpPr>
          <p:nvPr/>
        </p:nvSpPr>
        <p:spPr bwMode="auto">
          <a:xfrm>
            <a:off x="8251825" y="4191000"/>
            <a:ext cx="8159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600">
                <a:solidFill>
                  <a:schemeClr val="accent2"/>
                </a:solidFill>
              </a:rPr>
              <a:t>WMAP</a:t>
            </a:r>
          </a:p>
          <a:p>
            <a:pPr eaLnBrk="1" hangingPunct="1">
              <a:spcBef>
                <a:spcPct val="0"/>
              </a:spcBef>
              <a:buFontTx/>
              <a:buNone/>
            </a:pPr>
            <a:endParaRPr lang="en-US" altLang="en-US" sz="1600">
              <a:solidFill>
                <a:schemeClr val="accent2"/>
              </a:solidFill>
            </a:endParaRPr>
          </a:p>
          <a:p>
            <a:pPr eaLnBrk="1" hangingPunct="1">
              <a:spcBef>
                <a:spcPct val="0"/>
              </a:spcBef>
              <a:buFontTx/>
              <a:buNone/>
            </a:pPr>
            <a:endParaRPr lang="en-US" altLang="en-US" sz="1600">
              <a:solidFill>
                <a:schemeClr val="accent2"/>
              </a:solidFill>
            </a:endParaRPr>
          </a:p>
          <a:p>
            <a:pPr eaLnBrk="1" hangingPunct="1">
              <a:spcBef>
                <a:spcPct val="0"/>
              </a:spcBef>
              <a:buFontTx/>
              <a:buNone/>
            </a:pPr>
            <a:endParaRPr lang="en-US" altLang="en-US" sz="1600">
              <a:solidFill>
                <a:schemeClr val="accent2"/>
              </a:solidFill>
            </a:endParaRPr>
          </a:p>
          <a:p>
            <a:pPr eaLnBrk="1" hangingPunct="1">
              <a:spcBef>
                <a:spcPct val="0"/>
              </a:spcBef>
              <a:buFontTx/>
              <a:buNone/>
            </a:pPr>
            <a:endParaRPr lang="en-US" altLang="en-US" sz="1600">
              <a:solidFill>
                <a:schemeClr val="accent2"/>
              </a:solidFill>
            </a:endParaRPr>
          </a:p>
          <a:p>
            <a:pPr eaLnBrk="1" hangingPunct="1">
              <a:spcBef>
                <a:spcPct val="0"/>
              </a:spcBef>
              <a:buFontTx/>
              <a:buNone/>
            </a:pPr>
            <a:r>
              <a:rPr lang="en-US" altLang="en-US" sz="1600">
                <a:solidFill>
                  <a:schemeClr val="accent2"/>
                </a:solidFill>
              </a:rPr>
              <a:t>Gaia</a:t>
            </a:r>
          </a:p>
          <a:p>
            <a:pPr eaLnBrk="1" hangingPunct="1">
              <a:spcBef>
                <a:spcPct val="0"/>
              </a:spcBef>
              <a:buFontTx/>
              <a:buNone/>
            </a:pPr>
            <a:r>
              <a:rPr lang="en-US" altLang="en-US" sz="1600">
                <a:solidFill>
                  <a:schemeClr val="accent2"/>
                </a:solidFill>
              </a:rPr>
              <a:t>JWST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7875">
                                            <p:txEl>
                                              <p:pRg st="0" end="0"/>
                                            </p:txEl>
                                          </p:spTgt>
                                        </p:tgtEl>
                                        <p:attrNameLst>
                                          <p:attrName>style.visibility</p:attrName>
                                        </p:attrNameLst>
                                      </p:cBhvr>
                                      <p:to>
                                        <p:strVal val="visible"/>
                                      </p:to>
                                    </p:set>
                                    <p:animEffect transition="in" filter="fade">
                                      <p:cBhvr>
                                        <p:cTn id="7" dur="2000"/>
                                        <p:tgtEl>
                                          <p:spTgt spid="2078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7875">
                                            <p:txEl>
                                              <p:pRg st="1" end="1"/>
                                            </p:txEl>
                                          </p:spTgt>
                                        </p:tgtEl>
                                        <p:attrNameLst>
                                          <p:attrName>style.visibility</p:attrName>
                                        </p:attrNameLst>
                                      </p:cBhvr>
                                      <p:to>
                                        <p:strVal val="visible"/>
                                      </p:to>
                                    </p:set>
                                    <p:animEffect transition="in" filter="fade">
                                      <p:cBhvr>
                                        <p:cTn id="12" dur="2000"/>
                                        <p:tgtEl>
                                          <p:spTgt spid="2078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07875">
                                            <p:txEl>
                                              <p:pRg st="2" end="2"/>
                                            </p:txEl>
                                          </p:spTgt>
                                        </p:tgtEl>
                                        <p:attrNameLst>
                                          <p:attrName>style.visibility</p:attrName>
                                        </p:attrNameLst>
                                      </p:cBhvr>
                                      <p:to>
                                        <p:strVal val="visible"/>
                                      </p:to>
                                    </p:set>
                                    <p:animEffect transition="in" filter="fade">
                                      <p:cBhvr>
                                        <p:cTn id="17" dur="2000"/>
                                        <p:tgtEl>
                                          <p:spTgt spid="2078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07875">
                                            <p:txEl>
                                              <p:pRg st="3" end="3"/>
                                            </p:txEl>
                                          </p:spTgt>
                                        </p:tgtEl>
                                        <p:attrNameLst>
                                          <p:attrName>style.visibility</p:attrName>
                                        </p:attrNameLst>
                                      </p:cBhvr>
                                      <p:to>
                                        <p:strVal val="visible"/>
                                      </p:to>
                                    </p:set>
                                    <p:animEffect transition="in" filter="fade">
                                      <p:cBhvr>
                                        <p:cTn id="22" dur="2000"/>
                                        <p:tgtEl>
                                          <p:spTgt spid="2078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07875">
                                            <p:txEl>
                                              <p:pRg st="4" end="4"/>
                                            </p:txEl>
                                          </p:spTgt>
                                        </p:tgtEl>
                                        <p:attrNameLst>
                                          <p:attrName>style.visibility</p:attrName>
                                        </p:attrNameLst>
                                      </p:cBhvr>
                                      <p:to>
                                        <p:strVal val="visible"/>
                                      </p:to>
                                    </p:set>
                                    <p:animEffect transition="in" filter="fade">
                                      <p:cBhvr>
                                        <p:cTn id="27" dur="2000"/>
                                        <p:tgtEl>
                                          <p:spTgt spid="20787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7877"/>
                                        </p:tgtEl>
                                        <p:attrNameLst>
                                          <p:attrName>style.visibility</p:attrName>
                                        </p:attrNameLst>
                                      </p:cBhvr>
                                      <p:to>
                                        <p:strVal val="visible"/>
                                      </p:to>
                                    </p:set>
                                    <p:animEffect transition="in" filter="fade">
                                      <p:cBhvr>
                                        <p:cTn id="32" dur="2000"/>
                                        <p:tgtEl>
                                          <p:spTgt spid="20787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7878"/>
                                        </p:tgtEl>
                                        <p:attrNameLst>
                                          <p:attrName>style.visibility</p:attrName>
                                        </p:attrNameLst>
                                      </p:cBhvr>
                                      <p:to>
                                        <p:strVal val="visible"/>
                                      </p:to>
                                    </p:set>
                                    <p:animEffect transition="in" filter="fade">
                                      <p:cBhvr>
                                        <p:cTn id="37" dur="2000"/>
                                        <p:tgtEl>
                                          <p:spTgt spid="207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7" grpId="0"/>
      <p:bldP spid="20787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a:extLst>
              <a:ext uri="{FF2B5EF4-FFF2-40B4-BE49-F238E27FC236}">
                <a16:creationId xmlns:a16="http://schemas.microsoft.com/office/drawing/2014/main" id="{B0521394-5383-3445-2DE9-E4023E6988CC}"/>
              </a:ext>
            </a:extLst>
          </p:cNvPr>
          <p:cNvSpPr>
            <a:spLocks noGrp="1" noChangeArrowheads="1"/>
          </p:cNvSpPr>
          <p:nvPr>
            <p:ph type="title"/>
          </p:nvPr>
        </p:nvSpPr>
        <p:spPr>
          <a:xfrm>
            <a:off x="685800" y="76200"/>
            <a:ext cx="7772400" cy="914400"/>
          </a:xfrm>
        </p:spPr>
        <p:txBody>
          <a:bodyPr/>
          <a:lstStyle/>
          <a:p>
            <a:pPr eaLnBrk="1" hangingPunct="1"/>
            <a:r>
              <a:rPr lang="en-US" altLang="en-US" b="1">
                <a:ea typeface="ＭＳ Ｐゴシック" panose="020B0600070205080204" pitchFamily="34" charset="-128"/>
              </a:rPr>
              <a:t>Counter-Intuitive Dynamics</a:t>
            </a:r>
          </a:p>
        </p:txBody>
      </p:sp>
      <p:sp>
        <p:nvSpPr>
          <p:cNvPr id="159747" name="Text Box 3">
            <a:extLst>
              <a:ext uri="{FF2B5EF4-FFF2-40B4-BE49-F238E27FC236}">
                <a16:creationId xmlns:a16="http://schemas.microsoft.com/office/drawing/2014/main" id="{5F0DE166-AEB7-B909-0EE2-8B40F06C77C5}"/>
              </a:ext>
            </a:extLst>
          </p:cNvPr>
          <p:cNvSpPr txBox="1">
            <a:spLocks noChangeArrowheads="1"/>
          </p:cNvSpPr>
          <p:nvPr/>
        </p:nvSpPr>
        <p:spPr bwMode="auto">
          <a:xfrm>
            <a:off x="0" y="914400"/>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b="1">
                <a:solidFill>
                  <a:srgbClr val="FF0000"/>
                </a:solidFill>
              </a:rPr>
              <a:t>Tadpole orbits</a:t>
            </a:r>
            <a:r>
              <a:rPr lang="en-US" altLang="en-US" sz="2400"/>
              <a:t>: </a:t>
            </a:r>
            <a:r>
              <a:rPr lang="en-US" altLang="en-US" sz="2400" i="1"/>
              <a:t>librating positions around L4 and L5 (note corotating frame!)</a:t>
            </a:r>
          </a:p>
          <a:p>
            <a:pPr eaLnBrk="1" hangingPunct="1">
              <a:spcBef>
                <a:spcPct val="0"/>
              </a:spcBef>
              <a:buFontTx/>
              <a:buNone/>
            </a:pPr>
            <a:r>
              <a:rPr lang="en-US" altLang="en-US" sz="2400"/>
              <a:t>	Greek/Trojan asteroids at Jupiter, etc.</a:t>
            </a:r>
          </a:p>
        </p:txBody>
      </p:sp>
      <p:pic>
        <p:nvPicPr>
          <p:cNvPr id="96259" name="Picture 4" descr="tadpole1">
            <a:extLst>
              <a:ext uri="{FF2B5EF4-FFF2-40B4-BE49-F238E27FC236}">
                <a16:creationId xmlns:a16="http://schemas.microsoft.com/office/drawing/2014/main" id="{682C109A-EB42-A840-BB71-8B8F0CA269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622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0" name="Picture 5" descr="tadpole2">
            <a:extLst>
              <a:ext uri="{FF2B5EF4-FFF2-40B4-BE49-F238E27FC236}">
                <a16:creationId xmlns:a16="http://schemas.microsoft.com/office/drawing/2014/main" id="{63DFF199-FA64-087E-5016-C6F174A998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3622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animEffect transition="in" filter="fade">
                                      <p:cBhvr>
                                        <p:cTn id="7" dur="2000"/>
                                        <p:tgtEl>
                                          <p:spTgt spid="159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9747">
                                            <p:txEl>
                                              <p:pRg st="1" end="1"/>
                                            </p:txEl>
                                          </p:spTgt>
                                        </p:tgtEl>
                                        <p:attrNameLst>
                                          <p:attrName>style.visibility</p:attrName>
                                        </p:attrNameLst>
                                      </p:cBhvr>
                                      <p:to>
                                        <p:strVal val="visible"/>
                                      </p:to>
                                    </p:set>
                                    <p:animEffect transition="in" filter="fade">
                                      <p:cBhvr>
                                        <p:cTn id="12" dur="2000"/>
                                        <p:tgtEl>
                                          <p:spTgt spid="1597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3" name="Rectangle 2">
            <a:extLst>
              <a:ext uri="{FF2B5EF4-FFF2-40B4-BE49-F238E27FC236}">
                <a16:creationId xmlns:a16="http://schemas.microsoft.com/office/drawing/2014/main" id="{1136754F-0997-73B9-302A-4D79B0196C0B}"/>
              </a:ext>
            </a:extLst>
          </p:cNvPr>
          <p:cNvSpPr>
            <a:spLocks noGrp="1" noChangeArrowheads="1"/>
          </p:cNvSpPr>
          <p:nvPr>
            <p:ph type="title"/>
          </p:nvPr>
        </p:nvSpPr>
        <p:spPr>
          <a:xfrm>
            <a:off x="609600" y="0"/>
            <a:ext cx="8001000" cy="990600"/>
          </a:xfrm>
        </p:spPr>
        <p:txBody>
          <a:bodyPr/>
          <a:lstStyle/>
          <a:p>
            <a:pPr eaLnBrk="1" hangingPunct="1"/>
            <a:r>
              <a:rPr lang="en-US" altLang="en-US" b="1" dirty="0">
                <a:ea typeface="ＭＳ Ｐゴシック" panose="020B0600070205080204" pitchFamily="34" charset="-128"/>
              </a:rPr>
              <a:t>PS2022 Spaceship Name</a:t>
            </a:r>
          </a:p>
        </p:txBody>
      </p:sp>
      <p:sp>
        <p:nvSpPr>
          <p:cNvPr id="120834" name="Text Box 3">
            <a:extLst>
              <a:ext uri="{FF2B5EF4-FFF2-40B4-BE49-F238E27FC236}">
                <a16:creationId xmlns:a16="http://schemas.microsoft.com/office/drawing/2014/main" id="{A42D963D-3B07-EDEC-DCA6-EB37E12ECDA0}"/>
              </a:ext>
            </a:extLst>
          </p:cNvPr>
          <p:cNvSpPr txBox="1">
            <a:spLocks noChangeArrowheads="1"/>
          </p:cNvSpPr>
          <p:nvPr/>
        </p:nvSpPr>
        <p:spPr bwMode="auto">
          <a:xfrm>
            <a:off x="304800" y="1219200"/>
            <a:ext cx="861060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dirty="0">
                <a:solidFill>
                  <a:srgbClr val="000000"/>
                </a:solidFill>
              </a:rPr>
              <a:t>KJ Endurance 		</a:t>
            </a:r>
          </a:p>
          <a:p>
            <a:pPr eaLnBrk="1" hangingPunct="1">
              <a:spcBef>
                <a:spcPct val="0"/>
              </a:spcBef>
              <a:buFontTx/>
              <a:buNone/>
            </a:pPr>
            <a:r>
              <a:rPr lang="en-US" altLang="en-US" dirty="0">
                <a:solidFill>
                  <a:srgbClr val="000000"/>
                </a:solidFill>
              </a:rPr>
              <a:t>			</a:t>
            </a:r>
            <a:r>
              <a:rPr lang="en-US" altLang="en-US" sz="1800" dirty="0">
                <a:solidFill>
                  <a:srgbClr val="000000"/>
                </a:solidFill>
              </a:rPr>
              <a:t>Katherine Johnson + Endurance from </a:t>
            </a:r>
            <a:r>
              <a:rPr lang="en-US" altLang="en-US" sz="1800" i="1" dirty="0">
                <a:solidFill>
                  <a:srgbClr val="000000"/>
                </a:solidFill>
              </a:rPr>
              <a:t>Interstellar</a:t>
            </a:r>
          </a:p>
          <a:p>
            <a:pPr eaLnBrk="1" hangingPunct="1">
              <a:spcBef>
                <a:spcPct val="0"/>
              </a:spcBef>
              <a:buFontTx/>
              <a:buNone/>
            </a:pPr>
            <a:endParaRPr lang="en-US" altLang="en-US" sz="1800" dirty="0">
              <a:solidFill>
                <a:srgbClr val="000000"/>
              </a:solidFill>
            </a:endParaRPr>
          </a:p>
          <a:p>
            <a:pPr eaLnBrk="1" hangingPunct="1">
              <a:spcBef>
                <a:spcPct val="0"/>
              </a:spcBef>
              <a:buFontTx/>
              <a:buNone/>
            </a:pPr>
            <a:r>
              <a:rPr lang="en-US" altLang="en-US" dirty="0">
                <a:solidFill>
                  <a:srgbClr val="000000"/>
                </a:solidFill>
              </a:rPr>
              <a:t>Dr. Todd’s Magic School Bus</a:t>
            </a:r>
          </a:p>
          <a:p>
            <a:pPr eaLnBrk="1" hangingPunct="1">
              <a:spcBef>
                <a:spcPct val="0"/>
              </a:spcBef>
              <a:buFontTx/>
              <a:buNone/>
            </a:pPr>
            <a:endParaRPr lang="en-US" altLang="en-US" dirty="0">
              <a:solidFill>
                <a:srgbClr val="000000"/>
              </a:solidFill>
            </a:endParaRPr>
          </a:p>
          <a:p>
            <a:pPr eaLnBrk="1" hangingPunct="1">
              <a:spcBef>
                <a:spcPct val="0"/>
              </a:spcBef>
              <a:buFontTx/>
              <a:buNone/>
            </a:pPr>
            <a:endParaRPr lang="en-US" altLang="en-US" dirty="0">
              <a:solidFill>
                <a:srgbClr val="000000"/>
              </a:solidFill>
            </a:endParaRPr>
          </a:p>
          <a:p>
            <a:pPr eaLnBrk="1" hangingPunct="1">
              <a:spcBef>
                <a:spcPct val="0"/>
              </a:spcBef>
              <a:buFontTx/>
              <a:buNone/>
            </a:pPr>
            <a:r>
              <a:rPr lang="en-US" altLang="en-US" dirty="0">
                <a:solidFill>
                  <a:srgbClr val="000000"/>
                </a:solidFill>
              </a:rPr>
              <a:t>E.C.L.I.P.S.E.		</a:t>
            </a:r>
          </a:p>
          <a:p>
            <a:pPr eaLnBrk="1" hangingPunct="1">
              <a:spcBef>
                <a:spcPct val="0"/>
              </a:spcBef>
              <a:buFontTx/>
              <a:buNone/>
            </a:pPr>
            <a:r>
              <a:rPr lang="en-US" altLang="en-US" dirty="0">
                <a:solidFill>
                  <a:srgbClr val="000000"/>
                </a:solidFill>
              </a:rPr>
              <a:t>			</a:t>
            </a:r>
            <a:r>
              <a:rPr lang="en-US" altLang="en-US" sz="1800" dirty="0">
                <a:solidFill>
                  <a:srgbClr val="000000"/>
                </a:solidFill>
              </a:rPr>
              <a:t>Expeditious Commuting Large Imaginary Planetary Sciences Explorer</a:t>
            </a:r>
          </a:p>
          <a:p>
            <a:pPr eaLnBrk="1" hangingPunct="1">
              <a:spcBef>
                <a:spcPct val="0"/>
              </a:spcBef>
              <a:buFontTx/>
              <a:buNone/>
            </a:pPr>
            <a:endParaRPr lang="en-US" altLang="en-US" dirty="0">
              <a:solidFill>
                <a:srgbClr val="000000"/>
              </a:solidFill>
            </a:endParaRPr>
          </a:p>
          <a:p>
            <a:pPr eaLnBrk="1" hangingPunct="1">
              <a:spcBef>
                <a:spcPct val="0"/>
              </a:spcBef>
              <a:buFontTx/>
              <a:buNone/>
            </a:pPr>
            <a:r>
              <a:rPr lang="en-US" altLang="en-US" dirty="0">
                <a:solidFill>
                  <a:srgbClr val="000000"/>
                </a:solidFill>
              </a:rPr>
              <a:t>Phoenix			</a:t>
            </a:r>
          </a:p>
          <a:p>
            <a:pPr eaLnBrk="1" hangingPunct="1">
              <a:spcBef>
                <a:spcPct val="0"/>
              </a:spcBef>
              <a:buFontTx/>
              <a:buNone/>
            </a:pPr>
            <a:r>
              <a:rPr lang="en-US" altLang="en-US" dirty="0">
                <a:solidFill>
                  <a:srgbClr val="000000"/>
                </a:solidFill>
              </a:rPr>
              <a:t>			</a:t>
            </a:r>
            <a:r>
              <a:rPr lang="en-US" altLang="en-US" sz="1800" dirty="0">
                <a:solidFill>
                  <a:srgbClr val="000000"/>
                </a:solidFill>
              </a:rPr>
              <a:t>a giant bird of the Sun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834">
                                            <p:txEl>
                                              <p:pRg st="0" end="0"/>
                                            </p:txEl>
                                          </p:spTgt>
                                        </p:tgtEl>
                                        <p:attrNameLst>
                                          <p:attrName>style.visibility</p:attrName>
                                        </p:attrNameLst>
                                      </p:cBhvr>
                                      <p:to>
                                        <p:strVal val="visible"/>
                                      </p:to>
                                    </p:set>
                                    <p:animEffect transition="in" filter="fade">
                                      <p:cBhvr>
                                        <p:cTn id="7" dur="2000"/>
                                        <p:tgtEl>
                                          <p:spTgt spid="12083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0834">
                                            <p:txEl>
                                              <p:pRg st="1" end="1"/>
                                            </p:txEl>
                                          </p:spTgt>
                                        </p:tgtEl>
                                        <p:attrNameLst>
                                          <p:attrName>style.visibility</p:attrName>
                                        </p:attrNameLst>
                                      </p:cBhvr>
                                      <p:to>
                                        <p:strVal val="visible"/>
                                      </p:to>
                                    </p:set>
                                    <p:animEffect transition="in" filter="fade">
                                      <p:cBhvr>
                                        <p:cTn id="10" dur="2000"/>
                                        <p:tgtEl>
                                          <p:spTgt spid="12083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0834">
                                            <p:txEl>
                                              <p:pRg st="3" end="3"/>
                                            </p:txEl>
                                          </p:spTgt>
                                        </p:tgtEl>
                                        <p:attrNameLst>
                                          <p:attrName>style.visibility</p:attrName>
                                        </p:attrNameLst>
                                      </p:cBhvr>
                                      <p:to>
                                        <p:strVal val="visible"/>
                                      </p:to>
                                    </p:set>
                                    <p:animEffect transition="in" filter="fade">
                                      <p:cBhvr>
                                        <p:cTn id="15" dur="2000"/>
                                        <p:tgtEl>
                                          <p:spTgt spid="12083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0834">
                                            <p:txEl>
                                              <p:pRg st="6" end="6"/>
                                            </p:txEl>
                                          </p:spTgt>
                                        </p:tgtEl>
                                        <p:attrNameLst>
                                          <p:attrName>style.visibility</p:attrName>
                                        </p:attrNameLst>
                                      </p:cBhvr>
                                      <p:to>
                                        <p:strVal val="visible"/>
                                      </p:to>
                                    </p:set>
                                    <p:animEffect transition="in" filter="fade">
                                      <p:cBhvr>
                                        <p:cTn id="20" dur="2000"/>
                                        <p:tgtEl>
                                          <p:spTgt spid="120834">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20834">
                                            <p:txEl>
                                              <p:pRg st="7" end="7"/>
                                            </p:txEl>
                                          </p:spTgt>
                                        </p:tgtEl>
                                        <p:attrNameLst>
                                          <p:attrName>style.visibility</p:attrName>
                                        </p:attrNameLst>
                                      </p:cBhvr>
                                      <p:to>
                                        <p:strVal val="visible"/>
                                      </p:to>
                                    </p:set>
                                    <p:animEffect transition="in" filter="fade">
                                      <p:cBhvr>
                                        <p:cTn id="23" dur="2000"/>
                                        <p:tgtEl>
                                          <p:spTgt spid="120834">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0834">
                                            <p:txEl>
                                              <p:pRg st="9" end="9"/>
                                            </p:txEl>
                                          </p:spTgt>
                                        </p:tgtEl>
                                        <p:attrNameLst>
                                          <p:attrName>style.visibility</p:attrName>
                                        </p:attrNameLst>
                                      </p:cBhvr>
                                      <p:to>
                                        <p:strVal val="visible"/>
                                      </p:to>
                                    </p:set>
                                    <p:animEffect transition="in" filter="fade">
                                      <p:cBhvr>
                                        <p:cTn id="28" dur="2000"/>
                                        <p:tgtEl>
                                          <p:spTgt spid="120834">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20834">
                                            <p:txEl>
                                              <p:pRg st="10" end="10"/>
                                            </p:txEl>
                                          </p:spTgt>
                                        </p:tgtEl>
                                        <p:attrNameLst>
                                          <p:attrName>style.visibility</p:attrName>
                                        </p:attrNameLst>
                                      </p:cBhvr>
                                      <p:to>
                                        <p:strVal val="visible"/>
                                      </p:to>
                                    </p:set>
                                    <p:animEffect transition="in" filter="fade">
                                      <p:cBhvr>
                                        <p:cTn id="31" dur="2000"/>
                                        <p:tgtEl>
                                          <p:spTgt spid="12083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a:extLst>
              <a:ext uri="{FF2B5EF4-FFF2-40B4-BE49-F238E27FC236}">
                <a16:creationId xmlns:a16="http://schemas.microsoft.com/office/drawing/2014/main" id="{50F6AF06-0271-9630-6885-EEF644343636}"/>
              </a:ext>
            </a:extLst>
          </p:cNvPr>
          <p:cNvSpPr>
            <a:spLocks noGrp="1" noChangeArrowheads="1"/>
          </p:cNvSpPr>
          <p:nvPr>
            <p:ph type="title"/>
          </p:nvPr>
        </p:nvSpPr>
        <p:spPr>
          <a:xfrm>
            <a:off x="685800" y="76200"/>
            <a:ext cx="7772400" cy="914400"/>
          </a:xfrm>
        </p:spPr>
        <p:txBody>
          <a:bodyPr/>
          <a:lstStyle/>
          <a:p>
            <a:pPr eaLnBrk="1" hangingPunct="1"/>
            <a:r>
              <a:rPr lang="en-US" altLang="en-US" b="1">
                <a:ea typeface="ＭＳ Ｐゴシック" panose="020B0600070205080204" pitchFamily="34" charset="-128"/>
              </a:rPr>
              <a:t>Counter-Intuitive Dynamics</a:t>
            </a:r>
          </a:p>
        </p:txBody>
      </p:sp>
      <p:sp>
        <p:nvSpPr>
          <p:cNvPr id="192515" name="Text Box 3">
            <a:extLst>
              <a:ext uri="{FF2B5EF4-FFF2-40B4-BE49-F238E27FC236}">
                <a16:creationId xmlns:a16="http://schemas.microsoft.com/office/drawing/2014/main" id="{99D52759-FC91-FA99-3813-8A77EC1F6ED7}"/>
              </a:ext>
            </a:extLst>
          </p:cNvPr>
          <p:cNvSpPr txBox="1">
            <a:spLocks noChangeArrowheads="1"/>
          </p:cNvSpPr>
          <p:nvPr/>
        </p:nvSpPr>
        <p:spPr bwMode="auto">
          <a:xfrm>
            <a:off x="0" y="914400"/>
            <a:ext cx="9144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b="1">
                <a:solidFill>
                  <a:srgbClr val="FF0000"/>
                </a:solidFill>
              </a:rPr>
              <a:t>Horseshoe orbits</a:t>
            </a:r>
            <a:r>
              <a:rPr lang="en-US" altLang="en-US" sz="2400"/>
              <a:t>: </a:t>
            </a:r>
            <a:r>
              <a:rPr lang="en-US" altLang="en-US" sz="2400" i="1"/>
              <a:t>orbit swapping due to particles passing in orbits, or in resonance with larger bodies (note corotating frame!)</a:t>
            </a:r>
          </a:p>
          <a:p>
            <a:pPr eaLnBrk="1" hangingPunct="1">
              <a:spcBef>
                <a:spcPct val="0"/>
              </a:spcBef>
              <a:buFontTx/>
              <a:buNone/>
            </a:pPr>
            <a:r>
              <a:rPr lang="en-US" altLang="en-US" sz="2400"/>
              <a:t>	Janus and Epimetheus (Saturn) swap orbits every 4 years</a:t>
            </a:r>
          </a:p>
          <a:p>
            <a:pPr eaLnBrk="1" hangingPunct="1">
              <a:spcBef>
                <a:spcPct val="0"/>
              </a:spcBef>
              <a:buFontTx/>
              <a:buNone/>
            </a:pPr>
            <a:r>
              <a:rPr lang="en-US" altLang="en-US" sz="2400"/>
              <a:t>	Cruithne and Asteroid 2002 AA29 around Earth</a:t>
            </a:r>
          </a:p>
        </p:txBody>
      </p:sp>
      <p:pic>
        <p:nvPicPr>
          <p:cNvPr id="98307" name="Picture 4" descr="horseshoe">
            <a:extLst>
              <a:ext uri="{FF2B5EF4-FFF2-40B4-BE49-F238E27FC236}">
                <a16:creationId xmlns:a16="http://schemas.microsoft.com/office/drawing/2014/main" id="{863B0865-6AA0-B2C9-ED65-4C2DCC6E47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60638"/>
            <a:ext cx="4486275"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screenshot of a cell phone&#10;&#10;Description automatically generated">
            <a:extLst>
              <a:ext uri="{FF2B5EF4-FFF2-40B4-BE49-F238E27FC236}">
                <a16:creationId xmlns:a16="http://schemas.microsoft.com/office/drawing/2014/main" id="{16816FF0-B8A1-5C6F-2A65-0D699B3B3F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6063" y="2438400"/>
            <a:ext cx="3436937"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animEffect transition="in" filter="fade">
                                      <p:cBhvr>
                                        <p:cTn id="7" dur="2000"/>
                                        <p:tgtEl>
                                          <p:spTgt spid="1925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2515">
                                            <p:txEl>
                                              <p:pRg st="1" end="1"/>
                                            </p:txEl>
                                          </p:spTgt>
                                        </p:tgtEl>
                                        <p:attrNameLst>
                                          <p:attrName>style.visibility</p:attrName>
                                        </p:attrNameLst>
                                      </p:cBhvr>
                                      <p:to>
                                        <p:strVal val="visible"/>
                                      </p:to>
                                    </p:set>
                                    <p:animEffect transition="in" filter="fade">
                                      <p:cBhvr>
                                        <p:cTn id="12" dur="2000"/>
                                        <p:tgtEl>
                                          <p:spTgt spid="19251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92515">
                                            <p:txEl>
                                              <p:pRg st="2" end="2"/>
                                            </p:txEl>
                                          </p:spTgt>
                                        </p:tgtEl>
                                        <p:attrNameLst>
                                          <p:attrName>style.visibility</p:attrName>
                                        </p:attrNameLst>
                                      </p:cBhvr>
                                      <p:to>
                                        <p:strVal val="visible"/>
                                      </p:to>
                                    </p:set>
                                    <p:animEffect transition="in" filter="fade">
                                      <p:cBhvr>
                                        <p:cTn id="20" dur="2000"/>
                                        <p:tgtEl>
                                          <p:spTgt spid="1925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a:extLst>
              <a:ext uri="{FF2B5EF4-FFF2-40B4-BE49-F238E27FC236}">
                <a16:creationId xmlns:a16="http://schemas.microsoft.com/office/drawing/2014/main" id="{54AA2C7A-104E-A62E-573A-0C0DF821A7B8}"/>
              </a:ext>
            </a:extLst>
          </p:cNvPr>
          <p:cNvSpPr>
            <a:spLocks noGrp="1" noChangeArrowheads="1"/>
          </p:cNvSpPr>
          <p:nvPr>
            <p:ph type="title"/>
          </p:nvPr>
        </p:nvSpPr>
        <p:spPr>
          <a:xfrm>
            <a:off x="685800" y="76200"/>
            <a:ext cx="7772400" cy="914400"/>
          </a:xfrm>
        </p:spPr>
        <p:txBody>
          <a:bodyPr/>
          <a:lstStyle/>
          <a:p>
            <a:pPr eaLnBrk="1" hangingPunct="1"/>
            <a:r>
              <a:rPr lang="en-US" altLang="en-US" b="1">
                <a:ea typeface="ＭＳ Ｐゴシック" panose="020B0600070205080204" pitchFamily="34" charset="-128"/>
              </a:rPr>
              <a:t>Counter-Intuitive Dynamics</a:t>
            </a:r>
          </a:p>
        </p:txBody>
      </p:sp>
      <p:sp>
        <p:nvSpPr>
          <p:cNvPr id="100354" name="Text Box 3">
            <a:extLst>
              <a:ext uri="{FF2B5EF4-FFF2-40B4-BE49-F238E27FC236}">
                <a16:creationId xmlns:a16="http://schemas.microsoft.com/office/drawing/2014/main" id="{A662A115-08E4-7352-3D77-E28E119D7CFA}"/>
              </a:ext>
            </a:extLst>
          </p:cNvPr>
          <p:cNvSpPr txBox="1">
            <a:spLocks noChangeArrowheads="1"/>
          </p:cNvSpPr>
          <p:nvPr/>
        </p:nvSpPr>
        <p:spPr bwMode="auto">
          <a:xfrm>
            <a:off x="0" y="9144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b="1">
                <a:solidFill>
                  <a:srgbClr val="FF0000"/>
                </a:solidFill>
              </a:rPr>
              <a:t>Horseshoe orbits</a:t>
            </a:r>
            <a:r>
              <a:rPr lang="en-US" altLang="en-US" sz="2400"/>
              <a:t>: Cruithne --- each loop takes 1 yr</a:t>
            </a:r>
          </a:p>
        </p:txBody>
      </p:sp>
      <p:pic>
        <p:nvPicPr>
          <p:cNvPr id="224266" name="Picture 10">
            <a:extLst>
              <a:ext uri="{FF2B5EF4-FFF2-40B4-BE49-F238E27FC236}">
                <a16:creationId xmlns:a16="http://schemas.microsoft.com/office/drawing/2014/main" id="{0900D031-EFD8-1B91-D392-1AE82658EF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524000"/>
            <a:ext cx="42291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267" name="Picture 11">
            <a:extLst>
              <a:ext uri="{FF2B5EF4-FFF2-40B4-BE49-F238E27FC236}">
                <a16:creationId xmlns:a16="http://schemas.microsoft.com/office/drawing/2014/main" id="{56D6EC77-AB79-8FE2-F120-FD9228279E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57338"/>
            <a:ext cx="4233863"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7" name="Text Box 3">
            <a:extLst>
              <a:ext uri="{FF2B5EF4-FFF2-40B4-BE49-F238E27FC236}">
                <a16:creationId xmlns:a16="http://schemas.microsoft.com/office/drawing/2014/main" id="{017D90F6-A845-91CF-DE02-727E95E6789F}"/>
              </a:ext>
            </a:extLst>
          </p:cNvPr>
          <p:cNvSpPr txBox="1">
            <a:spLocks noChangeArrowheads="1"/>
          </p:cNvSpPr>
          <p:nvPr/>
        </p:nvSpPr>
        <p:spPr bwMode="auto">
          <a:xfrm>
            <a:off x="2057400" y="6096000"/>
            <a:ext cx="502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a:t>www.astro.uwo.ca/~wiegert/3753/3753.html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4267"/>
                                        </p:tgtEl>
                                        <p:attrNameLst>
                                          <p:attrName>style.visibility</p:attrName>
                                        </p:attrNameLst>
                                      </p:cBhvr>
                                      <p:to>
                                        <p:strVal val="visible"/>
                                      </p:to>
                                    </p:set>
                                    <p:animEffect transition="in" filter="fade">
                                      <p:cBhvr>
                                        <p:cTn id="7" dur="2000"/>
                                        <p:tgtEl>
                                          <p:spTgt spid="2242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24266"/>
                                        </p:tgtEl>
                                        <p:attrNameLst>
                                          <p:attrName>style.visibility</p:attrName>
                                        </p:attrNameLst>
                                      </p:cBhvr>
                                      <p:to>
                                        <p:strVal val="visible"/>
                                      </p:to>
                                    </p:set>
                                    <p:animEffect transition="in" filter="fade">
                                      <p:cBhvr>
                                        <p:cTn id="12" dur="2000"/>
                                        <p:tgtEl>
                                          <p:spTgt spid="224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a:extLst>
              <a:ext uri="{FF2B5EF4-FFF2-40B4-BE49-F238E27FC236}">
                <a16:creationId xmlns:a16="http://schemas.microsoft.com/office/drawing/2014/main" id="{87FE2A7F-EFAA-B5FC-6D7D-0D2C6F0126BE}"/>
              </a:ext>
            </a:extLst>
          </p:cNvPr>
          <p:cNvSpPr>
            <a:spLocks noGrp="1" noChangeArrowheads="1"/>
          </p:cNvSpPr>
          <p:nvPr>
            <p:ph type="title"/>
          </p:nvPr>
        </p:nvSpPr>
        <p:spPr>
          <a:xfrm>
            <a:off x="685800" y="76200"/>
            <a:ext cx="7772400" cy="914400"/>
          </a:xfrm>
        </p:spPr>
        <p:txBody>
          <a:bodyPr/>
          <a:lstStyle/>
          <a:p>
            <a:pPr eaLnBrk="1" hangingPunct="1"/>
            <a:r>
              <a:rPr lang="en-US" altLang="en-US" b="1">
                <a:ea typeface="ＭＳ Ｐゴシック" panose="020B0600070205080204" pitchFamily="34" charset="-128"/>
              </a:rPr>
              <a:t>Counter-Intuitive Dynamics</a:t>
            </a:r>
          </a:p>
        </p:txBody>
      </p:sp>
      <p:sp>
        <p:nvSpPr>
          <p:cNvPr id="102402" name="Text Box 3">
            <a:extLst>
              <a:ext uri="{FF2B5EF4-FFF2-40B4-BE49-F238E27FC236}">
                <a16:creationId xmlns:a16="http://schemas.microsoft.com/office/drawing/2014/main" id="{41389327-5D0F-0272-6264-3CCB84A250C0}"/>
              </a:ext>
            </a:extLst>
          </p:cNvPr>
          <p:cNvSpPr txBox="1">
            <a:spLocks noChangeArrowheads="1"/>
          </p:cNvSpPr>
          <p:nvPr/>
        </p:nvSpPr>
        <p:spPr bwMode="auto">
          <a:xfrm>
            <a:off x="0" y="9144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b="1">
                <a:solidFill>
                  <a:srgbClr val="FF0000"/>
                </a:solidFill>
              </a:rPr>
              <a:t>Horseshoe orbits</a:t>
            </a:r>
            <a:r>
              <a:rPr lang="en-US" altLang="en-US" sz="2400"/>
              <a:t>: Asteroid 2002 AA29 --- each vertical loop takes 1 yr</a:t>
            </a:r>
          </a:p>
        </p:txBody>
      </p:sp>
      <p:pic>
        <p:nvPicPr>
          <p:cNvPr id="226308" name="Picture 4">
            <a:extLst>
              <a:ext uri="{FF2B5EF4-FFF2-40B4-BE49-F238E27FC236}">
                <a16:creationId xmlns:a16="http://schemas.microsoft.com/office/drawing/2014/main" id="{CA70AC43-79BA-3B73-556E-96C0ECAECA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501900"/>
            <a:ext cx="33528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09" name="Picture 5">
            <a:extLst>
              <a:ext uri="{FF2B5EF4-FFF2-40B4-BE49-F238E27FC236}">
                <a16:creationId xmlns:a16="http://schemas.microsoft.com/office/drawing/2014/main" id="{C5364E3E-088B-A821-7A74-3A2EDAD9DF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0"/>
            <a:ext cx="30988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10" name="Picture 6">
            <a:extLst>
              <a:ext uri="{FF2B5EF4-FFF2-40B4-BE49-F238E27FC236}">
                <a16:creationId xmlns:a16="http://schemas.microsoft.com/office/drawing/2014/main" id="{EC8966C8-EDC4-D62E-0446-1AA5892EB7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721100"/>
            <a:ext cx="33020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312" name="Text Box 8">
            <a:extLst>
              <a:ext uri="{FF2B5EF4-FFF2-40B4-BE49-F238E27FC236}">
                <a16:creationId xmlns:a16="http://schemas.microsoft.com/office/drawing/2014/main" id="{613866A7-978D-82D5-9E84-1562613CC987}"/>
              </a:ext>
            </a:extLst>
          </p:cNvPr>
          <p:cNvSpPr txBox="1">
            <a:spLocks noChangeArrowheads="1"/>
          </p:cNvSpPr>
          <p:nvPr/>
        </p:nvSpPr>
        <p:spPr bwMode="auto">
          <a:xfrm>
            <a:off x="457200" y="5791200"/>
            <a:ext cx="457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1600"/>
              <a:t>“at least three others”</a:t>
            </a:r>
            <a:endParaRPr lang="en-US" altLang="en-US" sz="1600"/>
          </a:p>
        </p:txBody>
      </p:sp>
      <p:sp>
        <p:nvSpPr>
          <p:cNvPr id="102407" name="Text Box 3">
            <a:extLst>
              <a:ext uri="{FF2B5EF4-FFF2-40B4-BE49-F238E27FC236}">
                <a16:creationId xmlns:a16="http://schemas.microsoft.com/office/drawing/2014/main" id="{AB2F3789-A040-752B-E1F4-3FFF54131863}"/>
              </a:ext>
            </a:extLst>
          </p:cNvPr>
          <p:cNvSpPr txBox="1">
            <a:spLocks noChangeArrowheads="1"/>
          </p:cNvSpPr>
          <p:nvPr/>
        </p:nvSpPr>
        <p:spPr bwMode="auto">
          <a:xfrm>
            <a:off x="3810000" y="1676400"/>
            <a:ext cx="495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a:t>www.astro.uwo.ca/~wiegert/AA29/AA29.html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6309"/>
                                        </p:tgtEl>
                                        <p:attrNameLst>
                                          <p:attrName>style.visibility</p:attrName>
                                        </p:attrNameLst>
                                      </p:cBhvr>
                                      <p:to>
                                        <p:strVal val="visible"/>
                                      </p:to>
                                    </p:set>
                                    <p:animEffect transition="in" filter="fade">
                                      <p:cBhvr>
                                        <p:cTn id="7" dur="2000"/>
                                        <p:tgtEl>
                                          <p:spTgt spid="2263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26308"/>
                                        </p:tgtEl>
                                        <p:attrNameLst>
                                          <p:attrName>style.visibility</p:attrName>
                                        </p:attrNameLst>
                                      </p:cBhvr>
                                      <p:to>
                                        <p:strVal val="visible"/>
                                      </p:to>
                                    </p:set>
                                    <p:animEffect transition="in" filter="fade">
                                      <p:cBhvr>
                                        <p:cTn id="12" dur="2000"/>
                                        <p:tgtEl>
                                          <p:spTgt spid="2263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26310"/>
                                        </p:tgtEl>
                                        <p:attrNameLst>
                                          <p:attrName>style.visibility</p:attrName>
                                        </p:attrNameLst>
                                      </p:cBhvr>
                                      <p:to>
                                        <p:strVal val="visible"/>
                                      </p:to>
                                    </p:set>
                                    <p:animEffect transition="in" filter="fade">
                                      <p:cBhvr>
                                        <p:cTn id="17" dur="2000"/>
                                        <p:tgtEl>
                                          <p:spTgt spid="2263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2263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12"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a:extLst>
              <a:ext uri="{FF2B5EF4-FFF2-40B4-BE49-F238E27FC236}">
                <a16:creationId xmlns:a16="http://schemas.microsoft.com/office/drawing/2014/main" id="{3D7F9B44-36F9-497C-ED1E-93C5C45D0D40}"/>
              </a:ext>
            </a:extLst>
          </p:cNvPr>
          <p:cNvSpPr>
            <a:spLocks noGrp="1" noChangeArrowheads="1"/>
          </p:cNvSpPr>
          <p:nvPr>
            <p:ph type="title"/>
          </p:nvPr>
        </p:nvSpPr>
        <p:spPr>
          <a:xfrm>
            <a:off x="685800" y="76200"/>
            <a:ext cx="7772400" cy="914400"/>
          </a:xfrm>
        </p:spPr>
        <p:txBody>
          <a:bodyPr/>
          <a:lstStyle/>
          <a:p>
            <a:pPr eaLnBrk="1" hangingPunct="1"/>
            <a:r>
              <a:rPr lang="en-US" altLang="en-US" b="1">
                <a:ea typeface="ＭＳ Ｐゴシック" panose="020B0600070205080204" pitchFamily="34" charset="-128"/>
              </a:rPr>
              <a:t>Counter-Intuitive Dynamics</a:t>
            </a:r>
          </a:p>
        </p:txBody>
      </p:sp>
      <p:sp>
        <p:nvSpPr>
          <p:cNvPr id="161795" name="Text Box 3">
            <a:extLst>
              <a:ext uri="{FF2B5EF4-FFF2-40B4-BE49-F238E27FC236}">
                <a16:creationId xmlns:a16="http://schemas.microsoft.com/office/drawing/2014/main" id="{25F62267-1447-0B5E-7404-A74A23F62986}"/>
              </a:ext>
            </a:extLst>
          </p:cNvPr>
          <p:cNvSpPr txBox="1">
            <a:spLocks noChangeArrowheads="1"/>
          </p:cNvSpPr>
          <p:nvPr/>
        </p:nvSpPr>
        <p:spPr bwMode="auto">
          <a:xfrm>
            <a:off x="0" y="1143000"/>
            <a:ext cx="9144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b="1" dirty="0">
                <a:solidFill>
                  <a:srgbClr val="FF0000"/>
                </a:solidFill>
              </a:rPr>
              <a:t>Chaotic motion</a:t>
            </a:r>
            <a:r>
              <a:rPr lang="en-US" altLang="en-US" sz="2400" dirty="0"/>
              <a:t>: </a:t>
            </a:r>
            <a:r>
              <a:rPr lang="en-US" altLang="en-US" sz="2400" i="1" dirty="0"/>
              <a:t>trajectories that begin arbitrarily close together will diverge exponentially with time (note that 4.6 </a:t>
            </a:r>
            <a:r>
              <a:rPr lang="en-US" altLang="en-US" sz="2400" i="1" dirty="0" err="1"/>
              <a:t>Gyr</a:t>
            </a:r>
            <a:r>
              <a:rPr lang="en-US" altLang="en-US" sz="2400" i="1" dirty="0"/>
              <a:t> is often not “sufficient </a:t>
            </a:r>
            <a:r>
              <a:rPr lang="en-US" altLang="ja-JP" sz="2400" i="1" dirty="0"/>
              <a:t>time”) </a:t>
            </a:r>
          </a:p>
          <a:p>
            <a:pPr eaLnBrk="1" hangingPunct="1">
              <a:spcBef>
                <a:spcPct val="0"/>
              </a:spcBef>
              <a:buFontTx/>
              <a:buNone/>
            </a:pPr>
            <a:r>
              <a:rPr lang="en-US" altLang="en-US" sz="2400" dirty="0"/>
              <a:t>	Mars’</a:t>
            </a:r>
            <a:r>
              <a:rPr lang="en-US" altLang="ja-JP" sz="2400" dirty="0"/>
              <a:t> axis tilt</a:t>
            </a:r>
          </a:p>
          <a:p>
            <a:pPr eaLnBrk="1" hangingPunct="1">
              <a:spcBef>
                <a:spcPct val="0"/>
              </a:spcBef>
              <a:buFontTx/>
              <a:buNone/>
            </a:pPr>
            <a:r>
              <a:rPr lang="en-US" altLang="en-US" sz="2400" dirty="0"/>
              <a:t>	Hyperion rotation in Saturn-Titan tug-of-war</a:t>
            </a:r>
          </a:p>
          <a:p>
            <a:pPr eaLnBrk="1" hangingPunct="1">
              <a:spcBef>
                <a:spcPct val="0"/>
              </a:spcBef>
              <a:buFontTx/>
              <a:buNone/>
            </a:pPr>
            <a:endParaRPr lang="en-US" altLang="en-US" sz="2400" dirty="0"/>
          </a:p>
          <a:p>
            <a:pPr eaLnBrk="1" hangingPunct="1">
              <a:spcBef>
                <a:spcPct val="0"/>
              </a:spcBef>
              <a:buFontTx/>
              <a:buNone/>
            </a:pPr>
            <a:endParaRPr lang="en-US" altLang="en-US" sz="2400" dirty="0"/>
          </a:p>
          <a:p>
            <a:pPr eaLnBrk="1" hangingPunct="1">
              <a:spcBef>
                <a:spcPct val="0"/>
              </a:spcBef>
              <a:buFontTx/>
              <a:buNone/>
            </a:pPr>
            <a:endParaRPr lang="en-US" altLang="en-US" sz="2400" b="1" dirty="0">
              <a:solidFill>
                <a:srgbClr val="FF0000"/>
              </a:solidFill>
            </a:endParaRPr>
          </a:p>
          <a:p>
            <a:pPr eaLnBrk="1" hangingPunct="1">
              <a:spcBef>
                <a:spcPct val="0"/>
              </a:spcBef>
              <a:buFontTx/>
              <a:buNone/>
            </a:pPr>
            <a:r>
              <a:rPr lang="en-US" altLang="en-US" sz="2400" b="1" dirty="0">
                <a:solidFill>
                  <a:srgbClr val="FF0000"/>
                </a:solidFill>
              </a:rPr>
              <a:t>Resonances</a:t>
            </a:r>
            <a:r>
              <a:rPr lang="en-US" altLang="en-US" sz="2400" dirty="0"/>
              <a:t>: </a:t>
            </a:r>
            <a:r>
              <a:rPr lang="en-US" altLang="en-US" sz="2400" i="1" dirty="0"/>
              <a:t>orbital periods with ratios A : B  (both integers)</a:t>
            </a:r>
          </a:p>
          <a:p>
            <a:pPr eaLnBrk="1" hangingPunct="1">
              <a:spcBef>
                <a:spcPct val="0"/>
              </a:spcBef>
              <a:buFontTx/>
              <a:buNone/>
            </a:pPr>
            <a:r>
              <a:rPr lang="en-US" altLang="en-US" sz="2400" dirty="0"/>
              <a:t>	Io : Europa : Ganymede (1:2:4)</a:t>
            </a:r>
          </a:p>
          <a:p>
            <a:pPr eaLnBrk="1" hangingPunct="1">
              <a:spcBef>
                <a:spcPct val="0"/>
              </a:spcBef>
              <a:buFontTx/>
              <a:buNone/>
            </a:pPr>
            <a:r>
              <a:rPr lang="en-US" altLang="en-US" sz="2400" dirty="0"/>
              <a:t>	Neptune : </a:t>
            </a:r>
            <a:r>
              <a:rPr lang="en-US" altLang="en-US" sz="2400" dirty="0" err="1"/>
              <a:t>Plutinos</a:t>
            </a:r>
            <a:r>
              <a:rPr lang="en-US" altLang="en-US" sz="2400" dirty="0"/>
              <a:t> (3:2)</a:t>
            </a:r>
          </a:p>
          <a:p>
            <a:pPr eaLnBrk="1" hangingPunct="1">
              <a:spcBef>
                <a:spcPct val="0"/>
              </a:spcBef>
              <a:buFontTx/>
              <a:buNone/>
            </a:pPr>
            <a:r>
              <a:rPr lang="en-US" altLang="en-US" sz="2400" dirty="0"/>
              <a:t>	Asteroids : Jupiter (lots) --- pumped up </a:t>
            </a:r>
            <a:r>
              <a:rPr lang="en-US" altLang="en-US" sz="2400" i="1" dirty="0"/>
              <a:t>e</a:t>
            </a:r>
            <a:r>
              <a:rPr lang="en-US" altLang="en-US" sz="2400" dirty="0"/>
              <a:t> leads to Kirkwood gaps</a:t>
            </a:r>
          </a:p>
          <a:p>
            <a:pPr eaLnBrk="1" hangingPunct="1">
              <a:spcBef>
                <a:spcPct val="0"/>
              </a:spcBef>
              <a:buFontTx/>
              <a:buNone/>
            </a:pPr>
            <a:r>
              <a:rPr lang="en-US" altLang="en-US" sz="2400" dirty="0"/>
              <a:t>	Saturn ring particles : Saturn moons (Mimas, Atlas, …)</a:t>
            </a:r>
          </a:p>
        </p:txBody>
      </p:sp>
      <p:pic>
        <p:nvPicPr>
          <p:cNvPr id="118787" name="Picture 4" descr="hyperion">
            <a:extLst>
              <a:ext uri="{FF2B5EF4-FFF2-40B4-BE49-F238E27FC236}">
                <a16:creationId xmlns:a16="http://schemas.microsoft.com/office/drawing/2014/main" id="{3B66A16A-CFF5-AF58-211F-340AC93E80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0574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animEffect transition="in" filter="fade">
                                      <p:cBhvr>
                                        <p:cTn id="7" dur="2000"/>
                                        <p:tgtEl>
                                          <p:spTgt spid="161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61795">
                                            <p:txEl>
                                              <p:pRg st="1" end="1"/>
                                            </p:txEl>
                                          </p:spTgt>
                                        </p:tgtEl>
                                        <p:attrNameLst>
                                          <p:attrName>style.visibility</p:attrName>
                                        </p:attrNameLst>
                                      </p:cBhvr>
                                      <p:to>
                                        <p:strVal val="visible"/>
                                      </p:to>
                                    </p:set>
                                    <p:animEffect transition="in" filter="fade">
                                      <p:cBhvr>
                                        <p:cTn id="12" dur="2000"/>
                                        <p:tgtEl>
                                          <p:spTgt spid="1617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61795">
                                            <p:txEl>
                                              <p:pRg st="2" end="2"/>
                                            </p:txEl>
                                          </p:spTgt>
                                        </p:tgtEl>
                                        <p:attrNameLst>
                                          <p:attrName>style.visibility</p:attrName>
                                        </p:attrNameLst>
                                      </p:cBhvr>
                                      <p:to>
                                        <p:strVal val="visible"/>
                                      </p:to>
                                    </p:set>
                                    <p:animEffect transition="in" filter="fade">
                                      <p:cBhvr>
                                        <p:cTn id="17" dur="2000"/>
                                        <p:tgtEl>
                                          <p:spTgt spid="16179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18787"/>
                                        </p:tgtEl>
                                        <p:attrNameLst>
                                          <p:attrName>style.visibility</p:attrName>
                                        </p:attrNameLst>
                                      </p:cBhvr>
                                      <p:to>
                                        <p:strVal val="visible"/>
                                      </p:to>
                                    </p:set>
                                    <p:animEffect transition="in" filter="fade">
                                      <p:cBhvr>
                                        <p:cTn id="20" dur="2000"/>
                                        <p:tgtEl>
                                          <p:spTgt spid="11878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61795">
                                            <p:txEl>
                                              <p:pRg st="6" end="6"/>
                                            </p:txEl>
                                          </p:spTgt>
                                        </p:tgtEl>
                                        <p:attrNameLst>
                                          <p:attrName>style.visibility</p:attrName>
                                        </p:attrNameLst>
                                      </p:cBhvr>
                                      <p:to>
                                        <p:strVal val="visible"/>
                                      </p:to>
                                    </p:set>
                                    <p:animEffect transition="in" filter="fade">
                                      <p:cBhvr>
                                        <p:cTn id="25" dur="2000"/>
                                        <p:tgtEl>
                                          <p:spTgt spid="161795">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161795">
                                            <p:txEl>
                                              <p:pRg st="7" end="7"/>
                                            </p:txEl>
                                          </p:spTgt>
                                        </p:tgtEl>
                                        <p:attrNameLst>
                                          <p:attrName>style.visibility</p:attrName>
                                        </p:attrNameLst>
                                      </p:cBhvr>
                                      <p:to>
                                        <p:strVal val="visible"/>
                                      </p:to>
                                    </p:set>
                                    <p:animEffect transition="in" filter="fade">
                                      <p:cBhvr>
                                        <p:cTn id="30" dur="2000"/>
                                        <p:tgtEl>
                                          <p:spTgt spid="161795">
                                            <p:txEl>
                                              <p:pRg st="7" end="7"/>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161795">
                                            <p:txEl>
                                              <p:pRg st="8" end="8"/>
                                            </p:txEl>
                                          </p:spTgt>
                                        </p:tgtEl>
                                        <p:attrNameLst>
                                          <p:attrName>style.visibility</p:attrName>
                                        </p:attrNameLst>
                                      </p:cBhvr>
                                      <p:to>
                                        <p:strVal val="visible"/>
                                      </p:to>
                                    </p:set>
                                    <p:animEffect transition="in" filter="fade">
                                      <p:cBhvr>
                                        <p:cTn id="35" dur="2000"/>
                                        <p:tgtEl>
                                          <p:spTgt spid="161795">
                                            <p:txEl>
                                              <p:pRg st="8" end="8"/>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161795">
                                            <p:txEl>
                                              <p:pRg st="9" end="9"/>
                                            </p:txEl>
                                          </p:spTgt>
                                        </p:tgtEl>
                                        <p:attrNameLst>
                                          <p:attrName>style.visibility</p:attrName>
                                        </p:attrNameLst>
                                      </p:cBhvr>
                                      <p:to>
                                        <p:strVal val="visible"/>
                                      </p:to>
                                    </p:set>
                                    <p:animEffect transition="in" filter="fade">
                                      <p:cBhvr>
                                        <p:cTn id="40" dur="2000"/>
                                        <p:tgtEl>
                                          <p:spTgt spid="161795">
                                            <p:txEl>
                                              <p:pRg st="9" end="9"/>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161795">
                                            <p:txEl>
                                              <p:pRg st="10" end="10"/>
                                            </p:txEl>
                                          </p:spTgt>
                                        </p:tgtEl>
                                        <p:attrNameLst>
                                          <p:attrName>style.visibility</p:attrName>
                                        </p:attrNameLst>
                                      </p:cBhvr>
                                      <p:to>
                                        <p:strVal val="visible"/>
                                      </p:to>
                                    </p:set>
                                    <p:animEffect transition="in" filter="fade">
                                      <p:cBhvr>
                                        <p:cTn id="45" dur="2000"/>
                                        <p:tgtEl>
                                          <p:spTgt spid="16179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6498" name="Slide Number Placeholder 5">
            <a:extLst>
              <a:ext uri="{FF2B5EF4-FFF2-40B4-BE49-F238E27FC236}">
                <a16:creationId xmlns:a16="http://schemas.microsoft.com/office/drawing/2014/main" id="{7A3C9CF8-D589-2A01-4BD4-FE921B014D2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2B2AA77-D1E8-014B-9A24-A60A4D4C619C}" type="slidenum">
              <a:rPr lang="en-US" altLang="en-US" sz="1400" smtClean="0"/>
              <a:pPr>
                <a:spcBef>
                  <a:spcPct val="0"/>
                </a:spcBef>
                <a:buFontTx/>
                <a:buNone/>
              </a:pPr>
              <a:t>24</a:t>
            </a:fld>
            <a:endParaRPr lang="en-US" altLang="en-US" sz="1400"/>
          </a:p>
        </p:txBody>
      </p:sp>
      <p:sp>
        <p:nvSpPr>
          <p:cNvPr id="106499" name="Rectangle 2">
            <a:extLst>
              <a:ext uri="{FF2B5EF4-FFF2-40B4-BE49-F238E27FC236}">
                <a16:creationId xmlns:a16="http://schemas.microsoft.com/office/drawing/2014/main" id="{4B1007BE-65CF-4CBD-5DE6-D967DA190C84}"/>
              </a:ext>
            </a:extLst>
          </p:cNvPr>
          <p:cNvSpPr txBox="1">
            <a:spLocks noChangeArrowheads="1"/>
          </p:cNvSpPr>
          <p:nvPr/>
        </p:nvSpPr>
        <p:spPr bwMode="auto">
          <a:xfrm>
            <a:off x="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4400" b="1">
                <a:solidFill>
                  <a:srgbClr val="000000"/>
                </a:solidFill>
                <a:latin typeface="Times New Roman" panose="02020603050405020304" pitchFamily="18" charset="0"/>
              </a:rPr>
              <a:t>1 : 2 : 4</a:t>
            </a:r>
          </a:p>
        </p:txBody>
      </p:sp>
      <p:pic>
        <p:nvPicPr>
          <p:cNvPr id="106500" name="Picture 1" descr="Galilean_moon_Laplace_resonance_animation_2.gif">
            <a:extLst>
              <a:ext uri="{FF2B5EF4-FFF2-40B4-BE49-F238E27FC236}">
                <a16:creationId xmlns:a16="http://schemas.microsoft.com/office/drawing/2014/main" id="{8338E2D7-28DF-125C-A064-AB88942C1D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525" y="1143000"/>
            <a:ext cx="7889875"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extBox 1">
            <a:extLst>
              <a:ext uri="{FF2B5EF4-FFF2-40B4-BE49-F238E27FC236}">
                <a16:creationId xmlns:a16="http://schemas.microsoft.com/office/drawing/2014/main" id="{D2E99D3A-1688-1718-E516-DD156BC4358E}"/>
              </a:ext>
            </a:extLst>
          </p:cNvPr>
          <p:cNvSpPr txBox="1">
            <a:spLocks noChangeArrowheads="1"/>
          </p:cNvSpPr>
          <p:nvPr/>
        </p:nvSpPr>
        <p:spPr bwMode="auto">
          <a:xfrm>
            <a:off x="549275" y="461963"/>
            <a:ext cx="813593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6000" b="1" i="1">
                <a:solidFill>
                  <a:srgbClr val="000000"/>
                </a:solidFill>
              </a:rPr>
              <a:t>…………………………</a:t>
            </a:r>
          </a:p>
          <a:p>
            <a:pPr algn="ctr" eaLnBrk="1" hangingPunct="1">
              <a:spcBef>
                <a:spcPct val="0"/>
              </a:spcBef>
              <a:buFontTx/>
              <a:buNone/>
            </a:pPr>
            <a:endParaRPr lang="en-US" altLang="en-US" sz="4000" b="1" i="1">
              <a:solidFill>
                <a:srgbClr val="FF0000"/>
              </a:solidFill>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3" descr="now">
            <a:extLst>
              <a:ext uri="{FF2B5EF4-FFF2-40B4-BE49-F238E27FC236}">
                <a16:creationId xmlns:a16="http://schemas.microsoft.com/office/drawing/2014/main" id="{BDC516E7-3B82-82E7-1708-671EAB5E75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5183188"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6" name="Text Box 4">
            <a:extLst>
              <a:ext uri="{FF2B5EF4-FFF2-40B4-BE49-F238E27FC236}">
                <a16:creationId xmlns:a16="http://schemas.microsoft.com/office/drawing/2014/main" id="{D0FFF197-7064-A59E-058D-4505F7E1487A}"/>
              </a:ext>
            </a:extLst>
          </p:cNvPr>
          <p:cNvSpPr txBox="1">
            <a:spLocks noChangeArrowheads="1"/>
          </p:cNvSpPr>
          <p:nvPr/>
        </p:nvSpPr>
        <p:spPr bwMode="auto">
          <a:xfrm>
            <a:off x="4114800" y="1079500"/>
            <a:ext cx="481806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i="1">
                <a:solidFill>
                  <a:srgbClr val="FF0000"/>
                </a:solidFill>
              </a:rPr>
              <a:t>theory: about 7:1 ratio in semimajor 		axis is critical point</a:t>
            </a:r>
          </a:p>
          <a:p>
            <a:pPr eaLnBrk="1" hangingPunct="1">
              <a:spcBef>
                <a:spcPct val="0"/>
              </a:spcBef>
              <a:buFontTx/>
              <a:buNone/>
            </a:pPr>
            <a:r>
              <a:rPr lang="en-US" altLang="en-US" sz="2400"/>
              <a:t>optical triples</a:t>
            </a:r>
          </a:p>
          <a:p>
            <a:pPr eaLnBrk="1" hangingPunct="1">
              <a:spcBef>
                <a:spcPct val="0"/>
              </a:spcBef>
              <a:buFontTx/>
              <a:buNone/>
            </a:pPr>
            <a:endParaRPr lang="en-US" altLang="ja-JP" sz="4000"/>
          </a:p>
          <a:p>
            <a:pPr eaLnBrk="1" hangingPunct="1">
              <a:spcBef>
                <a:spcPct val="0"/>
              </a:spcBef>
              <a:buFontTx/>
              <a:buNone/>
            </a:pPr>
            <a:r>
              <a:rPr lang="en-US" altLang="ja-JP" sz="2400"/>
              <a:t>spectroscopic triples</a:t>
            </a:r>
          </a:p>
          <a:p>
            <a:pPr eaLnBrk="1" hangingPunct="1">
              <a:spcBef>
                <a:spcPct val="0"/>
              </a:spcBef>
              <a:buFontTx/>
              <a:buNone/>
            </a:pPr>
            <a:endParaRPr lang="en-US" altLang="en-US" sz="4000"/>
          </a:p>
          <a:p>
            <a:pPr eaLnBrk="1" hangingPunct="1">
              <a:spcBef>
                <a:spcPct val="0"/>
              </a:spcBef>
              <a:buFontTx/>
              <a:buNone/>
            </a:pPr>
            <a:r>
              <a:rPr lang="en-US" altLang="en-US" sz="2400"/>
              <a:t>SETI sample </a:t>
            </a:r>
            <a:r>
              <a:rPr lang="en-US" altLang="en-US" sz="2400" i="1"/>
              <a:t>projected</a:t>
            </a:r>
            <a:r>
              <a:rPr lang="en-US" altLang="en-US" sz="2400"/>
              <a:t> separations</a:t>
            </a:r>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1000"/>
          </a:p>
          <a:p>
            <a:pPr eaLnBrk="1" hangingPunct="1">
              <a:spcBef>
                <a:spcPct val="0"/>
              </a:spcBef>
              <a:buFontTx/>
              <a:buNone/>
            </a:pPr>
            <a:r>
              <a:rPr lang="en-US" altLang="en-US" sz="2400"/>
              <a:t>our Solar System is different … why?</a:t>
            </a:r>
          </a:p>
          <a:p>
            <a:pPr eaLnBrk="1" hangingPunct="1">
              <a:spcBef>
                <a:spcPct val="0"/>
              </a:spcBef>
              <a:buFontTx/>
              <a:buNone/>
            </a:pPr>
            <a:endParaRPr lang="en-US" altLang="en-US" sz="2400"/>
          </a:p>
        </p:txBody>
      </p:sp>
      <p:sp>
        <p:nvSpPr>
          <p:cNvPr id="114691" name="Rectangle 7">
            <a:extLst>
              <a:ext uri="{FF2B5EF4-FFF2-40B4-BE49-F238E27FC236}">
                <a16:creationId xmlns:a16="http://schemas.microsoft.com/office/drawing/2014/main" id="{4E8B7221-64F5-17CB-CA15-D874F849C53D}"/>
              </a:ext>
            </a:extLst>
          </p:cNvPr>
          <p:cNvSpPr>
            <a:spLocks noChangeArrowheads="1"/>
          </p:cNvSpPr>
          <p:nvPr/>
        </p:nvSpPr>
        <p:spPr bwMode="auto">
          <a:xfrm>
            <a:off x="838200" y="76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4400" b="1">
                <a:solidFill>
                  <a:schemeClr val="tx2"/>
                </a:solidFill>
              </a:rPr>
              <a:t>Stars: Triples</a:t>
            </a:r>
          </a:p>
        </p:txBody>
      </p:sp>
      <p:cxnSp>
        <p:nvCxnSpPr>
          <p:cNvPr id="4" name="Straight Connector 3">
            <a:extLst>
              <a:ext uri="{FF2B5EF4-FFF2-40B4-BE49-F238E27FC236}">
                <a16:creationId xmlns:a16="http://schemas.microsoft.com/office/drawing/2014/main" id="{8D09A8EF-F547-969C-6D38-8E66075563D2}"/>
              </a:ext>
            </a:extLst>
          </p:cNvPr>
          <p:cNvCxnSpPr>
            <a:cxnSpLocks noChangeShapeType="1"/>
          </p:cNvCxnSpPr>
          <p:nvPr/>
        </p:nvCxnSpPr>
        <p:spPr bwMode="auto">
          <a:xfrm>
            <a:off x="1069975" y="1081088"/>
            <a:ext cx="0" cy="4953000"/>
          </a:xfrm>
          <a:prstGeom prst="line">
            <a:avLst/>
          </a:prstGeom>
          <a:noFill/>
          <a:ln w="25400">
            <a:solidFill>
              <a:srgbClr val="FF0000"/>
            </a:solidFill>
            <a:round/>
            <a:headEnd/>
            <a:tailEnd/>
          </a:ln>
          <a:effectLst>
            <a:outerShdw blurRad="40000" dist="20000" dir="5400000" rotWithShape="0">
              <a:srgbClr val="808080">
                <a:alpha val="37999"/>
              </a:srgbClr>
            </a:outerShdw>
          </a:effec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1076">
                                            <p:txEl>
                                              <p:pRg st="0" end="0"/>
                                            </p:txEl>
                                          </p:spTgt>
                                        </p:tgtEl>
                                        <p:attrNameLst>
                                          <p:attrName>style.visibility</p:attrName>
                                        </p:attrNameLst>
                                      </p:cBhvr>
                                      <p:to>
                                        <p:strVal val="visible"/>
                                      </p:to>
                                    </p:set>
                                    <p:animEffect transition="in" filter="fade">
                                      <p:cBhvr>
                                        <p:cTn id="7" dur="2000"/>
                                        <p:tgtEl>
                                          <p:spTgt spid="13107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1076">
                                            <p:txEl>
                                              <p:pRg st="1" end="1"/>
                                            </p:txEl>
                                          </p:spTgt>
                                        </p:tgtEl>
                                        <p:attrNameLst>
                                          <p:attrName>style.visibility</p:attrName>
                                        </p:attrNameLst>
                                      </p:cBhvr>
                                      <p:to>
                                        <p:strVal val="visible"/>
                                      </p:to>
                                    </p:set>
                                    <p:animEffect transition="in" filter="fade">
                                      <p:cBhvr>
                                        <p:cTn id="15" dur="2000"/>
                                        <p:tgtEl>
                                          <p:spTgt spid="131076">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1076">
                                            <p:txEl>
                                              <p:pRg st="3" end="3"/>
                                            </p:txEl>
                                          </p:spTgt>
                                        </p:tgtEl>
                                        <p:attrNameLst>
                                          <p:attrName>style.visibility</p:attrName>
                                        </p:attrNameLst>
                                      </p:cBhvr>
                                      <p:to>
                                        <p:strVal val="visible"/>
                                      </p:to>
                                    </p:set>
                                    <p:animEffect transition="in" filter="fade">
                                      <p:cBhvr>
                                        <p:cTn id="18" dur="2000"/>
                                        <p:tgtEl>
                                          <p:spTgt spid="131076">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1076">
                                            <p:txEl>
                                              <p:pRg st="5" end="5"/>
                                            </p:txEl>
                                          </p:spTgt>
                                        </p:tgtEl>
                                        <p:attrNameLst>
                                          <p:attrName>style.visibility</p:attrName>
                                        </p:attrNameLst>
                                      </p:cBhvr>
                                      <p:to>
                                        <p:strVal val="visible"/>
                                      </p:to>
                                    </p:set>
                                    <p:animEffect transition="in" filter="fade">
                                      <p:cBhvr>
                                        <p:cTn id="23" dur="2000"/>
                                        <p:tgtEl>
                                          <p:spTgt spid="131076">
                                            <p:txEl>
                                              <p:pRg st="5" end="5"/>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1076">
                                            <p:txEl>
                                              <p:pRg st="9" end="9"/>
                                            </p:txEl>
                                          </p:spTgt>
                                        </p:tgtEl>
                                        <p:attrNameLst>
                                          <p:attrName>style.visibility</p:attrName>
                                        </p:attrNameLst>
                                      </p:cBhvr>
                                      <p:to>
                                        <p:strVal val="visible"/>
                                      </p:to>
                                    </p:set>
                                    <p:animEffect transition="in" filter="fade">
                                      <p:cBhvr>
                                        <p:cTn id="28" dur="2000"/>
                                        <p:tgtEl>
                                          <p:spTgt spid="13107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a:extLst>
              <a:ext uri="{FF2B5EF4-FFF2-40B4-BE49-F238E27FC236}">
                <a16:creationId xmlns:a16="http://schemas.microsoft.com/office/drawing/2014/main" id="{1136754F-0997-73B9-302A-4D79B0196C0B}"/>
              </a:ext>
            </a:extLst>
          </p:cNvPr>
          <p:cNvSpPr>
            <a:spLocks noGrp="1" noChangeArrowheads="1"/>
          </p:cNvSpPr>
          <p:nvPr>
            <p:ph type="title"/>
          </p:nvPr>
        </p:nvSpPr>
        <p:spPr>
          <a:xfrm>
            <a:off x="609600" y="0"/>
            <a:ext cx="8001000" cy="990600"/>
          </a:xfrm>
        </p:spPr>
        <p:txBody>
          <a:bodyPr/>
          <a:lstStyle/>
          <a:p>
            <a:pPr eaLnBrk="1" hangingPunct="1"/>
            <a:r>
              <a:rPr lang="en-US" altLang="en-US" b="1">
                <a:ea typeface="ＭＳ Ｐゴシック" panose="020B0600070205080204" pitchFamily="34" charset="-128"/>
              </a:rPr>
              <a:t>Solar System Explorers: 08 SEP</a:t>
            </a:r>
          </a:p>
        </p:txBody>
      </p:sp>
      <p:sp>
        <p:nvSpPr>
          <p:cNvPr id="120834" name="Text Box 3">
            <a:extLst>
              <a:ext uri="{FF2B5EF4-FFF2-40B4-BE49-F238E27FC236}">
                <a16:creationId xmlns:a16="http://schemas.microsoft.com/office/drawing/2014/main" id="{A42D963D-3B07-EDEC-DCA6-EB37E12ECDA0}"/>
              </a:ext>
            </a:extLst>
          </p:cNvPr>
          <p:cNvSpPr txBox="1">
            <a:spLocks noChangeArrowheads="1"/>
          </p:cNvSpPr>
          <p:nvPr/>
        </p:nvSpPr>
        <p:spPr bwMode="auto">
          <a:xfrm>
            <a:off x="152400" y="990600"/>
            <a:ext cx="88392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a:solidFill>
                  <a:srgbClr val="000000"/>
                </a:solidFill>
              </a:rPr>
              <a:t>Describe something you have already learned in this course that you did not know previously </a:t>
            </a:r>
            <a:r>
              <a:rPr lang="en-US" altLang="en-US" sz="2000">
                <a:solidFill>
                  <a:srgbClr val="00B050"/>
                </a:solidFill>
              </a:rPr>
              <a:t>(you may use information from Chapter 1 of the book).</a:t>
            </a:r>
          </a:p>
          <a:p>
            <a:pPr eaLnBrk="1" hangingPunct="1">
              <a:spcBef>
                <a:spcPct val="0"/>
              </a:spcBef>
              <a:buFontTx/>
              <a:buNone/>
            </a:pPr>
            <a:r>
              <a:rPr lang="en-US" altLang="en-US" sz="1600">
                <a:solidFill>
                  <a:srgbClr val="000000"/>
                </a:solidFill>
              </a:rPr>
              <a:t>1. </a:t>
            </a:r>
          </a:p>
          <a:p>
            <a:pPr eaLnBrk="1" hangingPunct="1">
              <a:spcBef>
                <a:spcPct val="0"/>
              </a:spcBef>
              <a:buFontTx/>
              <a:buNone/>
            </a:pPr>
            <a:r>
              <a:rPr lang="en-US" altLang="en-US" sz="1600">
                <a:solidFill>
                  <a:srgbClr val="000000"/>
                </a:solidFill>
              </a:rPr>
              <a:t>2. </a:t>
            </a:r>
          </a:p>
          <a:p>
            <a:pPr eaLnBrk="1" hangingPunct="1">
              <a:spcBef>
                <a:spcPct val="0"/>
              </a:spcBef>
              <a:buFontTx/>
              <a:buNone/>
            </a:pPr>
            <a:r>
              <a:rPr lang="en-US" altLang="en-US" sz="1600">
                <a:solidFill>
                  <a:srgbClr val="000000"/>
                </a:solidFill>
              </a:rPr>
              <a:t>3. </a:t>
            </a:r>
          </a:p>
          <a:p>
            <a:pPr eaLnBrk="1" hangingPunct="1">
              <a:spcBef>
                <a:spcPct val="0"/>
              </a:spcBef>
              <a:buFontTx/>
              <a:buNone/>
            </a:pPr>
            <a:r>
              <a:rPr lang="en-US" altLang="en-US" sz="1600">
                <a:solidFill>
                  <a:srgbClr val="000000"/>
                </a:solidFill>
              </a:rPr>
              <a:t>4. </a:t>
            </a:r>
          </a:p>
          <a:p>
            <a:pPr eaLnBrk="1" hangingPunct="1">
              <a:spcBef>
                <a:spcPct val="0"/>
              </a:spcBef>
              <a:buFontTx/>
              <a:buNone/>
            </a:pPr>
            <a:r>
              <a:rPr lang="en-US" altLang="en-US" sz="1600">
                <a:solidFill>
                  <a:srgbClr val="000000"/>
                </a:solidFill>
              </a:rPr>
              <a:t>5. </a:t>
            </a:r>
          </a:p>
          <a:p>
            <a:pPr eaLnBrk="1" hangingPunct="1">
              <a:spcBef>
                <a:spcPct val="0"/>
              </a:spcBef>
              <a:buFontTx/>
              <a:buNone/>
            </a:pPr>
            <a:r>
              <a:rPr lang="en-US" altLang="en-US" sz="1600">
                <a:solidFill>
                  <a:srgbClr val="000000"/>
                </a:solidFill>
              </a:rPr>
              <a:t>6. </a:t>
            </a:r>
          </a:p>
          <a:p>
            <a:pPr eaLnBrk="1" hangingPunct="1">
              <a:spcBef>
                <a:spcPct val="0"/>
              </a:spcBef>
              <a:buFontTx/>
              <a:buNone/>
            </a:pPr>
            <a:r>
              <a:rPr lang="en-US" altLang="en-US" sz="1600">
                <a:solidFill>
                  <a:srgbClr val="000000"/>
                </a:solidFill>
              </a:rPr>
              <a:t>7. </a:t>
            </a:r>
          </a:p>
          <a:p>
            <a:pPr eaLnBrk="1" hangingPunct="1">
              <a:spcBef>
                <a:spcPct val="0"/>
              </a:spcBef>
              <a:buFontTx/>
              <a:buNone/>
            </a:pPr>
            <a:r>
              <a:rPr lang="en-US" altLang="en-US" sz="1600">
                <a:solidFill>
                  <a:srgbClr val="000000"/>
                </a:solidFill>
              </a:rPr>
              <a:t>8. </a:t>
            </a:r>
          </a:p>
          <a:p>
            <a:pPr eaLnBrk="1" hangingPunct="1">
              <a:spcBef>
                <a:spcPct val="0"/>
              </a:spcBef>
              <a:buFontTx/>
              <a:buNone/>
            </a:pPr>
            <a:r>
              <a:rPr lang="en-US" altLang="en-US" sz="1600">
                <a:solidFill>
                  <a:srgbClr val="000000"/>
                </a:solidFill>
              </a:rPr>
              <a:t>9. </a:t>
            </a:r>
          </a:p>
          <a:p>
            <a:pPr eaLnBrk="1" hangingPunct="1">
              <a:spcBef>
                <a:spcPct val="0"/>
              </a:spcBef>
              <a:buFontTx/>
              <a:buNone/>
            </a:pPr>
            <a:r>
              <a:rPr lang="en-US" altLang="en-US" sz="1600">
                <a:solidFill>
                  <a:srgbClr val="000000"/>
                </a:solidFill>
              </a:rPr>
              <a:t>10. </a:t>
            </a:r>
          </a:p>
          <a:p>
            <a:pPr eaLnBrk="1" hangingPunct="1">
              <a:spcBef>
                <a:spcPct val="0"/>
              </a:spcBef>
              <a:buFontTx/>
              <a:buNone/>
            </a:pPr>
            <a:r>
              <a:rPr lang="en-US" altLang="en-US" sz="1600">
                <a:solidFill>
                  <a:srgbClr val="000000"/>
                </a:solidFill>
              </a:rPr>
              <a:t>11. </a:t>
            </a:r>
          </a:p>
          <a:p>
            <a:pPr eaLnBrk="1" hangingPunct="1">
              <a:spcBef>
                <a:spcPct val="0"/>
              </a:spcBef>
              <a:buFontTx/>
              <a:buNone/>
            </a:pPr>
            <a:r>
              <a:rPr lang="en-US" altLang="en-US" sz="1600">
                <a:solidFill>
                  <a:srgbClr val="000000"/>
                </a:solidFill>
              </a:rPr>
              <a:t>12. </a:t>
            </a:r>
          </a:p>
          <a:p>
            <a:pPr eaLnBrk="1" hangingPunct="1">
              <a:spcBef>
                <a:spcPct val="0"/>
              </a:spcBef>
              <a:buFontTx/>
              <a:buNone/>
            </a:pPr>
            <a:r>
              <a:rPr lang="en-US" altLang="en-US" sz="1600">
                <a:solidFill>
                  <a:srgbClr val="000000"/>
                </a:solidFill>
              </a:rPr>
              <a:t>13. </a:t>
            </a:r>
          </a:p>
          <a:p>
            <a:pPr eaLnBrk="1" hangingPunct="1">
              <a:spcBef>
                <a:spcPct val="0"/>
              </a:spcBef>
              <a:buFontTx/>
              <a:buNone/>
            </a:pPr>
            <a:r>
              <a:rPr lang="en-US" altLang="en-US" sz="1600">
                <a:solidFill>
                  <a:srgbClr val="000000"/>
                </a:solidFill>
              </a:rPr>
              <a:t>14. </a:t>
            </a:r>
          </a:p>
          <a:p>
            <a:pPr eaLnBrk="1" hangingPunct="1">
              <a:spcBef>
                <a:spcPct val="0"/>
              </a:spcBef>
              <a:buFontTx/>
              <a:buNone/>
            </a:pPr>
            <a:r>
              <a:rPr lang="en-US" altLang="en-US" sz="1600">
                <a:solidFill>
                  <a:srgbClr val="000000"/>
                </a:solidFill>
              </a:rPr>
              <a:t>15. </a:t>
            </a:r>
          </a:p>
          <a:p>
            <a:pPr eaLnBrk="1" hangingPunct="1">
              <a:spcBef>
                <a:spcPct val="0"/>
              </a:spcBef>
              <a:buFontTx/>
              <a:buNone/>
            </a:pPr>
            <a:r>
              <a:rPr lang="en-US" altLang="en-US" sz="1600">
                <a:solidFill>
                  <a:srgbClr val="000000"/>
                </a:solidFill>
              </a:rPr>
              <a:t>16. </a:t>
            </a:r>
          </a:p>
          <a:p>
            <a:pPr eaLnBrk="1" hangingPunct="1">
              <a:spcBef>
                <a:spcPct val="0"/>
              </a:spcBef>
              <a:buFontTx/>
              <a:buNone/>
            </a:pPr>
            <a:r>
              <a:rPr lang="en-US" altLang="en-US" sz="1600">
                <a:solidFill>
                  <a:srgbClr val="000000"/>
                </a:solidFill>
              </a:rPr>
              <a:t>17. </a:t>
            </a:r>
          </a:p>
          <a:p>
            <a:pPr eaLnBrk="1" hangingPunct="1">
              <a:spcBef>
                <a:spcPct val="0"/>
              </a:spcBef>
              <a:buFontTx/>
              <a:buNone/>
            </a:pPr>
            <a:r>
              <a:rPr lang="en-US" altLang="en-US" sz="1600">
                <a:solidFill>
                  <a:srgbClr val="000000"/>
                </a:solidFill>
              </a:rPr>
              <a:t>18. </a:t>
            </a:r>
          </a:p>
          <a:p>
            <a:pPr eaLnBrk="1" hangingPunct="1">
              <a:spcBef>
                <a:spcPct val="0"/>
              </a:spcBef>
              <a:buFontTx/>
              <a:buNone/>
            </a:pPr>
            <a:r>
              <a:rPr lang="en-US" altLang="en-US" sz="1600">
                <a:solidFill>
                  <a:srgbClr val="000000"/>
                </a:solidFill>
              </a:rPr>
              <a:t>19. </a:t>
            </a:r>
          </a:p>
          <a:p>
            <a:pPr eaLnBrk="1" hangingPunct="1">
              <a:spcBef>
                <a:spcPct val="0"/>
              </a:spcBef>
              <a:buFontTx/>
              <a:buNone/>
            </a:pPr>
            <a:r>
              <a:rPr lang="en-US" altLang="en-US" sz="1600">
                <a:solidFill>
                  <a:srgbClr val="000000"/>
                </a:solidFill>
              </a:rPr>
              <a:t>20. </a:t>
            </a:r>
          </a:p>
        </p:txBody>
      </p:sp>
    </p:spTree>
    <p:extLst>
      <p:ext uri="{BB962C8B-B14F-4D97-AF65-F5344CB8AC3E}">
        <p14:creationId xmlns:p14="http://schemas.microsoft.com/office/powerpoint/2010/main" val="975913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descr="Orrery_by_CygX1.jpg">
            <a:extLst>
              <a:ext uri="{FF2B5EF4-FFF2-40B4-BE49-F238E27FC236}">
                <a16:creationId xmlns:a16="http://schemas.microsoft.com/office/drawing/2014/main" id="{009A7919-E594-6817-6138-D557694946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142875"/>
            <a:ext cx="91440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8" name="TextBox 3">
            <a:extLst>
              <a:ext uri="{FF2B5EF4-FFF2-40B4-BE49-F238E27FC236}">
                <a16:creationId xmlns:a16="http://schemas.microsoft.com/office/drawing/2014/main" id="{2ADDC46E-FAF0-7D6A-90FB-A5A8A2A8433E}"/>
              </a:ext>
            </a:extLst>
          </p:cNvPr>
          <p:cNvSpPr txBox="1">
            <a:spLocks noChangeArrowheads="1"/>
          </p:cNvSpPr>
          <p:nvPr/>
        </p:nvSpPr>
        <p:spPr bwMode="auto">
          <a:xfrm>
            <a:off x="533400" y="457200"/>
            <a:ext cx="28019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4400">
                <a:solidFill>
                  <a:schemeClr val="bg1"/>
                </a:solidFill>
              </a:rPr>
              <a:t>Dynamics 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A2B9F4B9-B470-40AA-3141-8E5B080112DE}"/>
              </a:ext>
            </a:extLst>
          </p:cNvPr>
          <p:cNvSpPr>
            <a:spLocks noGrp="1" noChangeArrowheads="1"/>
          </p:cNvSpPr>
          <p:nvPr>
            <p:ph type="title"/>
          </p:nvPr>
        </p:nvSpPr>
        <p:spPr>
          <a:xfrm>
            <a:off x="609600" y="0"/>
            <a:ext cx="8001000" cy="990600"/>
          </a:xfrm>
        </p:spPr>
        <p:txBody>
          <a:bodyPr/>
          <a:lstStyle/>
          <a:p>
            <a:pPr eaLnBrk="1" hangingPunct="1"/>
            <a:r>
              <a:rPr lang="en-US" altLang="en-US" b="1">
                <a:ea typeface="ＭＳ Ｐゴシック" panose="020B0600070205080204" pitchFamily="34" charset="-128"/>
              </a:rPr>
              <a:t>Basic Newton</a:t>
            </a:r>
          </a:p>
        </p:txBody>
      </p:sp>
      <p:sp>
        <p:nvSpPr>
          <p:cNvPr id="64515" name="Text Box 3">
            <a:extLst>
              <a:ext uri="{FF2B5EF4-FFF2-40B4-BE49-F238E27FC236}">
                <a16:creationId xmlns:a16="http://schemas.microsoft.com/office/drawing/2014/main" id="{9BF74ACF-CF2D-9A8A-2232-D95188E0CECC}"/>
              </a:ext>
            </a:extLst>
          </p:cNvPr>
          <p:cNvSpPr txBox="1">
            <a:spLocks noChangeArrowheads="1"/>
          </p:cNvSpPr>
          <p:nvPr/>
        </p:nvSpPr>
        <p:spPr bwMode="auto">
          <a:xfrm>
            <a:off x="152400" y="731838"/>
            <a:ext cx="88392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t>                                                                   </a:t>
            </a:r>
            <a:r>
              <a:rPr lang="en-US" altLang="en-US"/>
              <a:t>G m</a:t>
            </a:r>
            <a:r>
              <a:rPr lang="en-US" altLang="en-US" baseline="-25000"/>
              <a:t>Earth</a:t>
            </a:r>
            <a:r>
              <a:rPr lang="en-US" altLang="en-US"/>
              <a:t> m</a:t>
            </a:r>
            <a:r>
              <a:rPr lang="en-US" altLang="en-US" baseline="-25000"/>
              <a:t>2</a:t>
            </a:r>
          </a:p>
          <a:p>
            <a:pPr eaLnBrk="1" hangingPunct="1">
              <a:spcBef>
                <a:spcPct val="0"/>
              </a:spcBef>
              <a:buFontTx/>
              <a:buNone/>
            </a:pPr>
            <a:r>
              <a:rPr lang="en-US" altLang="en-US"/>
              <a:t>             F </a:t>
            </a:r>
            <a:r>
              <a:rPr lang="en-US" altLang="en-US" baseline="-25000"/>
              <a:t>gravity on Earth</a:t>
            </a:r>
            <a:r>
              <a:rPr lang="en-US" altLang="en-US"/>
              <a:t>   =    —   </a:t>
            </a:r>
            <a:r>
              <a:rPr lang="en-US" altLang="en-US" baseline="30000">
                <a:solidFill>
                  <a:srgbClr val="000000"/>
                </a:solidFill>
              </a:rPr>
              <a:t>_______________</a:t>
            </a:r>
            <a:endParaRPr lang="en-US" altLang="en-US"/>
          </a:p>
          <a:p>
            <a:pPr eaLnBrk="1" hangingPunct="1">
              <a:spcBef>
                <a:spcPct val="0"/>
              </a:spcBef>
              <a:buFontTx/>
              <a:buNone/>
            </a:pPr>
            <a:r>
              <a:rPr lang="en-US" altLang="en-US"/>
              <a:t>                                                         r</a:t>
            </a:r>
            <a:r>
              <a:rPr lang="en-US" altLang="en-US" baseline="30000"/>
              <a:t>2</a:t>
            </a:r>
          </a:p>
        </p:txBody>
      </p:sp>
      <p:graphicFrame>
        <p:nvGraphicFramePr>
          <p:cNvPr id="64578" name="Group 66">
            <a:extLst>
              <a:ext uri="{FF2B5EF4-FFF2-40B4-BE49-F238E27FC236}">
                <a16:creationId xmlns:a16="http://schemas.microsoft.com/office/drawing/2014/main" id="{B27D2B9F-E8D1-7FDF-2BD2-309C324A40A7}"/>
              </a:ext>
            </a:extLst>
          </p:cNvPr>
          <p:cNvGraphicFramePr>
            <a:graphicFrameLocks noGrp="1"/>
          </p:cNvGraphicFramePr>
          <p:nvPr/>
        </p:nvGraphicFramePr>
        <p:xfrm>
          <a:off x="990600" y="2351088"/>
          <a:ext cx="7086600" cy="2984500"/>
        </p:xfrm>
        <a:graphic>
          <a:graphicData uri="http://schemas.openxmlformats.org/drawingml/2006/table">
            <a:tbl>
              <a:tblPr/>
              <a:tblGrid>
                <a:gridCol w="11811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tblGrid>
              <a:tr h="4064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m</a:t>
                      </a:r>
                      <a:r>
                        <a:rPr kumimoji="0" lang="en-US" sz="2000" b="0" i="0" u="none" strike="noStrike" cap="none" normalizeH="0" baseline="-25000">
                          <a:ln>
                            <a:noFill/>
                          </a:ln>
                          <a:solidFill>
                            <a:schemeClr val="tx1"/>
                          </a:solidFill>
                          <a:effectLst/>
                          <a:latin typeface="Times New Roman" charset="0"/>
                          <a:ea typeface="ＭＳ Ｐゴシック" charset="0"/>
                          <a:cs typeface="ＭＳ Ｐゴシック" charset="0"/>
                        </a:rPr>
                        <a:t>2</a:t>
                      </a: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 (kg)</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ea typeface="ＭＳ Ｐゴシック" charset="0"/>
                          <a:cs typeface="ＭＳ Ｐゴシック" charset="0"/>
                        </a:rPr>
                        <a:t>r (m)</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charset="0"/>
                          <a:ea typeface="ＭＳ Ｐゴシック" charset="0"/>
                          <a:cs typeface="ＭＳ Ｐゴシック" charset="0"/>
                        </a:rPr>
                        <a:t>F</a:t>
                      </a:r>
                      <a:r>
                        <a:rPr kumimoji="0" lang="en-US" sz="2000" b="0" i="0" u="none" strike="noStrike" cap="none" normalizeH="0" baseline="-25000" dirty="0" err="1">
                          <a:ln>
                            <a:noFill/>
                          </a:ln>
                          <a:solidFill>
                            <a:schemeClr val="tx1"/>
                          </a:solidFill>
                          <a:effectLst/>
                          <a:latin typeface="Times New Roman" charset="0"/>
                          <a:ea typeface="ＭＳ Ｐゴシック" charset="0"/>
                          <a:cs typeface="ＭＳ Ｐゴシック" charset="0"/>
                        </a:rPr>
                        <a:t>gravity</a:t>
                      </a:r>
                      <a:endParaRPr kumimoji="0" lang="en-US" sz="2000" b="0" i="0" u="none" strike="noStrike" cap="none" normalizeH="0" baseline="-25000" dirty="0">
                        <a:ln>
                          <a:noFill/>
                        </a:ln>
                        <a:solidFill>
                          <a:schemeClr val="tx1"/>
                        </a:solidFill>
                        <a:effectLst/>
                        <a:latin typeface="Times New Roman" charset="0"/>
                        <a:ea typeface="ＭＳ Ｐゴシック" charset="0"/>
                        <a:cs typeface="ＭＳ Ｐゴシック"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11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ea typeface="ＭＳ Ｐゴシック" charset="0"/>
                          <a:cs typeface="ＭＳ Ｐゴシック" charset="0"/>
                        </a:rPr>
                        <a:t>Sun</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1.99e30</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ea typeface="ＭＳ Ｐゴシック" charset="0"/>
                          <a:cs typeface="ＭＳ Ｐゴシック" charset="0"/>
                        </a:rPr>
                        <a:t>1.50e11</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0000"/>
                          </a:solidFill>
                          <a:effectLst/>
                          <a:latin typeface="Times New Roman" charset="0"/>
                          <a:ea typeface="ＭＳ Ｐゴシック" charset="0"/>
                          <a:cs typeface="ＭＳ Ｐゴシック" charset="0"/>
                        </a:rPr>
                        <a:t>3.52e22</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0000"/>
                          </a:solidFill>
                          <a:effectLst/>
                          <a:latin typeface="Times New Roman" charset="0"/>
                          <a:ea typeface="ＭＳ Ｐゴシック" charset="0"/>
                          <a:cs typeface="ＭＳ Ｐゴシック" charset="0"/>
                        </a:rPr>
                        <a:t>Winner!</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ea typeface="ＭＳ Ｐゴシック" charset="0"/>
                          <a:cs typeface="ＭＳ Ｐゴシック" charset="0"/>
                        </a:rPr>
                        <a:t>178 X Moon</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240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Venus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ea typeface="ＭＳ Ｐゴシック" charset="0"/>
                          <a:cs typeface="ＭＳ Ｐゴシック" charset="0"/>
                        </a:rPr>
                        <a:t>4.87e24</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ea typeface="ＭＳ Ｐゴシック" charset="0"/>
                          <a:cs typeface="ＭＳ Ｐゴシック" charset="0"/>
                        </a:rPr>
                        <a:t>4.14e10</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ea typeface="ＭＳ Ｐゴシック" charset="0"/>
                          <a:cs typeface="ＭＳ Ｐゴシック" charset="0"/>
                        </a:rPr>
                        <a:t>1.13e18</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71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Moon</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7.35e22</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ea typeface="ＭＳ Ｐゴシック" charset="0"/>
                          <a:cs typeface="ＭＳ Ｐゴシック" charset="0"/>
                        </a:rPr>
                        <a:t>3.84e08</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ea typeface="ＭＳ Ｐゴシック" charset="0"/>
                          <a:cs typeface="ＭＳ Ｐゴシック" charset="0"/>
                        </a:rPr>
                        <a:t>1.98e20</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256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Jupiter</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1.90e27</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ea typeface="ＭＳ Ｐゴシック" charset="0"/>
                          <a:cs typeface="ＭＳ Ｐゴシック" charset="0"/>
                        </a:rPr>
                        <a:t>6.29e11</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ea typeface="ＭＳ Ｐゴシック" charset="0"/>
                          <a:cs typeface="ＭＳ Ｐゴシック" charset="0"/>
                        </a:rPr>
                        <a:t>1.91e18</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charset="0"/>
                        <a:ea typeface="ＭＳ Ｐゴシック" charset="0"/>
                        <a:cs typeface="ＭＳ Ｐゴシック"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charset="0"/>
                        <a:ea typeface="ＭＳ Ｐゴシック" charset="0"/>
                        <a:cs typeface="ＭＳ Ｐゴシック" charset="0"/>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4566" name="Text Box 54">
            <a:extLst>
              <a:ext uri="{FF2B5EF4-FFF2-40B4-BE49-F238E27FC236}">
                <a16:creationId xmlns:a16="http://schemas.microsoft.com/office/drawing/2014/main" id="{D8675030-B456-DE89-E10E-89D7143F4733}"/>
              </a:ext>
            </a:extLst>
          </p:cNvPr>
          <p:cNvSpPr txBox="1">
            <a:spLocks noChangeArrowheads="1"/>
          </p:cNvSpPr>
          <p:nvPr/>
        </p:nvSpPr>
        <p:spPr bwMode="auto">
          <a:xfrm>
            <a:off x="533400" y="5518150"/>
            <a:ext cx="822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t>What about the Moon?</a:t>
            </a:r>
          </a:p>
          <a:p>
            <a:pPr eaLnBrk="1" hangingPunct="1">
              <a:spcBef>
                <a:spcPct val="0"/>
              </a:spcBef>
              <a:buFontTx/>
              <a:buNone/>
            </a:pPr>
            <a:r>
              <a:rPr lang="en-US" altLang="en-US" sz="2400"/>
              <a:t>          m</a:t>
            </a:r>
            <a:r>
              <a:rPr lang="en-US" altLang="en-US" sz="2400" baseline="-25000"/>
              <a:t>Earth</a:t>
            </a:r>
            <a:r>
              <a:rPr lang="en-US" altLang="en-US" sz="2400"/>
              <a:t> = 5.97e24 kg</a:t>
            </a:r>
          </a:p>
          <a:p>
            <a:pPr eaLnBrk="1" hangingPunct="1">
              <a:spcBef>
                <a:spcPct val="0"/>
              </a:spcBef>
              <a:buFontTx/>
              <a:buNone/>
            </a:pPr>
            <a:r>
              <a:rPr lang="en-US" altLang="en-US" sz="2400"/>
              <a:t>Earth-Moon has F</a:t>
            </a:r>
            <a:r>
              <a:rPr lang="en-US" altLang="en-US" sz="2400" baseline="-25000"/>
              <a:t>Earth</a:t>
            </a:r>
            <a:r>
              <a:rPr lang="en-US" altLang="en-US" sz="2400"/>
              <a:t> ~ 1.98e20, Sun-Moon has F</a:t>
            </a:r>
            <a:r>
              <a:rPr lang="en-US" altLang="en-US" sz="2400" baseline="-25000"/>
              <a:t>Sun</a:t>
            </a:r>
            <a:r>
              <a:rPr lang="en-US" altLang="en-US" sz="2400"/>
              <a:t> ~ </a:t>
            </a:r>
            <a:r>
              <a:rPr lang="en-US" altLang="en-US" sz="2400">
                <a:solidFill>
                  <a:srgbClr val="FF0000"/>
                </a:solidFill>
              </a:rPr>
              <a:t>4.34e20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515"/>
                                        </p:tgtEl>
                                        <p:attrNameLst>
                                          <p:attrName>style.visibility</p:attrName>
                                        </p:attrNameLst>
                                      </p:cBhvr>
                                      <p:to>
                                        <p:strVal val="visible"/>
                                      </p:to>
                                    </p:set>
                                    <p:animEffect transition="in" filter="fade">
                                      <p:cBhvr>
                                        <p:cTn id="7" dur="2000"/>
                                        <p:tgtEl>
                                          <p:spTgt spid="645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4578"/>
                                        </p:tgtEl>
                                        <p:attrNameLst>
                                          <p:attrName>style.visibility</p:attrName>
                                        </p:attrNameLst>
                                      </p:cBhvr>
                                      <p:to>
                                        <p:strVal val="visible"/>
                                      </p:to>
                                    </p:set>
                                    <p:animEffect transition="in" filter="fade">
                                      <p:cBhvr>
                                        <p:cTn id="12" dur="2000"/>
                                        <p:tgtEl>
                                          <p:spTgt spid="645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4566">
                                            <p:txEl>
                                              <p:pRg st="0" end="0"/>
                                            </p:txEl>
                                          </p:spTgt>
                                        </p:tgtEl>
                                        <p:attrNameLst>
                                          <p:attrName>style.visibility</p:attrName>
                                        </p:attrNameLst>
                                      </p:cBhvr>
                                      <p:to>
                                        <p:strVal val="visible"/>
                                      </p:to>
                                    </p:set>
                                    <p:animEffect transition="in" filter="fade">
                                      <p:cBhvr>
                                        <p:cTn id="17" dur="2000"/>
                                        <p:tgtEl>
                                          <p:spTgt spid="6456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4566">
                                            <p:txEl>
                                              <p:pRg st="1" end="1"/>
                                            </p:txEl>
                                          </p:spTgt>
                                        </p:tgtEl>
                                        <p:attrNameLst>
                                          <p:attrName>style.visibility</p:attrName>
                                        </p:attrNameLst>
                                      </p:cBhvr>
                                      <p:to>
                                        <p:strVal val="visible"/>
                                      </p:to>
                                    </p:set>
                                    <p:animEffect transition="in" filter="fade">
                                      <p:cBhvr>
                                        <p:cTn id="22" dur="2000"/>
                                        <p:tgtEl>
                                          <p:spTgt spid="64566">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4566">
                                            <p:txEl>
                                              <p:pRg st="2" end="2"/>
                                            </p:txEl>
                                          </p:spTgt>
                                        </p:tgtEl>
                                        <p:attrNameLst>
                                          <p:attrName>style.visibility</p:attrName>
                                        </p:attrNameLst>
                                      </p:cBhvr>
                                      <p:to>
                                        <p:strVal val="visible"/>
                                      </p:to>
                                    </p:set>
                                    <p:animEffect transition="in" filter="fade">
                                      <p:cBhvr>
                                        <p:cTn id="27" dur="2000"/>
                                        <p:tgtEl>
                                          <p:spTgt spid="645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A19C91E3-D7D6-6B55-CAC6-ED2504083042}"/>
              </a:ext>
            </a:extLst>
          </p:cNvPr>
          <p:cNvSpPr>
            <a:spLocks noGrp="1" noChangeArrowheads="1"/>
          </p:cNvSpPr>
          <p:nvPr>
            <p:ph type="title"/>
          </p:nvPr>
        </p:nvSpPr>
        <p:spPr>
          <a:xfrm>
            <a:off x="609600" y="0"/>
            <a:ext cx="8001000" cy="990600"/>
          </a:xfrm>
        </p:spPr>
        <p:txBody>
          <a:bodyPr/>
          <a:lstStyle/>
          <a:p>
            <a:r>
              <a:rPr lang="en-US" altLang="en-US" b="1">
                <a:ea typeface="ＭＳ Ｐゴシック" panose="020B0600070205080204" pitchFamily="34" charset="-128"/>
              </a:rPr>
              <a:t>Dynamics: Kepler I</a:t>
            </a:r>
          </a:p>
        </p:txBody>
      </p:sp>
      <p:sp>
        <p:nvSpPr>
          <p:cNvPr id="139267" name="Text Box 3">
            <a:extLst>
              <a:ext uri="{FF2B5EF4-FFF2-40B4-BE49-F238E27FC236}">
                <a16:creationId xmlns:a16="http://schemas.microsoft.com/office/drawing/2014/main" id="{D280517E-7238-0AF0-A0C1-9A4EFD9BD758}"/>
              </a:ext>
            </a:extLst>
          </p:cNvPr>
          <p:cNvSpPr txBox="1">
            <a:spLocks noChangeArrowheads="1"/>
          </p:cNvSpPr>
          <p:nvPr/>
        </p:nvSpPr>
        <p:spPr bwMode="auto">
          <a:xfrm>
            <a:off x="152400" y="990600"/>
            <a:ext cx="8839200"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Kepler I:  planetary orbits are ellipses with the Sun at a focus</a:t>
            </a:r>
          </a:p>
          <a:p>
            <a:pPr eaLnBrk="1" hangingPunct="1">
              <a:lnSpc>
                <a:spcPct val="50000"/>
              </a:lnSpc>
              <a:spcBef>
                <a:spcPct val="0"/>
              </a:spcBef>
              <a:buFontTx/>
              <a:buNone/>
            </a:pPr>
            <a:endParaRPr lang="en-US" altLang="en-US" sz="2400">
              <a:solidFill>
                <a:srgbClr val="000000"/>
              </a:solidFill>
            </a:endParaRPr>
          </a:p>
          <a:p>
            <a:pPr eaLnBrk="1" hangingPunct="1">
              <a:spcBef>
                <a:spcPct val="0"/>
              </a:spcBef>
              <a:buFontTx/>
              <a:buNone/>
            </a:pPr>
            <a:r>
              <a:rPr lang="en-US" altLang="en-US" sz="1600">
                <a:solidFill>
                  <a:srgbClr val="000000"/>
                </a:solidFill>
              </a:rPr>
              <a:t>                                                                                      </a:t>
            </a:r>
            <a:r>
              <a:rPr lang="en-US" altLang="en-US" sz="2400">
                <a:solidFill>
                  <a:srgbClr val="000000"/>
                </a:solidFill>
              </a:rPr>
              <a:t>a (1 − e</a:t>
            </a:r>
            <a:r>
              <a:rPr lang="en-US" altLang="en-US" sz="2400" baseline="30000">
                <a:solidFill>
                  <a:srgbClr val="000000"/>
                </a:solidFill>
              </a:rPr>
              <a:t>2</a:t>
            </a:r>
            <a:r>
              <a:rPr lang="en-US" altLang="en-US" sz="2400">
                <a:solidFill>
                  <a:srgbClr val="000000"/>
                </a:solidFill>
              </a:rPr>
              <a:t>)</a:t>
            </a:r>
          </a:p>
          <a:p>
            <a:pPr eaLnBrk="1" hangingPunct="1">
              <a:spcBef>
                <a:spcPct val="0"/>
              </a:spcBef>
              <a:buFontTx/>
              <a:buNone/>
            </a:pPr>
            <a:r>
              <a:rPr lang="en-US" altLang="en-US" sz="2400">
                <a:solidFill>
                  <a:srgbClr val="000000"/>
                </a:solidFill>
              </a:rPr>
              <a:t>                                     r</a:t>
            </a:r>
            <a:r>
              <a:rPr lang="en-US" altLang="en-US" sz="2400" baseline="-25000">
                <a:solidFill>
                  <a:srgbClr val="000000"/>
                </a:solidFill>
              </a:rPr>
              <a:t>Earth-Sun </a:t>
            </a:r>
            <a:r>
              <a:rPr lang="en-US" altLang="en-US" sz="2400">
                <a:solidFill>
                  <a:srgbClr val="000000"/>
                </a:solidFill>
              </a:rPr>
              <a:t>=   </a:t>
            </a:r>
            <a:r>
              <a:rPr lang="en-US" altLang="en-US" sz="2400" baseline="30000">
                <a:solidFill>
                  <a:srgbClr val="000000"/>
                </a:solidFill>
              </a:rPr>
              <a:t>______________</a:t>
            </a:r>
          </a:p>
          <a:p>
            <a:pPr eaLnBrk="1" hangingPunct="1">
              <a:spcBef>
                <a:spcPct val="0"/>
              </a:spcBef>
              <a:buFontTx/>
              <a:buNone/>
            </a:pPr>
            <a:r>
              <a:rPr lang="en-US" altLang="en-US" sz="2400">
                <a:solidFill>
                  <a:srgbClr val="000000"/>
                </a:solidFill>
              </a:rPr>
              <a:t>                                                        1 + e cos θ</a:t>
            </a:r>
          </a:p>
          <a:p>
            <a:pPr eaLnBrk="1" hangingPunct="1">
              <a:lnSpc>
                <a:spcPct val="50000"/>
              </a:lnSpc>
              <a:spcBef>
                <a:spcPct val="0"/>
              </a:spcBef>
              <a:buFontTx/>
              <a:buNone/>
            </a:pPr>
            <a:endParaRPr lang="en-US" altLang="en-US" sz="2400">
              <a:solidFill>
                <a:srgbClr val="000000"/>
              </a:solidFill>
            </a:endParaRPr>
          </a:p>
          <a:p>
            <a:pPr algn="ctr" eaLnBrk="1" hangingPunct="1">
              <a:spcBef>
                <a:spcPct val="0"/>
              </a:spcBef>
              <a:buFontTx/>
              <a:buNone/>
            </a:pPr>
            <a:r>
              <a:rPr lang="en-US" altLang="en-US" sz="1600">
                <a:solidFill>
                  <a:srgbClr val="000000"/>
                </a:solidFill>
              </a:rPr>
              <a:t>e = eccentricity = (1 − b</a:t>
            </a:r>
            <a:r>
              <a:rPr lang="en-US" altLang="en-US" sz="1600" baseline="30000">
                <a:solidFill>
                  <a:srgbClr val="000000"/>
                </a:solidFill>
              </a:rPr>
              <a:t>2</a:t>
            </a:r>
            <a:r>
              <a:rPr lang="en-US" altLang="en-US" sz="1600" baseline="-25000">
                <a:solidFill>
                  <a:srgbClr val="000000"/>
                </a:solidFill>
              </a:rPr>
              <a:t>minor</a:t>
            </a:r>
            <a:r>
              <a:rPr lang="en-US" altLang="en-US" sz="1600">
                <a:solidFill>
                  <a:srgbClr val="000000"/>
                </a:solidFill>
              </a:rPr>
              <a:t>/a</a:t>
            </a:r>
            <a:r>
              <a:rPr lang="en-US" altLang="en-US" sz="1600" baseline="30000">
                <a:solidFill>
                  <a:srgbClr val="000000"/>
                </a:solidFill>
              </a:rPr>
              <a:t>2</a:t>
            </a:r>
            <a:r>
              <a:rPr lang="en-US" altLang="en-US" sz="1600" baseline="-25000">
                <a:solidFill>
                  <a:srgbClr val="000000"/>
                </a:solidFill>
              </a:rPr>
              <a:t>major</a:t>
            </a:r>
            <a:r>
              <a:rPr lang="en-US" altLang="en-US" sz="1600">
                <a:solidFill>
                  <a:srgbClr val="000000"/>
                </a:solidFill>
              </a:rPr>
              <a:t>)</a:t>
            </a:r>
            <a:r>
              <a:rPr lang="en-US" altLang="en-US" sz="1600" baseline="30000">
                <a:solidFill>
                  <a:srgbClr val="000000"/>
                </a:solidFill>
              </a:rPr>
              <a:t>1/2</a:t>
            </a:r>
          </a:p>
          <a:p>
            <a:pPr algn="ctr" eaLnBrk="1" hangingPunct="1">
              <a:spcBef>
                <a:spcPct val="0"/>
              </a:spcBef>
              <a:buFontTx/>
              <a:buNone/>
            </a:pPr>
            <a:r>
              <a:rPr lang="en-US" altLang="en-US" sz="1600">
                <a:solidFill>
                  <a:srgbClr val="000000"/>
                </a:solidFill>
              </a:rPr>
              <a:t>θ = true anomaly = angle between perihelion and current position</a:t>
            </a:r>
          </a:p>
          <a:p>
            <a:pPr eaLnBrk="1" hangingPunct="1">
              <a:lnSpc>
                <a:spcPct val="50000"/>
              </a:lnSpc>
              <a:spcBef>
                <a:spcPct val="0"/>
              </a:spcBef>
              <a:buFontTx/>
              <a:buNone/>
            </a:pPr>
            <a:endParaRPr lang="en-US" altLang="en-US" sz="2400">
              <a:solidFill>
                <a:srgbClr val="000000"/>
              </a:solidFill>
            </a:endParaRPr>
          </a:p>
        </p:txBody>
      </p:sp>
      <p:pic>
        <p:nvPicPr>
          <p:cNvPr id="69635" name="Picture 2" descr="Orbit1.gif">
            <a:extLst>
              <a:ext uri="{FF2B5EF4-FFF2-40B4-BE49-F238E27FC236}">
                <a16:creationId xmlns:a16="http://schemas.microsoft.com/office/drawing/2014/main" id="{A899AC10-8EB8-592F-C34D-8D8190906A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560763"/>
            <a:ext cx="73406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9267">
                                            <p:txEl>
                                              <p:pRg st="6" end="6"/>
                                            </p:txEl>
                                          </p:spTgt>
                                        </p:tgtEl>
                                        <p:attrNameLst>
                                          <p:attrName>style.visibility</p:attrName>
                                        </p:attrNameLst>
                                      </p:cBhvr>
                                      <p:to>
                                        <p:strVal val="visible"/>
                                      </p:to>
                                    </p:set>
                                    <p:animEffect transition="in" filter="fade">
                                      <p:cBhvr>
                                        <p:cTn id="7" dur="2000"/>
                                        <p:tgtEl>
                                          <p:spTgt spid="139267">
                                            <p:txEl>
                                              <p:pRg st="6" end="6"/>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9267">
                                            <p:txEl>
                                              <p:pRg st="7" end="7"/>
                                            </p:txEl>
                                          </p:spTgt>
                                        </p:tgtEl>
                                        <p:attrNameLst>
                                          <p:attrName>style.visibility</p:attrName>
                                        </p:attrNameLst>
                                      </p:cBhvr>
                                      <p:to>
                                        <p:strVal val="visible"/>
                                      </p:to>
                                    </p:set>
                                    <p:animEffect transition="in" filter="fade">
                                      <p:cBhvr>
                                        <p:cTn id="12" dur="2000"/>
                                        <p:tgtEl>
                                          <p:spTgt spid="1392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06469E3E-82DB-BD8C-7D16-73C7967420CF}"/>
              </a:ext>
            </a:extLst>
          </p:cNvPr>
          <p:cNvSpPr>
            <a:spLocks noGrp="1" noChangeArrowheads="1"/>
          </p:cNvSpPr>
          <p:nvPr>
            <p:ph type="title"/>
          </p:nvPr>
        </p:nvSpPr>
        <p:spPr>
          <a:xfrm>
            <a:off x="609600" y="0"/>
            <a:ext cx="8001000" cy="990600"/>
          </a:xfrm>
        </p:spPr>
        <p:txBody>
          <a:bodyPr/>
          <a:lstStyle/>
          <a:p>
            <a:r>
              <a:rPr lang="en-US" altLang="en-US" b="1">
                <a:ea typeface="ＭＳ Ｐゴシック" panose="020B0600070205080204" pitchFamily="34" charset="-128"/>
              </a:rPr>
              <a:t>Dynamics: Kepler I</a:t>
            </a:r>
          </a:p>
        </p:txBody>
      </p:sp>
      <p:sp>
        <p:nvSpPr>
          <p:cNvPr id="139267" name="Text Box 3">
            <a:extLst>
              <a:ext uri="{FF2B5EF4-FFF2-40B4-BE49-F238E27FC236}">
                <a16:creationId xmlns:a16="http://schemas.microsoft.com/office/drawing/2014/main" id="{F6F809FC-00E6-4B79-4891-762FAAC1B703}"/>
              </a:ext>
            </a:extLst>
          </p:cNvPr>
          <p:cNvSpPr txBox="1">
            <a:spLocks noChangeArrowheads="1"/>
          </p:cNvSpPr>
          <p:nvPr/>
        </p:nvSpPr>
        <p:spPr bwMode="auto">
          <a:xfrm>
            <a:off x="152400" y="990600"/>
            <a:ext cx="88392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Kepler I:  planetary orbits are ellipses with the Sun at a focus</a:t>
            </a:r>
          </a:p>
          <a:p>
            <a:pPr eaLnBrk="1" hangingPunct="1">
              <a:lnSpc>
                <a:spcPct val="50000"/>
              </a:lnSpc>
              <a:spcBef>
                <a:spcPct val="0"/>
              </a:spcBef>
              <a:buFontTx/>
              <a:buNone/>
            </a:pPr>
            <a:endParaRPr lang="en-US" altLang="en-US" sz="2400">
              <a:solidFill>
                <a:srgbClr val="000000"/>
              </a:solidFill>
            </a:endParaRPr>
          </a:p>
          <a:p>
            <a:pPr eaLnBrk="1" hangingPunct="1">
              <a:spcBef>
                <a:spcPct val="0"/>
              </a:spcBef>
              <a:buFontTx/>
              <a:buNone/>
            </a:pPr>
            <a:r>
              <a:rPr lang="en-US" altLang="en-US" sz="1600">
                <a:solidFill>
                  <a:srgbClr val="000000"/>
                </a:solidFill>
              </a:rPr>
              <a:t>                                                                                      </a:t>
            </a:r>
            <a:r>
              <a:rPr lang="en-US" altLang="en-US" sz="2400">
                <a:solidFill>
                  <a:srgbClr val="000000"/>
                </a:solidFill>
              </a:rPr>
              <a:t>a (1 − e</a:t>
            </a:r>
            <a:r>
              <a:rPr lang="en-US" altLang="en-US" sz="2400" baseline="30000">
                <a:solidFill>
                  <a:srgbClr val="000000"/>
                </a:solidFill>
              </a:rPr>
              <a:t>2</a:t>
            </a:r>
            <a:r>
              <a:rPr lang="en-US" altLang="en-US" sz="2400">
                <a:solidFill>
                  <a:srgbClr val="000000"/>
                </a:solidFill>
              </a:rPr>
              <a:t>)</a:t>
            </a:r>
          </a:p>
          <a:p>
            <a:pPr eaLnBrk="1" hangingPunct="1">
              <a:spcBef>
                <a:spcPct val="0"/>
              </a:spcBef>
              <a:buFontTx/>
              <a:buNone/>
            </a:pPr>
            <a:r>
              <a:rPr lang="en-US" altLang="en-US" sz="2400">
                <a:solidFill>
                  <a:srgbClr val="000000"/>
                </a:solidFill>
              </a:rPr>
              <a:t>                                     r</a:t>
            </a:r>
            <a:r>
              <a:rPr lang="en-US" altLang="en-US" sz="2400" baseline="-25000">
                <a:solidFill>
                  <a:srgbClr val="000000"/>
                </a:solidFill>
              </a:rPr>
              <a:t>Earth-Sun </a:t>
            </a:r>
            <a:r>
              <a:rPr lang="en-US" altLang="en-US" sz="2400">
                <a:solidFill>
                  <a:srgbClr val="000000"/>
                </a:solidFill>
              </a:rPr>
              <a:t>=   </a:t>
            </a:r>
            <a:r>
              <a:rPr lang="en-US" altLang="en-US" sz="2400" baseline="30000">
                <a:solidFill>
                  <a:srgbClr val="000000"/>
                </a:solidFill>
              </a:rPr>
              <a:t>______________</a:t>
            </a:r>
          </a:p>
          <a:p>
            <a:pPr eaLnBrk="1" hangingPunct="1">
              <a:spcBef>
                <a:spcPct val="0"/>
              </a:spcBef>
              <a:buFontTx/>
              <a:buNone/>
            </a:pPr>
            <a:r>
              <a:rPr lang="en-US" altLang="en-US" sz="2400">
                <a:solidFill>
                  <a:srgbClr val="000000"/>
                </a:solidFill>
              </a:rPr>
              <a:t>                                                        1 + e cos θ</a:t>
            </a:r>
          </a:p>
          <a:p>
            <a:pPr eaLnBrk="1" hangingPunct="1">
              <a:lnSpc>
                <a:spcPct val="50000"/>
              </a:lnSpc>
              <a:spcBef>
                <a:spcPct val="0"/>
              </a:spcBef>
              <a:buFontTx/>
              <a:buNone/>
            </a:pPr>
            <a:endParaRPr lang="en-US" altLang="en-US" sz="2400">
              <a:solidFill>
                <a:srgbClr val="000000"/>
              </a:solidFill>
            </a:endParaRPr>
          </a:p>
          <a:p>
            <a:pPr algn="ctr" eaLnBrk="1" hangingPunct="1">
              <a:spcBef>
                <a:spcPct val="0"/>
              </a:spcBef>
              <a:buFontTx/>
              <a:buNone/>
            </a:pPr>
            <a:r>
              <a:rPr lang="en-US" altLang="en-US" sz="1600">
                <a:solidFill>
                  <a:srgbClr val="000000"/>
                </a:solidFill>
              </a:rPr>
              <a:t>e = eccentricity = (1 − b</a:t>
            </a:r>
            <a:r>
              <a:rPr lang="en-US" altLang="en-US" sz="1600" baseline="30000">
                <a:solidFill>
                  <a:srgbClr val="000000"/>
                </a:solidFill>
              </a:rPr>
              <a:t>2</a:t>
            </a:r>
            <a:r>
              <a:rPr lang="en-US" altLang="en-US" sz="1600" baseline="-25000">
                <a:solidFill>
                  <a:srgbClr val="000000"/>
                </a:solidFill>
              </a:rPr>
              <a:t>minor</a:t>
            </a:r>
            <a:r>
              <a:rPr lang="en-US" altLang="en-US" sz="1600">
                <a:solidFill>
                  <a:srgbClr val="000000"/>
                </a:solidFill>
              </a:rPr>
              <a:t>/a</a:t>
            </a:r>
            <a:r>
              <a:rPr lang="en-US" altLang="en-US" sz="1600" baseline="30000">
                <a:solidFill>
                  <a:srgbClr val="000000"/>
                </a:solidFill>
              </a:rPr>
              <a:t>2</a:t>
            </a:r>
            <a:r>
              <a:rPr lang="en-US" altLang="en-US" sz="1600" baseline="-25000">
                <a:solidFill>
                  <a:srgbClr val="000000"/>
                </a:solidFill>
              </a:rPr>
              <a:t>major</a:t>
            </a:r>
            <a:r>
              <a:rPr lang="en-US" altLang="en-US" sz="1600">
                <a:solidFill>
                  <a:srgbClr val="000000"/>
                </a:solidFill>
              </a:rPr>
              <a:t>)</a:t>
            </a:r>
            <a:r>
              <a:rPr lang="en-US" altLang="en-US" sz="1600" baseline="30000">
                <a:solidFill>
                  <a:srgbClr val="000000"/>
                </a:solidFill>
              </a:rPr>
              <a:t>1/2</a:t>
            </a:r>
          </a:p>
          <a:p>
            <a:pPr algn="ctr" eaLnBrk="1" hangingPunct="1">
              <a:spcBef>
                <a:spcPct val="0"/>
              </a:spcBef>
              <a:buFontTx/>
              <a:buNone/>
            </a:pPr>
            <a:r>
              <a:rPr lang="en-US" altLang="en-US" sz="1600">
                <a:solidFill>
                  <a:srgbClr val="000000"/>
                </a:solidFill>
              </a:rPr>
              <a:t>θ = true anomaly = angle between perihelion and current position</a:t>
            </a:r>
          </a:p>
          <a:p>
            <a:pPr eaLnBrk="1" hangingPunct="1">
              <a:lnSpc>
                <a:spcPct val="50000"/>
              </a:lnSpc>
              <a:spcBef>
                <a:spcPct val="0"/>
              </a:spcBef>
              <a:buFontTx/>
              <a:buNone/>
            </a:pPr>
            <a:endParaRPr lang="en-US" altLang="en-US" sz="2400">
              <a:solidFill>
                <a:srgbClr val="000000"/>
              </a:solidFill>
            </a:endParaRPr>
          </a:p>
          <a:p>
            <a:pPr eaLnBrk="1" hangingPunct="1">
              <a:spcBef>
                <a:spcPct val="0"/>
              </a:spcBef>
              <a:buFontTx/>
              <a:buNone/>
            </a:pPr>
            <a:r>
              <a:rPr lang="en-US" altLang="en-US" sz="2400">
                <a:solidFill>
                  <a:srgbClr val="000000"/>
                </a:solidFill>
              </a:rPr>
              <a:t>Newton I : </a:t>
            </a:r>
            <a:r>
              <a:rPr lang="en-US" altLang="en-US" sz="2400">
                <a:solidFill>
                  <a:srgbClr val="FF0000"/>
                </a:solidFill>
              </a:rPr>
              <a:t>both</a:t>
            </a:r>
            <a:r>
              <a:rPr lang="en-US" altLang="en-US" sz="2400">
                <a:solidFill>
                  <a:srgbClr val="000000"/>
                </a:solidFill>
              </a:rPr>
              <a:t> bodies move along elliptical paths, with one focus of </a:t>
            </a:r>
            <a:r>
              <a:rPr lang="en-US" altLang="en-US" sz="2400" i="1">
                <a:solidFill>
                  <a:srgbClr val="000000"/>
                </a:solidFill>
              </a:rPr>
              <a:t>each</a:t>
            </a:r>
            <a:r>
              <a:rPr lang="en-US" altLang="en-US" sz="2400">
                <a:solidFill>
                  <a:srgbClr val="000000"/>
                </a:solidFill>
              </a:rPr>
              <a:t> ellipse located at the center of mass</a:t>
            </a:r>
          </a:p>
          <a:p>
            <a:pPr eaLnBrk="1" hangingPunct="1">
              <a:lnSpc>
                <a:spcPct val="50000"/>
              </a:lnSpc>
              <a:spcBef>
                <a:spcPct val="0"/>
              </a:spcBef>
              <a:buFontTx/>
              <a:buNone/>
            </a:pPr>
            <a:endParaRPr lang="en-US" altLang="en-US" sz="2400">
              <a:solidFill>
                <a:srgbClr val="000000"/>
              </a:solidFill>
            </a:endParaRPr>
          </a:p>
          <a:p>
            <a:pPr eaLnBrk="1" hangingPunct="1">
              <a:spcBef>
                <a:spcPct val="0"/>
              </a:spcBef>
              <a:buFontTx/>
              <a:buNone/>
            </a:pPr>
            <a:r>
              <a:rPr lang="en-US" altLang="en-US" sz="2400">
                <a:solidFill>
                  <a:srgbClr val="000000"/>
                </a:solidFill>
              </a:rPr>
              <a:t>                                                         m</a:t>
            </a:r>
            <a:r>
              <a:rPr lang="en-US" altLang="en-US" sz="2400" baseline="-25000">
                <a:solidFill>
                  <a:srgbClr val="000000"/>
                </a:solidFill>
              </a:rPr>
              <a:t>1</a:t>
            </a:r>
            <a:r>
              <a:rPr lang="en-US" altLang="en-US" sz="2400">
                <a:solidFill>
                  <a:srgbClr val="000000"/>
                </a:solidFill>
              </a:rPr>
              <a:t>r</a:t>
            </a:r>
            <a:r>
              <a:rPr lang="en-US" altLang="en-US" sz="2400" baseline="-25000">
                <a:solidFill>
                  <a:srgbClr val="000000"/>
                </a:solidFill>
              </a:rPr>
              <a:t>1</a:t>
            </a:r>
            <a:r>
              <a:rPr lang="en-US" altLang="en-US" sz="2400">
                <a:solidFill>
                  <a:srgbClr val="000000"/>
                </a:solidFill>
              </a:rPr>
              <a:t> + m</a:t>
            </a:r>
            <a:r>
              <a:rPr lang="en-US" altLang="en-US" sz="2400" baseline="-25000">
                <a:solidFill>
                  <a:srgbClr val="000000"/>
                </a:solidFill>
              </a:rPr>
              <a:t>2</a:t>
            </a:r>
            <a:r>
              <a:rPr lang="en-US" altLang="en-US" sz="2400">
                <a:solidFill>
                  <a:srgbClr val="000000"/>
                </a:solidFill>
              </a:rPr>
              <a:t>r</a:t>
            </a:r>
            <a:r>
              <a:rPr lang="en-US" altLang="en-US" sz="2400" baseline="-25000">
                <a:solidFill>
                  <a:srgbClr val="000000"/>
                </a:solidFill>
              </a:rPr>
              <a:t>2</a:t>
            </a:r>
          </a:p>
          <a:p>
            <a:pPr eaLnBrk="1" hangingPunct="1">
              <a:spcBef>
                <a:spcPct val="0"/>
              </a:spcBef>
              <a:buFontTx/>
              <a:buNone/>
            </a:pPr>
            <a:r>
              <a:rPr lang="en-US" altLang="en-US" sz="2400">
                <a:solidFill>
                  <a:srgbClr val="000000"/>
                </a:solidFill>
              </a:rPr>
              <a:t>                                            r</a:t>
            </a:r>
            <a:r>
              <a:rPr lang="en-US" altLang="en-US" sz="2400" baseline="-25000">
                <a:solidFill>
                  <a:srgbClr val="000000"/>
                </a:solidFill>
              </a:rPr>
              <a:t>CM  </a:t>
            </a:r>
            <a:r>
              <a:rPr lang="en-US" altLang="en-US" sz="2400">
                <a:solidFill>
                  <a:srgbClr val="000000"/>
                </a:solidFill>
              </a:rPr>
              <a:t>=  </a:t>
            </a:r>
            <a:r>
              <a:rPr lang="en-US" altLang="en-US" sz="2400" baseline="30000">
                <a:solidFill>
                  <a:srgbClr val="000000"/>
                </a:solidFill>
              </a:rPr>
              <a:t>_________________</a:t>
            </a:r>
            <a:endParaRPr lang="en-US" altLang="en-US" sz="2400">
              <a:solidFill>
                <a:srgbClr val="000000"/>
              </a:solidFill>
            </a:endParaRPr>
          </a:p>
          <a:p>
            <a:pPr eaLnBrk="1" hangingPunct="1">
              <a:spcBef>
                <a:spcPct val="0"/>
              </a:spcBef>
              <a:buFontTx/>
              <a:buNone/>
            </a:pPr>
            <a:r>
              <a:rPr lang="en-US" altLang="en-US" sz="2400">
                <a:solidFill>
                  <a:srgbClr val="000000"/>
                </a:solidFill>
              </a:rPr>
              <a:t>                                                                M</a:t>
            </a:r>
          </a:p>
          <a:p>
            <a:pPr eaLnBrk="1" hangingPunct="1">
              <a:lnSpc>
                <a:spcPct val="50000"/>
              </a:lnSpc>
              <a:spcBef>
                <a:spcPct val="0"/>
              </a:spcBef>
              <a:buFontTx/>
              <a:buNone/>
            </a:pPr>
            <a:endParaRPr lang="en-US" altLang="en-US" sz="2400">
              <a:solidFill>
                <a:srgbClr val="000000"/>
              </a:solidFill>
            </a:endParaRPr>
          </a:p>
          <a:p>
            <a:pPr algn="ctr" eaLnBrk="1" hangingPunct="1">
              <a:spcBef>
                <a:spcPct val="0"/>
              </a:spcBef>
              <a:buFontTx/>
              <a:buNone/>
            </a:pPr>
            <a:r>
              <a:rPr lang="en-US" altLang="en-US" sz="1600">
                <a:solidFill>
                  <a:srgbClr val="000000"/>
                </a:solidFill>
              </a:rPr>
              <a:t>M = m</a:t>
            </a:r>
            <a:r>
              <a:rPr lang="en-US" altLang="en-US" sz="1600" baseline="-25000">
                <a:solidFill>
                  <a:srgbClr val="000000"/>
                </a:solidFill>
              </a:rPr>
              <a:t>1</a:t>
            </a:r>
            <a:r>
              <a:rPr lang="en-US" altLang="en-US" sz="1600">
                <a:solidFill>
                  <a:srgbClr val="000000"/>
                </a:solidFill>
              </a:rPr>
              <a:t> + m</a:t>
            </a:r>
            <a:r>
              <a:rPr lang="en-US" altLang="en-US" sz="1600" baseline="-25000">
                <a:solidFill>
                  <a:srgbClr val="000000"/>
                </a:solidFill>
              </a:rPr>
              <a:t>2</a:t>
            </a:r>
            <a:endParaRPr lang="en-US" altLang="en-US" sz="2400">
              <a:solidFill>
                <a:srgbClr val="000000"/>
              </a:solidFill>
            </a:endParaRPr>
          </a:p>
          <a:p>
            <a:pPr eaLnBrk="1" hangingPunct="1">
              <a:lnSpc>
                <a:spcPct val="50000"/>
              </a:lnSpc>
              <a:spcBef>
                <a:spcPct val="0"/>
              </a:spcBef>
              <a:buFontTx/>
              <a:buNone/>
            </a:pPr>
            <a:endParaRPr lang="en-US" altLang="en-US" sz="2400">
              <a:solidFill>
                <a:srgbClr val="000000"/>
              </a:solidFill>
            </a:endParaRPr>
          </a:p>
          <a:p>
            <a:pPr eaLnBrk="1" hangingPunct="1">
              <a:spcBef>
                <a:spcPct val="0"/>
              </a:spcBef>
              <a:buFontTx/>
              <a:buNone/>
            </a:pPr>
            <a:r>
              <a:rPr lang="en-US" altLang="en-US" sz="2400">
                <a:solidFill>
                  <a:srgbClr val="000000"/>
                </a:solidFill>
              </a:rPr>
              <a:t>Application: discovery of extrasolar planets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9267">
                                            <p:txEl>
                                              <p:pRg st="11" end="11"/>
                                            </p:txEl>
                                          </p:spTgt>
                                        </p:tgtEl>
                                        <p:attrNameLst>
                                          <p:attrName>style.visibility</p:attrName>
                                        </p:attrNameLst>
                                      </p:cBhvr>
                                      <p:to>
                                        <p:strVal val="visible"/>
                                      </p:to>
                                    </p:set>
                                    <p:animEffect transition="in" filter="fade">
                                      <p:cBhvr>
                                        <p:cTn id="7" dur="2000"/>
                                        <p:tgtEl>
                                          <p:spTgt spid="139267">
                                            <p:txEl>
                                              <p:pRg st="11" end="1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9267">
                                            <p:txEl>
                                              <p:pRg st="12" end="12"/>
                                            </p:txEl>
                                          </p:spTgt>
                                        </p:tgtEl>
                                        <p:attrNameLst>
                                          <p:attrName>style.visibility</p:attrName>
                                        </p:attrNameLst>
                                      </p:cBhvr>
                                      <p:to>
                                        <p:strVal val="visible"/>
                                      </p:to>
                                    </p:set>
                                    <p:animEffect transition="in" filter="fade">
                                      <p:cBhvr>
                                        <p:cTn id="10" dur="2000"/>
                                        <p:tgtEl>
                                          <p:spTgt spid="139267">
                                            <p:txEl>
                                              <p:pRg st="12" end="1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9267">
                                            <p:txEl>
                                              <p:pRg st="13" end="13"/>
                                            </p:txEl>
                                          </p:spTgt>
                                        </p:tgtEl>
                                        <p:attrNameLst>
                                          <p:attrName>style.visibility</p:attrName>
                                        </p:attrNameLst>
                                      </p:cBhvr>
                                      <p:to>
                                        <p:strVal val="visible"/>
                                      </p:to>
                                    </p:set>
                                    <p:animEffect transition="in" filter="fade">
                                      <p:cBhvr>
                                        <p:cTn id="13" dur="2000"/>
                                        <p:tgtEl>
                                          <p:spTgt spid="139267">
                                            <p:txEl>
                                              <p:pRg st="13" end="1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39267">
                                            <p:txEl>
                                              <p:pRg st="15" end="15"/>
                                            </p:txEl>
                                          </p:spTgt>
                                        </p:tgtEl>
                                        <p:attrNameLst>
                                          <p:attrName>style.visibility</p:attrName>
                                        </p:attrNameLst>
                                      </p:cBhvr>
                                      <p:to>
                                        <p:strVal val="visible"/>
                                      </p:to>
                                    </p:set>
                                    <p:animEffect transition="in" filter="fade">
                                      <p:cBhvr>
                                        <p:cTn id="16" dur="2000"/>
                                        <p:tgtEl>
                                          <p:spTgt spid="139267">
                                            <p:txEl>
                                              <p:pRg st="15" end="15"/>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39267">
                                            <p:txEl>
                                              <p:pRg st="17" end="17"/>
                                            </p:txEl>
                                          </p:spTgt>
                                        </p:tgtEl>
                                        <p:attrNameLst>
                                          <p:attrName>style.visibility</p:attrName>
                                        </p:attrNameLst>
                                      </p:cBhvr>
                                      <p:to>
                                        <p:strVal val="visible"/>
                                      </p:to>
                                    </p:set>
                                    <p:animEffect transition="in" filter="fade">
                                      <p:cBhvr>
                                        <p:cTn id="21" dur="2000"/>
                                        <p:tgtEl>
                                          <p:spTgt spid="139267">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8AEB9BC1-F7FB-3057-B9CF-273354FEEA37}"/>
              </a:ext>
            </a:extLst>
          </p:cNvPr>
          <p:cNvSpPr>
            <a:spLocks noGrp="1" noChangeArrowheads="1"/>
          </p:cNvSpPr>
          <p:nvPr>
            <p:ph type="title"/>
          </p:nvPr>
        </p:nvSpPr>
        <p:spPr>
          <a:xfrm>
            <a:off x="609600" y="0"/>
            <a:ext cx="8001000" cy="990600"/>
          </a:xfrm>
        </p:spPr>
        <p:txBody>
          <a:bodyPr/>
          <a:lstStyle/>
          <a:p>
            <a:pPr eaLnBrk="1" hangingPunct="1"/>
            <a:r>
              <a:rPr lang="en-US" altLang="en-US" b="1">
                <a:ea typeface="ＭＳ Ｐゴシック" panose="020B0600070205080204" pitchFamily="34" charset="-128"/>
              </a:rPr>
              <a:t>Dynamics: Kepler II</a:t>
            </a:r>
          </a:p>
        </p:txBody>
      </p:sp>
      <p:sp>
        <p:nvSpPr>
          <p:cNvPr id="123907" name="Text Box 3">
            <a:extLst>
              <a:ext uri="{FF2B5EF4-FFF2-40B4-BE49-F238E27FC236}">
                <a16:creationId xmlns:a16="http://schemas.microsoft.com/office/drawing/2014/main" id="{61131C97-C2E2-4308-2924-D992F46BD13D}"/>
              </a:ext>
            </a:extLst>
          </p:cNvPr>
          <p:cNvSpPr txBox="1">
            <a:spLocks noChangeArrowheads="1"/>
          </p:cNvSpPr>
          <p:nvPr/>
        </p:nvSpPr>
        <p:spPr bwMode="auto">
          <a:xfrm>
            <a:off x="152400" y="990600"/>
            <a:ext cx="88392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dirty="0"/>
          </a:p>
          <a:p>
            <a:pPr eaLnBrk="1" hangingPunct="1">
              <a:spcBef>
                <a:spcPct val="0"/>
              </a:spcBef>
              <a:buFontTx/>
              <a:buNone/>
            </a:pPr>
            <a:r>
              <a:rPr lang="en-US" altLang="en-US" sz="2400" dirty="0"/>
              <a:t>Kepler II:  a line between a planet and the Sun sweeps out equal areas in equal times</a:t>
            </a:r>
          </a:p>
          <a:p>
            <a:pPr eaLnBrk="1" hangingPunct="1">
              <a:spcBef>
                <a:spcPct val="0"/>
              </a:spcBef>
              <a:buFontTx/>
              <a:buNone/>
            </a:pPr>
            <a:r>
              <a:rPr lang="en-US" altLang="en-US" sz="1600" dirty="0"/>
              <a:t> </a:t>
            </a:r>
            <a:r>
              <a:rPr lang="en-US" altLang="en-US" sz="2400" dirty="0"/>
              <a:t>                                  </a:t>
            </a:r>
            <a:r>
              <a:rPr lang="en-US" altLang="en-US" sz="2400" dirty="0" err="1"/>
              <a:t>dA</a:t>
            </a:r>
            <a:r>
              <a:rPr lang="en-US" altLang="en-US" sz="2400" dirty="0"/>
              <a:t>/dt </a:t>
            </a:r>
            <a:r>
              <a:rPr lang="en-US" altLang="en-US" sz="2400" baseline="-25000" dirty="0"/>
              <a:t> </a:t>
            </a:r>
            <a:r>
              <a:rPr lang="en-US" altLang="en-US" sz="2400" dirty="0"/>
              <a:t>=  constant</a:t>
            </a:r>
          </a:p>
          <a:p>
            <a:pPr eaLnBrk="1" hangingPunct="1">
              <a:spcBef>
                <a:spcPct val="0"/>
              </a:spcBef>
              <a:buFontTx/>
              <a:buNone/>
            </a:pPr>
            <a:r>
              <a:rPr lang="en-US" altLang="en-US" sz="2400" dirty="0"/>
              <a:t>                                    </a:t>
            </a:r>
          </a:p>
          <a:p>
            <a:pPr eaLnBrk="1" hangingPunct="1">
              <a:spcBef>
                <a:spcPct val="0"/>
              </a:spcBef>
              <a:buFontTx/>
              <a:buNone/>
            </a:pPr>
            <a:endParaRPr lang="en-US" altLang="en-US" sz="2400" dirty="0"/>
          </a:p>
          <a:p>
            <a:pPr eaLnBrk="1" hangingPunct="1">
              <a:spcBef>
                <a:spcPct val="0"/>
              </a:spcBef>
              <a:buFontTx/>
              <a:buNone/>
            </a:pPr>
            <a:r>
              <a:rPr lang="en-US" altLang="en-US" sz="2400" dirty="0"/>
              <a:t>                     </a:t>
            </a:r>
          </a:p>
          <a:p>
            <a:pPr eaLnBrk="1" hangingPunct="1">
              <a:spcBef>
                <a:spcPct val="0"/>
              </a:spcBef>
              <a:buFontTx/>
              <a:buNone/>
            </a:pPr>
            <a:r>
              <a:rPr lang="en-US" altLang="en-US" sz="2400" dirty="0"/>
              <a:t>Newton II : a line connecting two bodies (or connecting one body to the center of mass position) sweeps out equal areas in equal times</a:t>
            </a:r>
          </a:p>
          <a:p>
            <a:pPr eaLnBrk="1" hangingPunct="1">
              <a:spcBef>
                <a:spcPct val="0"/>
              </a:spcBef>
              <a:buFontTx/>
              <a:buNone/>
            </a:pPr>
            <a:r>
              <a:rPr lang="en-US" altLang="en-US" sz="2400" dirty="0"/>
              <a:t>                                        </a:t>
            </a:r>
            <a:endParaRPr lang="en-US" altLang="en-US" sz="2400" baseline="-25000" dirty="0"/>
          </a:p>
          <a:p>
            <a:pPr eaLnBrk="1" hangingPunct="1">
              <a:spcBef>
                <a:spcPct val="0"/>
              </a:spcBef>
              <a:buFontTx/>
              <a:buNone/>
            </a:pPr>
            <a:r>
              <a:rPr lang="en-US" altLang="en-US" sz="2400" dirty="0"/>
              <a:t>                                            dL/dt</a:t>
            </a:r>
            <a:r>
              <a:rPr lang="en-US" altLang="en-US" sz="2400" baseline="-25000" dirty="0"/>
              <a:t>  </a:t>
            </a:r>
            <a:r>
              <a:rPr lang="en-US" altLang="en-US" sz="2400" dirty="0"/>
              <a:t>=  0</a:t>
            </a:r>
          </a:p>
          <a:p>
            <a:pPr eaLnBrk="1" hangingPunct="1">
              <a:spcBef>
                <a:spcPct val="0"/>
              </a:spcBef>
              <a:buFontTx/>
              <a:buNone/>
            </a:pPr>
            <a:r>
              <a:rPr lang="en-US" altLang="en-US" sz="2400" dirty="0"/>
              <a:t>                </a:t>
            </a:r>
          </a:p>
          <a:p>
            <a:pPr eaLnBrk="1" hangingPunct="1">
              <a:spcBef>
                <a:spcPct val="0"/>
              </a:spcBef>
              <a:buFontTx/>
              <a:buNone/>
            </a:pPr>
            <a:r>
              <a:rPr lang="en-US" altLang="en-US" sz="2400" dirty="0"/>
              <a:t>                        (conservation of angular momentum)</a:t>
            </a:r>
          </a:p>
          <a:p>
            <a:pPr eaLnBrk="1" hangingPunct="1">
              <a:spcBef>
                <a:spcPct val="0"/>
              </a:spcBef>
              <a:buFontTx/>
              <a:buNone/>
            </a:pPr>
            <a:endParaRPr lang="en-US" altLang="en-US" sz="2400" dirty="0"/>
          </a:p>
          <a:p>
            <a:pPr eaLnBrk="1" hangingPunct="1">
              <a:spcBef>
                <a:spcPct val="0"/>
              </a:spcBef>
              <a:buFontTx/>
              <a:buNone/>
            </a:pPr>
            <a:r>
              <a:rPr lang="en-US" altLang="en-US" sz="2400" dirty="0"/>
              <a:t>Application: spectroscopic binary orbits; prediction of planet locations</a:t>
            </a:r>
          </a:p>
        </p:txBody>
      </p:sp>
      <p:pic>
        <p:nvPicPr>
          <p:cNvPr id="3" name="Picture 2" descr="Chart, radar chart&#10;&#10;Description automatically generated">
            <a:extLst>
              <a:ext uri="{FF2B5EF4-FFF2-40B4-BE49-F238E27FC236}">
                <a16:creationId xmlns:a16="http://schemas.microsoft.com/office/drawing/2014/main" id="{DA79C147-571E-F2BA-CFD9-32125B4686F6}"/>
              </a:ext>
            </a:extLst>
          </p:cNvPr>
          <p:cNvPicPr>
            <a:picLocks noChangeAspect="1"/>
          </p:cNvPicPr>
          <p:nvPr/>
        </p:nvPicPr>
        <p:blipFill>
          <a:blip r:embed="rId3"/>
          <a:stretch>
            <a:fillRect/>
          </a:stretch>
        </p:blipFill>
        <p:spPr>
          <a:xfrm>
            <a:off x="5435600" y="1786230"/>
            <a:ext cx="2870200" cy="18713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3907">
                                            <p:txEl>
                                              <p:pRg st="1" end="1"/>
                                            </p:txEl>
                                          </p:spTgt>
                                        </p:tgtEl>
                                        <p:attrNameLst>
                                          <p:attrName>style.visibility</p:attrName>
                                        </p:attrNameLst>
                                      </p:cBhvr>
                                      <p:to>
                                        <p:strVal val="visible"/>
                                      </p:to>
                                    </p:set>
                                    <p:animEffect transition="in" filter="fade">
                                      <p:cBhvr>
                                        <p:cTn id="7" dur="2000"/>
                                        <p:tgtEl>
                                          <p:spTgt spid="1239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3907">
                                            <p:txEl>
                                              <p:pRg st="2" end="2"/>
                                            </p:txEl>
                                          </p:spTgt>
                                        </p:tgtEl>
                                        <p:attrNameLst>
                                          <p:attrName>style.visibility</p:attrName>
                                        </p:attrNameLst>
                                      </p:cBhvr>
                                      <p:to>
                                        <p:strVal val="visible"/>
                                      </p:to>
                                    </p:set>
                                    <p:animEffect transition="in" filter="fade">
                                      <p:cBhvr>
                                        <p:cTn id="17" dur="2000"/>
                                        <p:tgtEl>
                                          <p:spTgt spid="1239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3907">
                                            <p:txEl>
                                              <p:pRg st="6" end="6"/>
                                            </p:txEl>
                                          </p:spTgt>
                                        </p:tgtEl>
                                        <p:attrNameLst>
                                          <p:attrName>style.visibility</p:attrName>
                                        </p:attrNameLst>
                                      </p:cBhvr>
                                      <p:to>
                                        <p:strVal val="visible"/>
                                      </p:to>
                                    </p:set>
                                    <p:animEffect transition="in" filter="fade">
                                      <p:cBhvr>
                                        <p:cTn id="22" dur="2000"/>
                                        <p:tgtEl>
                                          <p:spTgt spid="12390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3907">
                                            <p:txEl>
                                              <p:pRg st="8" end="8"/>
                                            </p:txEl>
                                          </p:spTgt>
                                        </p:tgtEl>
                                        <p:attrNameLst>
                                          <p:attrName>style.visibility</p:attrName>
                                        </p:attrNameLst>
                                      </p:cBhvr>
                                      <p:to>
                                        <p:strVal val="visible"/>
                                      </p:to>
                                    </p:set>
                                    <p:animEffect transition="in" filter="fade">
                                      <p:cBhvr>
                                        <p:cTn id="27" dur="2000"/>
                                        <p:tgtEl>
                                          <p:spTgt spid="123907">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23907">
                                            <p:txEl>
                                              <p:pRg st="10" end="10"/>
                                            </p:txEl>
                                          </p:spTgt>
                                        </p:tgtEl>
                                        <p:attrNameLst>
                                          <p:attrName>style.visibility</p:attrName>
                                        </p:attrNameLst>
                                      </p:cBhvr>
                                      <p:to>
                                        <p:strVal val="visible"/>
                                      </p:to>
                                    </p:set>
                                    <p:animEffect transition="in" filter="fade">
                                      <p:cBhvr>
                                        <p:cTn id="30" dur="2000"/>
                                        <p:tgtEl>
                                          <p:spTgt spid="123907">
                                            <p:txEl>
                                              <p:pRg st="10" end="1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3907">
                                            <p:txEl>
                                              <p:pRg st="12" end="12"/>
                                            </p:txEl>
                                          </p:spTgt>
                                        </p:tgtEl>
                                        <p:attrNameLst>
                                          <p:attrName>style.visibility</p:attrName>
                                        </p:attrNameLst>
                                      </p:cBhvr>
                                      <p:to>
                                        <p:strVal val="visible"/>
                                      </p:to>
                                    </p:set>
                                    <p:animEffect transition="in" filter="fade">
                                      <p:cBhvr>
                                        <p:cTn id="35" dur="2000"/>
                                        <p:tgtEl>
                                          <p:spTgt spid="12390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97A6A88D-071D-301F-921C-92F4F1420883}"/>
              </a:ext>
            </a:extLst>
          </p:cNvPr>
          <p:cNvSpPr>
            <a:spLocks noGrp="1" noChangeArrowheads="1"/>
          </p:cNvSpPr>
          <p:nvPr>
            <p:ph type="title"/>
          </p:nvPr>
        </p:nvSpPr>
        <p:spPr>
          <a:xfrm>
            <a:off x="609600" y="0"/>
            <a:ext cx="8001000" cy="990600"/>
          </a:xfrm>
        </p:spPr>
        <p:txBody>
          <a:bodyPr/>
          <a:lstStyle/>
          <a:p>
            <a:r>
              <a:rPr lang="en-US" altLang="en-US" b="1">
                <a:ea typeface="ＭＳ Ｐゴシック" panose="020B0600070205080204" pitchFamily="34" charset="-128"/>
              </a:rPr>
              <a:t>Dynamics: Kepler III</a:t>
            </a:r>
          </a:p>
        </p:txBody>
      </p:sp>
      <p:sp>
        <p:nvSpPr>
          <p:cNvPr id="125955" name="Text Box 3">
            <a:extLst>
              <a:ext uri="{FF2B5EF4-FFF2-40B4-BE49-F238E27FC236}">
                <a16:creationId xmlns:a16="http://schemas.microsoft.com/office/drawing/2014/main" id="{8EFF3883-CCFF-B3EA-B565-191B9325B779}"/>
              </a:ext>
            </a:extLst>
          </p:cNvPr>
          <p:cNvSpPr txBox="1">
            <a:spLocks noChangeArrowheads="1"/>
          </p:cNvSpPr>
          <p:nvPr/>
        </p:nvSpPr>
        <p:spPr bwMode="auto">
          <a:xfrm>
            <a:off x="152400" y="920750"/>
            <a:ext cx="89916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t>Kepler III:  planetary orbital periods and distances from the Sun are directly (and simply) related as long as you assume SS units</a:t>
            </a:r>
          </a:p>
          <a:p>
            <a:pPr eaLnBrk="1" hangingPunct="1">
              <a:spcBef>
                <a:spcPct val="0"/>
              </a:spcBef>
              <a:buFontTx/>
              <a:buNone/>
            </a:pPr>
            <a:r>
              <a:rPr lang="en-US" altLang="en-US" sz="1600"/>
              <a:t>  </a:t>
            </a:r>
            <a:r>
              <a:rPr lang="en-US" altLang="en-US" sz="2400"/>
              <a:t> </a:t>
            </a:r>
          </a:p>
          <a:p>
            <a:pPr eaLnBrk="1" hangingPunct="1">
              <a:spcBef>
                <a:spcPct val="0"/>
              </a:spcBef>
              <a:buFontTx/>
              <a:buNone/>
            </a:pPr>
            <a:r>
              <a:rPr lang="en-US" altLang="en-US" sz="2400"/>
              <a:t>                                            P</a:t>
            </a:r>
            <a:r>
              <a:rPr lang="en-US" altLang="en-US" sz="2400" baseline="30000"/>
              <a:t>2</a:t>
            </a:r>
            <a:r>
              <a:rPr lang="en-US" altLang="en-US" sz="2400" baseline="-25000"/>
              <a:t>  </a:t>
            </a:r>
            <a:r>
              <a:rPr lang="en-US" altLang="en-US" sz="2400"/>
              <a:t>(yr)  =   a</a:t>
            </a:r>
            <a:r>
              <a:rPr lang="en-US" altLang="en-US" sz="2400" baseline="30000"/>
              <a:t>3  </a:t>
            </a:r>
            <a:r>
              <a:rPr lang="en-US" altLang="en-US" sz="2400"/>
              <a:t>(AU)</a:t>
            </a:r>
          </a:p>
          <a:p>
            <a:pPr eaLnBrk="1" hangingPunct="1">
              <a:spcBef>
                <a:spcPct val="0"/>
              </a:spcBef>
              <a:buFontTx/>
              <a:buNone/>
            </a:pPr>
            <a:r>
              <a:rPr lang="en-US" altLang="en-US" sz="2400"/>
              <a:t>                                                        </a:t>
            </a:r>
          </a:p>
          <a:p>
            <a:pPr eaLnBrk="1" hangingPunct="1">
              <a:spcBef>
                <a:spcPct val="0"/>
              </a:spcBef>
              <a:buFontTx/>
              <a:buNone/>
            </a:pPr>
            <a:r>
              <a:rPr lang="en-US" altLang="en-US" sz="2400"/>
              <a:t>Newton III: it also works outside of the Solar System</a:t>
            </a:r>
          </a:p>
          <a:p>
            <a:pPr eaLnBrk="1" hangingPunct="1">
              <a:spcBef>
                <a:spcPct val="0"/>
              </a:spcBef>
              <a:buFontTx/>
              <a:buNone/>
            </a:pPr>
            <a:r>
              <a:rPr lang="en-US" altLang="en-US" sz="2400"/>
              <a:t> </a:t>
            </a:r>
          </a:p>
          <a:p>
            <a:pPr eaLnBrk="1" hangingPunct="1">
              <a:spcBef>
                <a:spcPct val="0"/>
              </a:spcBef>
              <a:buFontTx/>
              <a:buNone/>
            </a:pPr>
            <a:r>
              <a:rPr lang="en-US" altLang="en-US" sz="2400"/>
              <a:t>                            4π</a:t>
            </a:r>
            <a:r>
              <a:rPr lang="en-US" altLang="en-US" sz="2400" baseline="30000"/>
              <a:t>2</a:t>
            </a:r>
            <a:r>
              <a:rPr lang="en-US" altLang="en-US" sz="2400"/>
              <a:t>a</a:t>
            </a:r>
            <a:r>
              <a:rPr lang="en-US" altLang="en-US" sz="2400" baseline="30000"/>
              <a:t>3                                                                                     </a:t>
            </a:r>
            <a:r>
              <a:rPr lang="en-US" altLang="en-US" sz="2400"/>
              <a:t>a</a:t>
            </a:r>
            <a:r>
              <a:rPr lang="en-US" altLang="en-US" sz="2400" baseline="30000"/>
              <a:t>3</a:t>
            </a:r>
          </a:p>
          <a:p>
            <a:pPr eaLnBrk="1" hangingPunct="1">
              <a:spcBef>
                <a:spcPct val="0"/>
              </a:spcBef>
              <a:buFontTx/>
              <a:buNone/>
            </a:pPr>
            <a:r>
              <a:rPr lang="en-US" altLang="en-US" sz="2400"/>
              <a:t>          P</a:t>
            </a:r>
            <a:r>
              <a:rPr lang="en-US" altLang="en-US" sz="2400" baseline="30000"/>
              <a:t>2</a:t>
            </a:r>
            <a:r>
              <a:rPr lang="en-US" altLang="en-US" sz="2400"/>
              <a:t> </a:t>
            </a:r>
            <a:r>
              <a:rPr lang="en-US" altLang="en-US" sz="2400" baseline="-25000"/>
              <a:t>  </a:t>
            </a:r>
            <a:r>
              <a:rPr lang="en-US" altLang="en-US" sz="2400"/>
              <a:t>=   </a:t>
            </a:r>
            <a:r>
              <a:rPr lang="en-US" altLang="en-US" sz="2400" baseline="30000"/>
              <a:t>__________________</a:t>
            </a:r>
            <a:r>
              <a:rPr lang="en-US" altLang="en-US" sz="2400"/>
              <a:t>           or                  M</a:t>
            </a:r>
            <a:r>
              <a:rPr lang="en-US" altLang="en-US" sz="1600" baseline="-25000"/>
              <a:t>total </a:t>
            </a:r>
            <a:r>
              <a:rPr lang="en-US" altLang="en-US" sz="2400"/>
              <a:t> =  </a:t>
            </a:r>
            <a:r>
              <a:rPr lang="en-US" altLang="en-US" sz="2400" baseline="30000"/>
              <a:t>_______</a:t>
            </a:r>
            <a:endParaRPr lang="en-US" altLang="en-US" sz="2400"/>
          </a:p>
          <a:p>
            <a:pPr eaLnBrk="1" hangingPunct="1">
              <a:spcBef>
                <a:spcPct val="0"/>
              </a:spcBef>
              <a:buFontTx/>
              <a:buNone/>
            </a:pPr>
            <a:r>
              <a:rPr lang="en-US" altLang="en-US" sz="2400"/>
              <a:t>                       G (m</a:t>
            </a:r>
            <a:r>
              <a:rPr lang="en-US" altLang="en-US" sz="2400" baseline="-25000"/>
              <a:t>1</a:t>
            </a:r>
            <a:r>
              <a:rPr lang="en-US" altLang="en-US" sz="2400"/>
              <a:t> + m</a:t>
            </a:r>
            <a:r>
              <a:rPr lang="en-US" altLang="en-US" sz="2400" baseline="-25000"/>
              <a:t>2</a:t>
            </a:r>
            <a:r>
              <a:rPr lang="en-US" altLang="en-US" sz="2400"/>
              <a:t>)                                                  P</a:t>
            </a:r>
            <a:r>
              <a:rPr lang="en-US" altLang="en-US" sz="2400" baseline="30000"/>
              <a:t>2</a:t>
            </a:r>
          </a:p>
          <a:p>
            <a:pPr eaLnBrk="1" hangingPunct="1">
              <a:spcBef>
                <a:spcPct val="0"/>
              </a:spcBef>
              <a:buFontTx/>
              <a:buNone/>
            </a:pPr>
            <a:r>
              <a:rPr lang="en-US" altLang="en-US" sz="2400"/>
              <a:t>                                                                       solar masses, AU, yrs</a:t>
            </a:r>
          </a:p>
          <a:p>
            <a:pPr eaLnBrk="1" hangingPunct="1">
              <a:spcBef>
                <a:spcPct val="0"/>
              </a:spcBef>
              <a:buFontTx/>
              <a:buNone/>
            </a:pPr>
            <a:endParaRPr lang="en-US" altLang="en-US" sz="2400"/>
          </a:p>
          <a:p>
            <a:pPr eaLnBrk="1" hangingPunct="1">
              <a:spcBef>
                <a:spcPct val="0"/>
              </a:spcBef>
              <a:buFontTx/>
              <a:buNone/>
            </a:pPr>
            <a:r>
              <a:rPr lang="en-US" altLang="en-US" sz="2400"/>
              <a:t>Application: stellar and planetary masses</a:t>
            </a:r>
          </a:p>
          <a:p>
            <a:pPr eaLnBrk="1" hangingPunct="1">
              <a:spcBef>
                <a:spcPct val="0"/>
              </a:spcBef>
              <a:buFontTx/>
              <a:buNone/>
            </a:pPr>
            <a:r>
              <a:rPr lang="en-US" altLang="en-US" sz="2400"/>
              <a:t>		need fractional mass, f, for individual masses</a:t>
            </a:r>
          </a:p>
          <a:p>
            <a:pPr eaLnBrk="1" hangingPunct="1">
              <a:spcBef>
                <a:spcPct val="0"/>
              </a:spcBef>
              <a:buFontTx/>
              <a:buNone/>
            </a:pPr>
            <a:r>
              <a:rPr lang="en-US" altLang="en-US" sz="2400">
                <a:solidFill>
                  <a:srgbClr val="FF0000"/>
                </a:solidFill>
              </a:rPr>
              <a:t>			dirty little secrets of exoplanet masses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Effect transition="in" filter="fade">
                                      <p:cBhvr>
                                        <p:cTn id="7" dur="2000"/>
                                        <p:tgtEl>
                                          <p:spTgt spid="1259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5955">
                                            <p:txEl>
                                              <p:pRg st="2" end="2"/>
                                            </p:txEl>
                                          </p:spTgt>
                                        </p:tgtEl>
                                        <p:attrNameLst>
                                          <p:attrName>style.visibility</p:attrName>
                                        </p:attrNameLst>
                                      </p:cBhvr>
                                      <p:to>
                                        <p:strVal val="visible"/>
                                      </p:to>
                                    </p:set>
                                    <p:animEffect transition="in" filter="fade">
                                      <p:cBhvr>
                                        <p:cTn id="12" dur="2000"/>
                                        <p:tgtEl>
                                          <p:spTgt spid="12595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5955">
                                            <p:txEl>
                                              <p:pRg st="4" end="4"/>
                                            </p:txEl>
                                          </p:spTgt>
                                        </p:tgtEl>
                                        <p:attrNameLst>
                                          <p:attrName>style.visibility</p:attrName>
                                        </p:attrNameLst>
                                      </p:cBhvr>
                                      <p:to>
                                        <p:strVal val="visible"/>
                                      </p:to>
                                    </p:set>
                                    <p:animEffect transition="in" filter="fade">
                                      <p:cBhvr>
                                        <p:cTn id="17" dur="2000"/>
                                        <p:tgtEl>
                                          <p:spTgt spid="12595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25955">
                                            <p:txEl>
                                              <p:pRg st="6" end="6"/>
                                            </p:txEl>
                                          </p:spTgt>
                                        </p:tgtEl>
                                        <p:attrNameLst>
                                          <p:attrName>style.visibility</p:attrName>
                                        </p:attrNameLst>
                                      </p:cBhvr>
                                      <p:to>
                                        <p:strVal val="visible"/>
                                      </p:to>
                                    </p:set>
                                    <p:animEffect transition="in" filter="fade">
                                      <p:cBhvr>
                                        <p:cTn id="22" dur="2000"/>
                                        <p:tgtEl>
                                          <p:spTgt spid="125955">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25955">
                                            <p:txEl>
                                              <p:pRg st="7" end="7"/>
                                            </p:txEl>
                                          </p:spTgt>
                                        </p:tgtEl>
                                        <p:attrNameLst>
                                          <p:attrName>style.visibility</p:attrName>
                                        </p:attrNameLst>
                                      </p:cBhvr>
                                      <p:to>
                                        <p:strVal val="visible"/>
                                      </p:to>
                                    </p:set>
                                    <p:animEffect transition="in" filter="fade">
                                      <p:cBhvr>
                                        <p:cTn id="25" dur="2000"/>
                                        <p:tgtEl>
                                          <p:spTgt spid="125955">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25955">
                                            <p:txEl>
                                              <p:pRg st="8" end="8"/>
                                            </p:txEl>
                                          </p:spTgt>
                                        </p:tgtEl>
                                        <p:attrNameLst>
                                          <p:attrName>style.visibility</p:attrName>
                                        </p:attrNameLst>
                                      </p:cBhvr>
                                      <p:to>
                                        <p:strVal val="visible"/>
                                      </p:to>
                                    </p:set>
                                    <p:animEffect transition="in" filter="fade">
                                      <p:cBhvr>
                                        <p:cTn id="28" dur="2000"/>
                                        <p:tgtEl>
                                          <p:spTgt spid="125955">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25955">
                                            <p:txEl>
                                              <p:pRg st="9" end="9"/>
                                            </p:txEl>
                                          </p:spTgt>
                                        </p:tgtEl>
                                        <p:attrNameLst>
                                          <p:attrName>style.visibility</p:attrName>
                                        </p:attrNameLst>
                                      </p:cBhvr>
                                      <p:to>
                                        <p:strVal val="visible"/>
                                      </p:to>
                                    </p:set>
                                    <p:animEffect transition="in" filter="fade">
                                      <p:cBhvr>
                                        <p:cTn id="31" dur="2000"/>
                                        <p:tgtEl>
                                          <p:spTgt spid="125955">
                                            <p:txEl>
                                              <p:pRg st="9" end="9"/>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125955">
                                            <p:txEl>
                                              <p:pRg st="11" end="11"/>
                                            </p:txEl>
                                          </p:spTgt>
                                        </p:tgtEl>
                                        <p:attrNameLst>
                                          <p:attrName>style.visibility</p:attrName>
                                        </p:attrNameLst>
                                      </p:cBhvr>
                                      <p:to>
                                        <p:strVal val="visible"/>
                                      </p:to>
                                    </p:set>
                                    <p:animEffect transition="in" filter="fade">
                                      <p:cBhvr>
                                        <p:cTn id="36" dur="2000"/>
                                        <p:tgtEl>
                                          <p:spTgt spid="125955">
                                            <p:txEl>
                                              <p:pRg st="11" end="11"/>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125955">
                                            <p:txEl>
                                              <p:pRg st="12" end="12"/>
                                            </p:txEl>
                                          </p:spTgt>
                                        </p:tgtEl>
                                        <p:attrNameLst>
                                          <p:attrName>style.visibility</p:attrName>
                                        </p:attrNameLst>
                                      </p:cBhvr>
                                      <p:to>
                                        <p:strVal val="visible"/>
                                      </p:to>
                                    </p:set>
                                    <p:animEffect transition="in" filter="fade">
                                      <p:cBhvr>
                                        <p:cTn id="41" dur="2000"/>
                                        <p:tgtEl>
                                          <p:spTgt spid="125955">
                                            <p:txEl>
                                              <p:pRg st="12" end="12"/>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125955">
                                            <p:txEl>
                                              <p:pRg st="13" end="13"/>
                                            </p:txEl>
                                          </p:spTgt>
                                        </p:tgtEl>
                                        <p:attrNameLst>
                                          <p:attrName>style.visibility</p:attrName>
                                        </p:attrNameLst>
                                      </p:cBhvr>
                                      <p:to>
                                        <p:strVal val="visible"/>
                                      </p:to>
                                    </p:set>
                                    <p:animEffect transition="in" filter="fade">
                                      <p:cBhvr>
                                        <p:cTn id="46" dur="2000"/>
                                        <p:tgtEl>
                                          <p:spTgt spid="12595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6476</TotalTime>
  <Words>2576</Words>
  <Application>Microsoft Macintosh PowerPoint</Application>
  <PresentationFormat>On-screen Show (4:3)</PresentationFormat>
  <Paragraphs>312</Paragraphs>
  <Slides>26</Slides>
  <Notes>26</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26</vt:i4>
      </vt:variant>
    </vt:vector>
  </HeadingPairs>
  <TitlesOfParts>
    <vt:vector size="36" baseType="lpstr">
      <vt:lpstr>Arial</vt:lpstr>
      <vt:lpstr>Arial Rounded MT Bold</vt:lpstr>
      <vt:lpstr>Times New Roman</vt:lpstr>
      <vt:lpstr>Wingdings</vt:lpstr>
      <vt:lpstr>Default Design</vt:lpstr>
      <vt:lpstr>1_Default Design</vt:lpstr>
      <vt:lpstr>2_Default Design</vt:lpstr>
      <vt:lpstr>3_Default Design</vt:lpstr>
      <vt:lpstr>6_Default Design</vt:lpstr>
      <vt:lpstr>22_Default Design</vt:lpstr>
      <vt:lpstr>PowerPoint Presentation</vt:lpstr>
      <vt:lpstr>PS2022 Spaceship Name</vt:lpstr>
      <vt:lpstr>Solar System Explorers: 08 SEP</vt:lpstr>
      <vt:lpstr>PowerPoint Presentation</vt:lpstr>
      <vt:lpstr>Basic Newton</vt:lpstr>
      <vt:lpstr>Dynamics: Kepler I</vt:lpstr>
      <vt:lpstr>Dynamics: Kepler I</vt:lpstr>
      <vt:lpstr>Dynamics: Kepler II</vt:lpstr>
      <vt:lpstr>Dynamics: Kepler III</vt:lpstr>
      <vt:lpstr>PowerPoint Presentation</vt:lpstr>
      <vt:lpstr>PowerPoint Presentation</vt:lpstr>
      <vt:lpstr>Spin Ω: Longitude of Ascending Node</vt:lpstr>
      <vt:lpstr>Tωist ω: Argument of Periastron</vt:lpstr>
      <vt:lpstr>PowerPoint Presentation</vt:lpstr>
      <vt:lpstr>GJ 1245 AC</vt:lpstr>
      <vt:lpstr>PowerPoint Presentation</vt:lpstr>
      <vt:lpstr>New Orbits in Solar System</vt:lpstr>
      <vt:lpstr>Counter-Intuitive Dynamics</vt:lpstr>
      <vt:lpstr>Counter-Intuitive Dynamics</vt:lpstr>
      <vt:lpstr>Counter-Intuitive Dynamics</vt:lpstr>
      <vt:lpstr>Counter-Intuitive Dynamics</vt:lpstr>
      <vt:lpstr>Counter-Intuitive Dynamics</vt:lpstr>
      <vt:lpstr>Counter-Intuitive Dynamics</vt:lpstr>
      <vt:lpstr>PowerPoint Presentation</vt:lpstr>
      <vt:lpstr>PowerPoint Presentation</vt:lpstr>
      <vt:lpstr>PowerPoint Presentation</vt:lpstr>
    </vt:vector>
  </TitlesOfParts>
  <Company>Georgia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System Formation</dc:title>
  <dc:creator>Unknown User</dc:creator>
  <cp:lastModifiedBy>Manzano Pisco</cp:lastModifiedBy>
  <cp:revision>310</cp:revision>
  <cp:lastPrinted>2003-02-11T19:04:25Z</cp:lastPrinted>
  <dcterms:created xsi:type="dcterms:W3CDTF">2012-02-02T02:35:05Z</dcterms:created>
  <dcterms:modified xsi:type="dcterms:W3CDTF">2022-09-07T21:19:59Z</dcterms:modified>
</cp:coreProperties>
</file>