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3" r:id="rId3"/>
    <p:sldMasterId id="2147483765" r:id="rId4"/>
    <p:sldMasterId id="2147483833" r:id="rId5"/>
    <p:sldMasterId id="2147483845" r:id="rId6"/>
    <p:sldMasterId id="2147483857" r:id="rId7"/>
    <p:sldMasterId id="2147483869" r:id="rId8"/>
  </p:sldMasterIdLst>
  <p:notesMasterIdLst>
    <p:notesMasterId r:id="rId39"/>
  </p:notesMasterIdLst>
  <p:sldIdLst>
    <p:sldId id="342" r:id="rId9"/>
    <p:sldId id="430" r:id="rId10"/>
    <p:sldId id="376" r:id="rId11"/>
    <p:sldId id="426" r:id="rId12"/>
    <p:sldId id="383" r:id="rId13"/>
    <p:sldId id="352" r:id="rId14"/>
    <p:sldId id="344" r:id="rId15"/>
    <p:sldId id="428" r:id="rId16"/>
    <p:sldId id="263" r:id="rId17"/>
    <p:sldId id="271" r:id="rId18"/>
    <p:sldId id="258" r:id="rId19"/>
    <p:sldId id="261" r:id="rId20"/>
    <p:sldId id="264" r:id="rId21"/>
    <p:sldId id="265" r:id="rId22"/>
    <p:sldId id="429" r:id="rId23"/>
    <p:sldId id="432" r:id="rId24"/>
    <p:sldId id="433" r:id="rId25"/>
    <p:sldId id="434" r:id="rId26"/>
    <p:sldId id="435" r:id="rId27"/>
    <p:sldId id="436" r:id="rId28"/>
    <p:sldId id="437" r:id="rId29"/>
    <p:sldId id="438" r:id="rId30"/>
    <p:sldId id="439" r:id="rId31"/>
    <p:sldId id="440" r:id="rId32"/>
    <p:sldId id="441" r:id="rId33"/>
    <p:sldId id="442" r:id="rId34"/>
    <p:sldId id="340" r:id="rId35"/>
    <p:sldId id="431" r:id="rId36"/>
    <p:sldId id="335" r:id="rId37"/>
    <p:sldId id="26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6"/>
    <p:restoredTop sz="89577"/>
  </p:normalViewPr>
  <p:slideViewPr>
    <p:cSldViewPr>
      <p:cViewPr varScale="1">
        <p:scale>
          <a:sx n="110" d="100"/>
          <a:sy n="110" d="100"/>
        </p:scale>
        <p:origin x="440" y="17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F7522D5-64FD-AF14-7F5C-D5A3D80F6D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1B13EA26-2FB2-A20A-EE4E-DB6938E382A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Arial" charset="0"/>
              </a:defRPr>
            </a:lvl1pPr>
          </a:lstStyle>
          <a:p>
            <a:pPr>
              <a:defRPr/>
            </a:pPr>
            <a:endParaRPr lang="en-US"/>
          </a:p>
        </p:txBody>
      </p:sp>
      <p:sp>
        <p:nvSpPr>
          <p:cNvPr id="74756" name="Rectangle 4">
            <a:extLst>
              <a:ext uri="{FF2B5EF4-FFF2-40B4-BE49-F238E27FC236}">
                <a16:creationId xmlns:a16="http://schemas.microsoft.com/office/drawing/2014/main" id="{FC7AAF8C-6FFC-3767-99F3-B0F803FDF6A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76ACE85-E855-166A-F8F7-6A8E08E28B5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3A67CE0B-C1C9-37E9-B760-DAFE5E0113C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4433340A-3ECA-5F61-CC5A-8509BE0BF07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F435153E-E1F3-7F46-AE55-FC30957CD8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atic.uahirise.org/images/2016/details/cut/ESP_046562_1005.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atic.uahirise.org/images/2016/details/cut/ESP_046562_1005.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5CA2554-CD1B-4D4F-ECE2-33BDF98CA5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0D714F-FA6C-C34D-ABD6-E505DE2ECBDD}" type="slidenum">
              <a:rPr lang="en-US" altLang="en-US" smtClean="0">
                <a:solidFill>
                  <a:srgbClr val="000000"/>
                </a:solidFill>
              </a:rPr>
              <a:pPr>
                <a:spcBef>
                  <a:spcPct val="0"/>
                </a:spcBef>
              </a:pPr>
              <a:t>1</a:t>
            </a:fld>
            <a:endParaRPr lang="en-US" altLang="en-US">
              <a:solidFill>
                <a:srgbClr val="000000"/>
              </a:solidFill>
            </a:endParaRPr>
          </a:p>
        </p:txBody>
      </p:sp>
      <p:sp>
        <p:nvSpPr>
          <p:cNvPr id="76802" name="Rectangle 2">
            <a:extLst>
              <a:ext uri="{FF2B5EF4-FFF2-40B4-BE49-F238E27FC236}">
                <a16:creationId xmlns:a16="http://schemas.microsoft.com/office/drawing/2014/main" id="{16543786-C86A-6C96-860A-68302B7EDD24}"/>
              </a:ext>
            </a:extLst>
          </p:cNvPr>
          <p:cNvSpPr>
            <a:spLocks noGrp="1" noRot="1" noChangeAspect="1" noChangeArrowheads="1" noTextEdit="1"/>
          </p:cNvSpPr>
          <p:nvPr>
            <p:ph type="sldImg"/>
          </p:nvPr>
        </p:nvSpPr>
        <p:spPr>
          <a:solidFill>
            <a:srgbClr val="FFFFFF"/>
          </a:solidFill>
          <a:ln/>
        </p:spPr>
      </p:sp>
      <p:sp>
        <p:nvSpPr>
          <p:cNvPr id="76803" name="Rectangle 3">
            <a:extLst>
              <a:ext uri="{FF2B5EF4-FFF2-40B4-BE49-F238E27FC236}">
                <a16:creationId xmlns:a16="http://schemas.microsoft.com/office/drawing/2014/main" id="{DF48D2E4-3860-58DE-3BCF-63541BF32DF7}"/>
              </a:ext>
            </a:extLst>
          </p:cNvPr>
          <p:cNvSpPr>
            <a:spLocks noGrp="1" noChangeArrowheads="1"/>
          </p:cNvSpPr>
          <p:nvPr>
            <p:ph type="body" idx="1"/>
          </p:nvPr>
        </p:nvSpPr>
        <p:spPr>
          <a:solidFill>
            <a:srgbClr val="FFFFFF"/>
          </a:solidFill>
          <a:ln>
            <a:solidFill>
              <a:srgbClr val="000000"/>
            </a:solidFill>
          </a:ln>
        </p:spPr>
        <p:txBody>
          <a:bodyPr/>
          <a:lstStyle/>
          <a:p>
            <a:r>
              <a:rPr lang="en-US" dirty="0"/>
              <a:t>Neptune has 14 known satellites, and seven of them are visible in this </a:t>
            </a:r>
            <a:r>
              <a:rPr lang="en-US" dirty="0" err="1"/>
              <a:t>image.Triton</a:t>
            </a:r>
            <a:r>
              <a:rPr lang="en-US" dirty="0"/>
              <a:t>, the bright spot of light in the upper left of this image, far outshines Neptune because the planet’s atmosphere is darkened by methane absorption at infrared wavelengths. Triton reflects an average of 70 percent of the sunlight that hits it. </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This terrain looks like lumpy sediment on top of patterned ground. The lumpy sediment is likely just loosely consolidated because it is </a:t>
            </a:r>
            <a:r>
              <a:rPr lang="en-US" altLang="en-US" dirty="0">
                <a:latin typeface="Times New Roman" panose="02020603050405020304" pitchFamily="18" charset="0"/>
                <a:ea typeface="ＭＳ Ｐゴシック" panose="020B0600070205080204" pitchFamily="34" charset="-128"/>
                <a:hlinkClick r:id="rId3"/>
              </a:rPr>
              <a:t>covered with spidery channels</a:t>
            </a:r>
            <a:r>
              <a:rPr lang="en-US" altLang="en-US" dirty="0">
                <a:latin typeface="Times New Roman" panose="02020603050405020304" pitchFamily="18" charset="0"/>
                <a:ea typeface="ＭＳ Ｐゴシック" panose="020B0600070205080204" pitchFamily="34" charset="-128"/>
              </a:rPr>
              <a:t>.  This landform is uniquely Martian, formed in the spring as seasonal dry ice turns directly into gas that erodes channels in the surface.</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88C9447F-E7AE-430B-6DA4-5C2A392A1D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1361233-7BBB-9F45-9D6A-925D1F2007D3}" type="slidenum">
              <a:rPr lang="en-US" altLang="en-US" smtClean="0">
                <a:solidFill>
                  <a:srgbClr val="000000"/>
                </a:solidFill>
              </a:rPr>
              <a:pPr>
                <a:spcBef>
                  <a:spcPct val="0"/>
                </a:spcBef>
              </a:pPr>
              <a:t>10</a:t>
            </a:fld>
            <a:endParaRPr lang="en-US" altLang="en-US">
              <a:solidFill>
                <a:srgbClr val="000000"/>
              </a:solidFill>
            </a:endParaRPr>
          </a:p>
        </p:txBody>
      </p:sp>
      <p:sp>
        <p:nvSpPr>
          <p:cNvPr id="116738" name="Rectangle 2">
            <a:extLst>
              <a:ext uri="{FF2B5EF4-FFF2-40B4-BE49-F238E27FC236}">
                <a16:creationId xmlns:a16="http://schemas.microsoft.com/office/drawing/2014/main" id="{67F2FEC8-03BF-74F5-DADE-89107ED5CF6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09966964-5336-93A5-2D48-2766949330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6F3B4891-F334-517D-39D5-87430512CA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A72E18D-53D2-3649-8BA9-A6489A4A0FDD}" type="slidenum">
              <a:rPr lang="en-US" altLang="en-US" smtClean="0">
                <a:solidFill>
                  <a:srgbClr val="000000"/>
                </a:solidFill>
              </a:rPr>
              <a:pPr>
                <a:spcBef>
                  <a:spcPct val="0"/>
                </a:spcBef>
              </a:pPr>
              <a:t>11</a:t>
            </a:fld>
            <a:endParaRPr lang="en-US" altLang="en-US">
              <a:solidFill>
                <a:srgbClr val="000000"/>
              </a:solidFill>
            </a:endParaRPr>
          </a:p>
        </p:txBody>
      </p:sp>
      <p:sp>
        <p:nvSpPr>
          <p:cNvPr id="118786" name="Rectangle 2">
            <a:extLst>
              <a:ext uri="{FF2B5EF4-FFF2-40B4-BE49-F238E27FC236}">
                <a16:creationId xmlns:a16="http://schemas.microsoft.com/office/drawing/2014/main" id="{CE693FFE-29C1-5E36-C989-769F33D18370}"/>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D9CE3B86-337D-06E6-61F1-E2E0AE97C9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2FA387E2-BF82-6D72-EED6-0D1A1E9A1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21E8C37-7517-BF42-A300-AF815EBDB334}" type="slidenum">
              <a:rPr lang="en-US" altLang="en-US" smtClean="0">
                <a:solidFill>
                  <a:srgbClr val="000000"/>
                </a:solidFill>
              </a:rPr>
              <a:pPr>
                <a:spcBef>
                  <a:spcPct val="0"/>
                </a:spcBef>
              </a:pPr>
              <a:t>12</a:t>
            </a:fld>
            <a:endParaRPr lang="en-US" altLang="en-US">
              <a:solidFill>
                <a:srgbClr val="000000"/>
              </a:solidFill>
            </a:endParaRPr>
          </a:p>
        </p:txBody>
      </p:sp>
      <p:sp>
        <p:nvSpPr>
          <p:cNvPr id="120834" name="Rectangle 2">
            <a:extLst>
              <a:ext uri="{FF2B5EF4-FFF2-40B4-BE49-F238E27FC236}">
                <a16:creationId xmlns:a16="http://schemas.microsoft.com/office/drawing/2014/main" id="{86205329-EF01-14D4-E658-1214802B9F21}"/>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F8C770F7-F0AC-3A45-91A9-D29B9C2B5E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2C2B3705-FF89-4611-E3ED-5F3F3F3BE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C264688-77B7-B44B-B751-85560843B44F}" type="slidenum">
              <a:rPr lang="en-US" altLang="en-US" smtClean="0">
                <a:solidFill>
                  <a:srgbClr val="000000"/>
                </a:solidFill>
              </a:rPr>
              <a:pPr>
                <a:spcBef>
                  <a:spcPct val="0"/>
                </a:spcBef>
              </a:pPr>
              <a:t>13</a:t>
            </a:fld>
            <a:endParaRPr lang="en-US" altLang="en-US">
              <a:solidFill>
                <a:srgbClr val="000000"/>
              </a:solidFill>
            </a:endParaRPr>
          </a:p>
        </p:txBody>
      </p:sp>
      <p:sp>
        <p:nvSpPr>
          <p:cNvPr id="122882" name="Rectangle 2">
            <a:extLst>
              <a:ext uri="{FF2B5EF4-FFF2-40B4-BE49-F238E27FC236}">
                <a16:creationId xmlns:a16="http://schemas.microsoft.com/office/drawing/2014/main" id="{A495FE51-14D8-3F3A-2C36-6D91145C8B50}"/>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A73DE73C-00BC-0785-3F33-31B5C78D0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C24664A1-3277-76F7-618E-F6D7DF759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F496880-BE9E-6440-82FC-B420CDBB5846}" type="slidenum">
              <a:rPr lang="en-US" altLang="en-US" smtClean="0">
                <a:solidFill>
                  <a:srgbClr val="000000"/>
                </a:solidFill>
              </a:rPr>
              <a:pPr>
                <a:spcBef>
                  <a:spcPct val="0"/>
                </a:spcBef>
              </a:pPr>
              <a:t>14</a:t>
            </a:fld>
            <a:endParaRPr lang="en-US" altLang="en-US">
              <a:solidFill>
                <a:srgbClr val="000000"/>
              </a:solidFill>
            </a:endParaRPr>
          </a:p>
        </p:txBody>
      </p:sp>
      <p:sp>
        <p:nvSpPr>
          <p:cNvPr id="124930" name="Rectangle 2">
            <a:extLst>
              <a:ext uri="{FF2B5EF4-FFF2-40B4-BE49-F238E27FC236}">
                <a16:creationId xmlns:a16="http://schemas.microsoft.com/office/drawing/2014/main" id="{D69FA489-E57B-806B-1311-A319C8D6A340}"/>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C96D7A34-0BE5-F696-7E60-0826BF76F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2CD8D-4DB1-B8CB-AAA4-EB58D814F05D}"/>
            </a:ext>
          </a:extLst>
        </p:cNvPr>
        <p:cNvGrpSpPr/>
        <p:nvPr/>
      </p:nvGrpSpPr>
      <p:grpSpPr>
        <a:xfrm>
          <a:off x="0" y="0"/>
          <a:ext cx="0" cy="0"/>
          <a:chOff x="0" y="0"/>
          <a:chExt cx="0" cy="0"/>
        </a:xfrm>
      </p:grpSpPr>
      <p:sp>
        <p:nvSpPr>
          <p:cNvPr id="124929" name="Rectangle 7">
            <a:extLst>
              <a:ext uri="{FF2B5EF4-FFF2-40B4-BE49-F238E27FC236}">
                <a16:creationId xmlns:a16="http://schemas.microsoft.com/office/drawing/2014/main" id="{F351F489-D4FF-8C79-3E50-B5482BD02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F496880-BE9E-6440-82FC-B420CDBB5846}" type="slidenum">
              <a:rPr lang="en-US" altLang="en-US" smtClean="0">
                <a:solidFill>
                  <a:srgbClr val="000000"/>
                </a:solidFill>
              </a:rPr>
              <a:pPr>
                <a:spcBef>
                  <a:spcPct val="0"/>
                </a:spcBef>
              </a:pPr>
              <a:t>15</a:t>
            </a:fld>
            <a:endParaRPr lang="en-US" altLang="en-US">
              <a:solidFill>
                <a:srgbClr val="000000"/>
              </a:solidFill>
            </a:endParaRPr>
          </a:p>
        </p:txBody>
      </p:sp>
      <p:sp>
        <p:nvSpPr>
          <p:cNvPr id="124930" name="Rectangle 2">
            <a:extLst>
              <a:ext uri="{FF2B5EF4-FFF2-40B4-BE49-F238E27FC236}">
                <a16:creationId xmlns:a16="http://schemas.microsoft.com/office/drawing/2014/main" id="{53DD70EC-9E98-2EBD-EA88-E0B823765C63}"/>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66BCF3F3-3459-D72F-99B1-ED20328DB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3886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0907A920-6C27-9768-3091-BDB5C6EA89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27609D-37BE-C045-9B19-EBA7F25FCC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28002" name="Rectangle 2">
            <a:extLst>
              <a:ext uri="{FF2B5EF4-FFF2-40B4-BE49-F238E27FC236}">
                <a16:creationId xmlns:a16="http://schemas.microsoft.com/office/drawing/2014/main" id="{21497722-0C64-43D3-3BBD-4A96C7D225ED}"/>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C96811B2-9286-F75D-70D4-9CC80113A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 Tauri stars have conical jets</a:t>
            </a:r>
          </a:p>
          <a:p>
            <a:pPr eaLnBrk="1" hangingPunct="1"/>
            <a:r>
              <a:rPr lang="en-US" altLang="en-US">
                <a:latin typeface="Times New Roman" panose="02020603050405020304" pitchFamily="18" charset="0"/>
                <a:ea typeface="ＭＳ Ｐゴシック" panose="020B0600070205080204" pitchFamily="34" charset="-128"/>
              </a:rPr>
              <a:t>HH objects are bright blobs of nebulosity where jets collide with ISM, typically found near the youngest T Tauri stars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703289BD-9526-4B05-CE68-8721C0CBC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3839B5-398F-4346-96F9-8CAC47B10A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0050" name="Rectangle 2">
            <a:extLst>
              <a:ext uri="{FF2B5EF4-FFF2-40B4-BE49-F238E27FC236}">
                <a16:creationId xmlns:a16="http://schemas.microsoft.com/office/drawing/2014/main" id="{3301612C-C472-3479-DA8B-3357D0D787E8}"/>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C8DE6465-7040-1829-673E-2DA1B5A0A7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98% of Sun</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s mass is H+He</a:t>
            </a:r>
          </a:p>
          <a:p>
            <a:pPr eaLnBrk="1" hangingPunct="1"/>
            <a:r>
              <a:rPr lang="en-US" altLang="en-US">
                <a:latin typeface="Times New Roman" panose="02020603050405020304" pitchFamily="18" charset="0"/>
                <a:ea typeface="ＭＳ Ｐゴシック" panose="020B0600070205080204" pitchFamily="34" charset="-128"/>
              </a:rPr>
              <a:t>Jup mass 2x10^27 ~ 20X Nep</a:t>
            </a:r>
          </a:p>
          <a:p>
            <a:pPr eaLnBrk="1" hangingPunct="1"/>
            <a:r>
              <a:rPr lang="en-US" altLang="en-US">
                <a:latin typeface="Times New Roman" panose="02020603050405020304" pitchFamily="18" charset="0"/>
                <a:ea typeface="ＭＳ Ｐゴシック" panose="020B0600070205080204" pitchFamily="34" charset="-128"/>
              </a:rPr>
              <a:t>Nep mass 1x10^26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E2F8CAAA-2056-4919-A49C-9464DD209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145A6B-6211-3C44-A0C8-F9A4FBB14B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2098" name="Rectangle 2">
            <a:extLst>
              <a:ext uri="{FF2B5EF4-FFF2-40B4-BE49-F238E27FC236}">
                <a16:creationId xmlns:a16="http://schemas.microsoft.com/office/drawing/2014/main" id="{DDD54DC5-3150-A259-03E9-30729F641F1B}"/>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27CBEF1F-4803-842E-C92F-6CC48C383B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09879EAD-46C1-81C1-9C22-D53DC8E32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476EEC-8A69-2A44-BCC5-790FD5E5BA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4146" name="Rectangle 2">
            <a:extLst>
              <a:ext uri="{FF2B5EF4-FFF2-40B4-BE49-F238E27FC236}">
                <a16:creationId xmlns:a16="http://schemas.microsoft.com/office/drawing/2014/main" id="{26139E3A-E893-1526-3342-25742721D929}"/>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EB49D3B2-95C3-43FE-DCDB-7ED8288E7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Gegenschein is dust in opposition to the Sun’s position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18DBF-2294-DD93-6A04-A52DE7981385}"/>
            </a:ext>
          </a:extLst>
        </p:cNvPr>
        <p:cNvGrpSpPr/>
        <p:nvPr/>
      </p:nvGrpSpPr>
      <p:grpSpPr>
        <a:xfrm>
          <a:off x="0" y="0"/>
          <a:ext cx="0" cy="0"/>
          <a:chOff x="0" y="0"/>
          <a:chExt cx="0" cy="0"/>
        </a:xfrm>
      </p:grpSpPr>
      <p:sp>
        <p:nvSpPr>
          <p:cNvPr id="76801" name="Rectangle 7">
            <a:extLst>
              <a:ext uri="{FF2B5EF4-FFF2-40B4-BE49-F238E27FC236}">
                <a16:creationId xmlns:a16="http://schemas.microsoft.com/office/drawing/2014/main" id="{E35F1FAA-734D-3A4C-E1B9-4F6ABBE05A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0D714F-FA6C-C34D-ABD6-E505DE2ECBDD}" type="slidenum">
              <a:rPr lang="en-US" altLang="en-US" smtClean="0">
                <a:solidFill>
                  <a:srgbClr val="000000"/>
                </a:solidFill>
              </a:rPr>
              <a:pPr>
                <a:spcBef>
                  <a:spcPct val="0"/>
                </a:spcBef>
              </a:pPr>
              <a:t>2</a:t>
            </a:fld>
            <a:endParaRPr lang="en-US" altLang="en-US">
              <a:solidFill>
                <a:srgbClr val="000000"/>
              </a:solidFill>
            </a:endParaRPr>
          </a:p>
        </p:txBody>
      </p:sp>
      <p:sp>
        <p:nvSpPr>
          <p:cNvPr id="76802" name="Rectangle 2">
            <a:extLst>
              <a:ext uri="{FF2B5EF4-FFF2-40B4-BE49-F238E27FC236}">
                <a16:creationId xmlns:a16="http://schemas.microsoft.com/office/drawing/2014/main" id="{BB150CAB-4BF7-31C9-C67A-EB98A0A248F9}"/>
              </a:ext>
            </a:extLst>
          </p:cNvPr>
          <p:cNvSpPr>
            <a:spLocks noGrp="1" noRot="1" noChangeAspect="1" noChangeArrowheads="1" noTextEdit="1"/>
          </p:cNvSpPr>
          <p:nvPr>
            <p:ph type="sldImg"/>
          </p:nvPr>
        </p:nvSpPr>
        <p:spPr>
          <a:solidFill>
            <a:srgbClr val="FFFFFF"/>
          </a:solidFill>
          <a:ln/>
        </p:spPr>
      </p:sp>
      <p:sp>
        <p:nvSpPr>
          <p:cNvPr id="76803" name="Rectangle 3">
            <a:extLst>
              <a:ext uri="{FF2B5EF4-FFF2-40B4-BE49-F238E27FC236}">
                <a16:creationId xmlns:a16="http://schemas.microsoft.com/office/drawing/2014/main" id="{51EF0291-ABFA-766D-C68E-203578AD1CA7}"/>
              </a:ext>
            </a:extLst>
          </p:cNvPr>
          <p:cNvSpPr>
            <a:spLocks noGrp="1" noChangeArrowheads="1"/>
          </p:cNvSpPr>
          <p:nvPr>
            <p:ph type="body" idx="1"/>
          </p:nvPr>
        </p:nvSpPr>
        <p:spPr>
          <a:solidFill>
            <a:srgbClr val="FFFFFF"/>
          </a:solidFill>
          <a:ln>
            <a:solidFill>
              <a:srgbClr val="000000"/>
            </a:solidFill>
          </a:ln>
        </p:spPr>
        <p:txBody>
          <a:bodyPr/>
          <a:lstStyle/>
          <a:p>
            <a:r>
              <a:rPr lang="en-US" dirty="0"/>
              <a:t>Neptune has 14 known satellites, and seven of them are visible in this </a:t>
            </a:r>
            <a:r>
              <a:rPr lang="en-US" dirty="0" err="1"/>
              <a:t>image.Triton</a:t>
            </a:r>
            <a:r>
              <a:rPr lang="en-US" dirty="0"/>
              <a:t>, the bright spot of light in the upper left of this image, far outshines Neptune because the planet’s atmosphere is darkened by methane absorption at infrared wavelengths. Triton reflects an average of 70 percent of the sunlight that hits it. </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This terrain looks like lumpy sediment on top of patterned ground. The lumpy sediment is likely just loosely consolidated because it is </a:t>
            </a:r>
            <a:r>
              <a:rPr lang="en-US" altLang="en-US" dirty="0">
                <a:latin typeface="Times New Roman" panose="02020603050405020304" pitchFamily="18" charset="0"/>
                <a:ea typeface="ＭＳ Ｐゴシック" panose="020B0600070205080204" pitchFamily="34" charset="-128"/>
                <a:hlinkClick r:id="rId3"/>
              </a:rPr>
              <a:t>covered with spidery channels</a:t>
            </a:r>
            <a:r>
              <a:rPr lang="en-US" altLang="en-US" dirty="0">
                <a:latin typeface="Times New Roman" panose="02020603050405020304" pitchFamily="18" charset="0"/>
                <a:ea typeface="ＭＳ Ｐゴシック" panose="020B0600070205080204" pitchFamily="34" charset="-128"/>
              </a:rPr>
              <a:t>.  This landform is uniquely Martian, formed in the spring as seasonal dry ice turns directly into gas that erodes channels in the surface.</a:t>
            </a:r>
          </a:p>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60259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34A6F9F7-352B-46CE-AAC1-40F0744F09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68E80C-9D2C-4C4D-8296-65DE946D5D6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0290" name="Rectangle 2">
            <a:extLst>
              <a:ext uri="{FF2B5EF4-FFF2-40B4-BE49-F238E27FC236}">
                <a16:creationId xmlns:a16="http://schemas.microsoft.com/office/drawing/2014/main" id="{AC02BDC9-6C4A-BB5E-64EE-25FE6B37AB18}"/>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6F52179B-F06D-F26C-1694-F697792F3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D62064D4-679A-6622-00D8-8BCB97ADD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D9608E-3755-5A40-A864-68495F8831E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2338" name="Rectangle 2">
            <a:extLst>
              <a:ext uri="{FF2B5EF4-FFF2-40B4-BE49-F238E27FC236}">
                <a16:creationId xmlns:a16="http://schemas.microsoft.com/office/drawing/2014/main" id="{0D82E80A-7817-E1AA-9F1E-9AAF144EB275}"/>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81ED4646-2ACF-8D2D-53F8-DC697776C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those 3000 bodies have masses ¼ Mercury or 6XPluto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75440F28-4A48-C56E-E98F-E55232F32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DE6673-2F56-0D44-B73B-1679F8808B9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4386" name="Rectangle 2">
            <a:extLst>
              <a:ext uri="{FF2B5EF4-FFF2-40B4-BE49-F238E27FC236}">
                <a16:creationId xmlns:a16="http://schemas.microsoft.com/office/drawing/2014/main" id="{CC4AF3E6-AAD2-9351-0787-EC3D6556D939}"/>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FBA8D0A9-41C0-7AF3-E865-CAAC23D86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this is one simulation … note short period of time</a:t>
            </a:r>
          </a:p>
          <a:p>
            <a:pPr eaLnBrk="1" hangingPunct="1"/>
            <a:r>
              <a:rPr lang="en-US" altLang="en-US" dirty="0">
                <a:latin typeface="Times New Roman" panose="02020603050405020304" pitchFamily="18" charset="0"/>
                <a:ea typeface="ＭＳ Ｐゴシック" panose="020B0600070205080204" pitchFamily="34" charset="-128"/>
              </a:rPr>
              <a:t>a is semimajor axis, q is perihelion, Q is aphelion</a:t>
            </a:r>
          </a:p>
          <a:p>
            <a:pPr eaLnBrk="1" hangingPunct="1"/>
            <a:r>
              <a:rPr lang="en-US" altLang="en-US" dirty="0">
                <a:latin typeface="Times New Roman" panose="02020603050405020304" pitchFamily="18" charset="0"/>
                <a:ea typeface="ＭＳ Ｐゴシック" panose="020B0600070205080204" pitchFamily="34" charset="-128"/>
              </a:rPr>
              <a:t>e noted on right, maximum during last 2 Myr shown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835B29DE-0583-49F6-B6D1-AAC96A16F7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BCB1FB-3E7E-0145-9C15-42BF7F3480C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6434" name="Rectangle 2">
            <a:extLst>
              <a:ext uri="{FF2B5EF4-FFF2-40B4-BE49-F238E27FC236}">
                <a16:creationId xmlns:a16="http://schemas.microsoft.com/office/drawing/2014/main" id="{FA8CB63F-85DF-33DC-6E0B-D83F05E14F33}"/>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3B7FBD01-D5BC-2065-622E-621B5B509A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final Jup-Sat separation depends on initial mass of disk</a:t>
            </a:r>
          </a:p>
          <a:p>
            <a:pPr eaLnBrk="1" hangingPunct="1"/>
            <a:r>
              <a:rPr lang="en-US" altLang="en-US">
                <a:latin typeface="Times New Roman" panose="02020603050405020304" pitchFamily="18" charset="0"/>
                <a:ea typeface="ＭＳ Ｐゴシック" panose="020B0600070205080204" pitchFamily="34" charset="-128"/>
              </a:rPr>
              <a:t>IG = Ice Giant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86F00012-B75D-495D-ADF4-028C1C9F4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E4B957-E520-BE4C-8D11-697E948D6D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8482" name="Rectangle 2">
            <a:extLst>
              <a:ext uri="{FF2B5EF4-FFF2-40B4-BE49-F238E27FC236}">
                <a16:creationId xmlns:a16="http://schemas.microsoft.com/office/drawing/2014/main" id="{E3EA31F0-3AC5-2F6C-ED11-65F6C2BB7B6D}"/>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02CB45D9-59EC-45E2-8C76-9DCBFD86D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BBE94AC6-752A-105C-BAE6-8B8641D7D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B21EE8-DA92-0E46-8686-5180480D86B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36194" name="Rectangle 2">
            <a:extLst>
              <a:ext uri="{FF2B5EF4-FFF2-40B4-BE49-F238E27FC236}">
                <a16:creationId xmlns:a16="http://schemas.microsoft.com/office/drawing/2014/main" id="{B4C387ED-DBB2-C6BC-C63B-25D9DA8029A0}"/>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DF179C13-51B2-EAE1-B49F-B6A22731E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21F5E812-C00E-EAAB-107E-BD4BFD5664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A54A9A-A9CE-6C49-8A0D-671D06E7BE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50530" name="Rectangle 2">
            <a:extLst>
              <a:ext uri="{FF2B5EF4-FFF2-40B4-BE49-F238E27FC236}">
                <a16:creationId xmlns:a16="http://schemas.microsoft.com/office/drawing/2014/main" id="{A55AEDA8-2EAD-FDDD-30C4-1ED04F82EA7F}"/>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2D5AEE06-4904-E913-4968-07D64C662C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a:extLst>
              <a:ext uri="{FF2B5EF4-FFF2-40B4-BE49-F238E27FC236}">
                <a16:creationId xmlns:a16="http://schemas.microsoft.com/office/drawing/2014/main" id="{AB87D11A-309C-DC1B-B272-D94C8E86719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cs typeface="Arial" panose="020B0604020202020204" pitchFamily="34" charset="0"/>
              </a:rPr>
              <a:t>Planetary Sciences</a:t>
            </a:r>
          </a:p>
        </p:txBody>
      </p:sp>
      <p:sp>
        <p:nvSpPr>
          <p:cNvPr id="81922" name="Rectangle 7">
            <a:extLst>
              <a:ext uri="{FF2B5EF4-FFF2-40B4-BE49-F238E27FC236}">
                <a16:creationId xmlns:a16="http://schemas.microsoft.com/office/drawing/2014/main" id="{C29D8BA9-D962-F712-DEA7-159A776AD7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35A8AEA-8D04-1446-B919-0DB9AA21CA1C}" type="slidenum">
              <a:rPr lang="en-US" altLang="en-US" smtClean="0">
                <a:solidFill>
                  <a:srgbClr val="000000"/>
                </a:solidFill>
              </a:rPr>
              <a:pPr>
                <a:spcBef>
                  <a:spcPct val="0"/>
                </a:spcBef>
              </a:pPr>
              <a:t>27</a:t>
            </a:fld>
            <a:endParaRPr lang="en-US" altLang="en-US">
              <a:solidFill>
                <a:srgbClr val="000000"/>
              </a:solidFill>
            </a:endParaRPr>
          </a:p>
        </p:txBody>
      </p:sp>
      <p:sp>
        <p:nvSpPr>
          <p:cNvPr id="81923" name="Rectangle 2">
            <a:extLst>
              <a:ext uri="{FF2B5EF4-FFF2-40B4-BE49-F238E27FC236}">
                <a16:creationId xmlns:a16="http://schemas.microsoft.com/office/drawing/2014/main" id="{5254393A-0E19-BAD1-0D09-F9956DB165C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C55A934-54A5-2A22-CCC5-F44CC8473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7604-3F8C-09A0-AB16-552097E34AB3}"/>
            </a:ext>
          </a:extLst>
        </p:cNvPr>
        <p:cNvGrpSpPr/>
        <p:nvPr/>
      </p:nvGrpSpPr>
      <p:grpSpPr>
        <a:xfrm>
          <a:off x="0" y="0"/>
          <a:ext cx="0" cy="0"/>
          <a:chOff x="0" y="0"/>
          <a:chExt cx="0" cy="0"/>
        </a:xfrm>
      </p:grpSpPr>
      <p:sp>
        <p:nvSpPr>
          <p:cNvPr id="81921" name="Rectangle 6">
            <a:extLst>
              <a:ext uri="{FF2B5EF4-FFF2-40B4-BE49-F238E27FC236}">
                <a16:creationId xmlns:a16="http://schemas.microsoft.com/office/drawing/2014/main" id="{8B27B292-7804-262C-131B-9D92E814113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Planetary Sciences</a:t>
            </a:r>
          </a:p>
        </p:txBody>
      </p:sp>
      <p:sp>
        <p:nvSpPr>
          <p:cNvPr id="81922" name="Rectangle 7">
            <a:extLst>
              <a:ext uri="{FF2B5EF4-FFF2-40B4-BE49-F238E27FC236}">
                <a16:creationId xmlns:a16="http://schemas.microsoft.com/office/drawing/2014/main" id="{75CE95EB-E8C1-E81E-3235-934404978B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5A8AEA-8D04-1446-B919-0DB9AA21CA1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81923" name="Rectangle 2">
            <a:extLst>
              <a:ext uri="{FF2B5EF4-FFF2-40B4-BE49-F238E27FC236}">
                <a16:creationId xmlns:a16="http://schemas.microsoft.com/office/drawing/2014/main" id="{E4AA958A-CCC6-8EBE-21B9-CEE45D18AA9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F29E8E2-6808-F941-5BAD-4D399A867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38199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E59103A9-70B2-FF54-6BC0-95444067FAD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726090F0-BFE2-104E-B6EC-3D0F7D2B01B5}" type="slidenum">
              <a:rPr lang="en-US" altLang="en-US"/>
              <a:pPr algn="r" eaLnBrk="1" hangingPunct="1">
                <a:spcBef>
                  <a:spcPct val="0"/>
                </a:spcBef>
              </a:pPr>
              <a:t>29</a:t>
            </a:fld>
            <a:endParaRPr lang="en-US" altLang="en-US"/>
          </a:p>
        </p:txBody>
      </p:sp>
      <p:sp>
        <p:nvSpPr>
          <p:cNvPr id="153602" name="Rectangle 2">
            <a:extLst>
              <a:ext uri="{FF2B5EF4-FFF2-40B4-BE49-F238E27FC236}">
                <a16:creationId xmlns:a16="http://schemas.microsoft.com/office/drawing/2014/main" id="{5AB31541-ECC7-7CDF-485E-3696402A2900}"/>
              </a:ext>
            </a:extLst>
          </p:cNvPr>
          <p:cNvSpPr>
            <a:spLocks noGrp="1" noRot="1" noChangeAspect="1" noChangeArrowheads="1" noTextEdit="1"/>
          </p:cNvSpPr>
          <p:nvPr>
            <p:ph type="sldImg"/>
          </p:nvPr>
        </p:nvSpPr>
        <p:spPr>
          <a:solidFill>
            <a:srgbClr val="FFFFFF"/>
          </a:solidFill>
          <a:ln/>
        </p:spPr>
      </p:sp>
      <p:sp>
        <p:nvSpPr>
          <p:cNvPr id="153603" name="Rectangle 3">
            <a:extLst>
              <a:ext uri="{FF2B5EF4-FFF2-40B4-BE49-F238E27FC236}">
                <a16:creationId xmlns:a16="http://schemas.microsoft.com/office/drawing/2014/main" id="{8125C5DA-E3F7-A9E8-296A-F4D1B87C3FA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3B75C7FE-6D42-70DE-5B15-749B8420C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4634EFA-7D3A-A14E-973B-E2918C74919B}" type="slidenum">
              <a:rPr lang="en-US" altLang="en-US" smtClean="0">
                <a:solidFill>
                  <a:srgbClr val="000000"/>
                </a:solidFill>
              </a:rPr>
              <a:pPr>
                <a:spcBef>
                  <a:spcPct val="0"/>
                </a:spcBef>
              </a:pPr>
              <a:t>3</a:t>
            </a:fld>
            <a:endParaRPr lang="en-US" altLang="en-US">
              <a:solidFill>
                <a:srgbClr val="000000"/>
              </a:solidFill>
            </a:endParaRPr>
          </a:p>
        </p:txBody>
      </p:sp>
      <p:sp>
        <p:nvSpPr>
          <p:cNvPr id="83970" name="Rectangle 2">
            <a:extLst>
              <a:ext uri="{FF2B5EF4-FFF2-40B4-BE49-F238E27FC236}">
                <a16:creationId xmlns:a16="http://schemas.microsoft.com/office/drawing/2014/main" id="{7D40D96C-9539-E8BE-15E9-38659CFF8D55}"/>
              </a:ext>
            </a:extLst>
          </p:cNvPr>
          <p:cNvSpPr>
            <a:spLocks noGrp="1" noRot="1" noChangeAspect="1" noChangeArrowheads="1" noTextEdit="1"/>
          </p:cNvSpPr>
          <p:nvPr>
            <p:ph type="sldImg"/>
          </p:nvPr>
        </p:nvSpPr>
        <p:spPr>
          <a:solidFill>
            <a:srgbClr val="FFFFFF"/>
          </a:solidFill>
          <a:ln/>
        </p:spPr>
      </p:sp>
      <p:sp>
        <p:nvSpPr>
          <p:cNvPr id="83971" name="Rectangle 3">
            <a:extLst>
              <a:ext uri="{FF2B5EF4-FFF2-40B4-BE49-F238E27FC236}">
                <a16:creationId xmlns:a16="http://schemas.microsoft.com/office/drawing/2014/main" id="{F9C9F48D-3E8C-3434-8796-FEA74E23C45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CCE3DB73-4A0B-2C1A-870E-2F3AF5571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470F2D8-B13F-D848-B37E-5577F407F400}" type="slidenum">
              <a:rPr lang="en-US" altLang="en-US" smtClean="0">
                <a:solidFill>
                  <a:srgbClr val="000000"/>
                </a:solidFill>
              </a:rPr>
              <a:pPr>
                <a:spcBef>
                  <a:spcPct val="0"/>
                </a:spcBef>
              </a:pPr>
              <a:t>30</a:t>
            </a:fld>
            <a:endParaRPr lang="en-US" altLang="en-US">
              <a:solidFill>
                <a:srgbClr val="000000"/>
              </a:solidFill>
            </a:endParaRPr>
          </a:p>
        </p:txBody>
      </p:sp>
      <p:sp>
        <p:nvSpPr>
          <p:cNvPr id="157698" name="Rectangle 2">
            <a:extLst>
              <a:ext uri="{FF2B5EF4-FFF2-40B4-BE49-F238E27FC236}">
                <a16:creationId xmlns:a16="http://schemas.microsoft.com/office/drawing/2014/main" id="{C1ED787D-E86E-578E-023F-C3BFE37345D6}"/>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AAD0E012-FBA3-8988-F183-AB0122849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C8EB1-E29F-7917-1AB7-3D2819ABBAF1}"/>
            </a:ext>
          </a:extLst>
        </p:cNvPr>
        <p:cNvGrpSpPr/>
        <p:nvPr/>
      </p:nvGrpSpPr>
      <p:grpSpPr>
        <a:xfrm>
          <a:off x="0" y="0"/>
          <a:ext cx="0" cy="0"/>
          <a:chOff x="0" y="0"/>
          <a:chExt cx="0" cy="0"/>
        </a:xfrm>
      </p:grpSpPr>
      <p:sp>
        <p:nvSpPr>
          <p:cNvPr id="86017" name="Rectangle 7">
            <a:extLst>
              <a:ext uri="{FF2B5EF4-FFF2-40B4-BE49-F238E27FC236}">
                <a16:creationId xmlns:a16="http://schemas.microsoft.com/office/drawing/2014/main" id="{47B2D32A-4B6A-0F70-D94E-D211C68BF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A5969F-BB36-B54B-8138-E3C3CA720D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86018" name="Rectangle 2">
            <a:extLst>
              <a:ext uri="{FF2B5EF4-FFF2-40B4-BE49-F238E27FC236}">
                <a16:creationId xmlns:a16="http://schemas.microsoft.com/office/drawing/2014/main" id="{3C9130A1-D4CD-A7E5-BE8B-97E694DB759C}"/>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372F012-A311-0EA7-353D-E0D88F3BB4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9165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C70D02AD-FBA6-ADF0-323D-5F913E79B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09841A-2252-DD4B-8A9C-B8CC302DD33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4210" name="Rectangle 2">
            <a:extLst>
              <a:ext uri="{FF2B5EF4-FFF2-40B4-BE49-F238E27FC236}">
                <a16:creationId xmlns:a16="http://schemas.microsoft.com/office/drawing/2014/main" id="{8054C0BF-9A49-4629-26C9-B60D3F18AF3A}"/>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E55A34D4-23BE-C632-80A1-C5EE4B807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7AB07BE1-4BD6-BDCC-3237-75E6705B1B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CC9F1F-31B6-6F4C-871A-CFDD3026ACA6}" type="slidenum">
              <a:rPr lang="en-US" altLang="en-US" smtClean="0">
                <a:solidFill>
                  <a:srgbClr val="000000"/>
                </a:solidFill>
              </a:rPr>
              <a:pPr>
                <a:spcBef>
                  <a:spcPct val="0"/>
                </a:spcBef>
              </a:pPr>
              <a:t>6</a:t>
            </a:fld>
            <a:endParaRPr lang="en-US" altLang="en-US">
              <a:solidFill>
                <a:srgbClr val="000000"/>
              </a:solidFill>
            </a:endParaRPr>
          </a:p>
        </p:txBody>
      </p:sp>
      <p:sp>
        <p:nvSpPr>
          <p:cNvPr id="110594" name="Rectangle 2">
            <a:extLst>
              <a:ext uri="{FF2B5EF4-FFF2-40B4-BE49-F238E27FC236}">
                <a16:creationId xmlns:a16="http://schemas.microsoft.com/office/drawing/2014/main" id="{C7A99DCF-78A7-D905-8CAC-72A79F67687B}"/>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40625D67-2BF6-AF3D-CBFD-E19360D615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FE5A2999-49C1-F9CE-D03F-07150F511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0E04B5-30F1-9641-AE94-75F8108CBC54}" type="slidenum">
              <a:rPr lang="en-US" altLang="en-US" smtClean="0">
                <a:solidFill>
                  <a:srgbClr val="000000"/>
                </a:solidFill>
              </a:rPr>
              <a:pPr>
                <a:spcBef>
                  <a:spcPct val="0"/>
                </a:spcBef>
              </a:pPr>
              <a:t>7</a:t>
            </a:fld>
            <a:endParaRPr lang="en-US" altLang="en-US">
              <a:solidFill>
                <a:srgbClr val="000000"/>
              </a:solidFill>
            </a:endParaRPr>
          </a:p>
        </p:txBody>
      </p:sp>
      <p:sp>
        <p:nvSpPr>
          <p:cNvPr id="112642" name="Rectangle 2">
            <a:extLst>
              <a:ext uri="{FF2B5EF4-FFF2-40B4-BE49-F238E27FC236}">
                <a16:creationId xmlns:a16="http://schemas.microsoft.com/office/drawing/2014/main" id="{B0AE6E2D-2679-3E28-3254-02E50675BC2A}"/>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8B52EE45-D998-B66C-B644-59FC4DFC6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IRAS also had 100 micron band</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those percentages must be out of the 504 dwarfs or subgiants because the numbers are about 42 A stars, 132 F stars, &gt; 200 G/K stars, ## M stars</a:t>
            </a:r>
          </a:p>
          <a:p>
            <a:pPr eaLnBrk="1" hangingPunct="1"/>
            <a:r>
              <a:rPr lang="en-US" altLang="en-US" dirty="0">
                <a:latin typeface="Times New Roman" panose="02020603050405020304" pitchFamily="18" charset="0"/>
                <a:ea typeface="ＭＳ Ｐゴシック" panose="020B0600070205080204" pitchFamily="34" charset="-128"/>
              </a:rPr>
              <a:t>protoplanetary disk = massive, hot … debris disk = low mass, cold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A8A5-1635-58B3-193D-2D6AF59DEFA5}"/>
            </a:ext>
          </a:extLst>
        </p:cNvPr>
        <p:cNvGrpSpPr/>
        <p:nvPr/>
      </p:nvGrpSpPr>
      <p:grpSpPr>
        <a:xfrm>
          <a:off x="0" y="0"/>
          <a:ext cx="0" cy="0"/>
          <a:chOff x="0" y="0"/>
          <a:chExt cx="0" cy="0"/>
        </a:xfrm>
      </p:grpSpPr>
      <p:sp>
        <p:nvSpPr>
          <p:cNvPr id="112641" name="Rectangle 7">
            <a:extLst>
              <a:ext uri="{FF2B5EF4-FFF2-40B4-BE49-F238E27FC236}">
                <a16:creationId xmlns:a16="http://schemas.microsoft.com/office/drawing/2014/main" id="{9A3C8776-5847-0EAD-CE78-0B14D6920C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0E04B5-30F1-9641-AE94-75F8108CBC54}" type="slidenum">
              <a:rPr lang="en-US" altLang="en-US" smtClean="0">
                <a:solidFill>
                  <a:srgbClr val="000000"/>
                </a:solidFill>
              </a:rPr>
              <a:pPr>
                <a:spcBef>
                  <a:spcPct val="0"/>
                </a:spcBef>
              </a:pPr>
              <a:t>8</a:t>
            </a:fld>
            <a:endParaRPr lang="en-US" altLang="en-US">
              <a:solidFill>
                <a:srgbClr val="000000"/>
              </a:solidFill>
            </a:endParaRPr>
          </a:p>
        </p:txBody>
      </p:sp>
      <p:sp>
        <p:nvSpPr>
          <p:cNvPr id="112642" name="Rectangle 2">
            <a:extLst>
              <a:ext uri="{FF2B5EF4-FFF2-40B4-BE49-F238E27FC236}">
                <a16:creationId xmlns:a16="http://schemas.microsoft.com/office/drawing/2014/main" id="{A27D1E75-5B6F-C996-B538-1A15D2AC3E3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622881F8-B8A1-3F3D-0087-24EDF54A67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protoplanetary disk = massive, hot … debris disk = low mass, cold</a:t>
            </a:r>
          </a:p>
        </p:txBody>
      </p:sp>
    </p:spTree>
    <p:extLst>
      <p:ext uri="{BB962C8B-B14F-4D97-AF65-F5344CB8AC3E}">
        <p14:creationId xmlns:p14="http://schemas.microsoft.com/office/powerpoint/2010/main" val="109798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2F2377E5-6CD0-FA46-A788-3294A961A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E1D902E-45C1-C34C-81EB-4D36759DA1AA}" type="slidenum">
              <a:rPr lang="en-US" altLang="en-US" smtClean="0">
                <a:solidFill>
                  <a:srgbClr val="000000"/>
                </a:solidFill>
              </a:rPr>
              <a:pPr>
                <a:spcBef>
                  <a:spcPct val="0"/>
                </a:spcBef>
              </a:pPr>
              <a:t>9</a:t>
            </a:fld>
            <a:endParaRPr lang="en-US" altLang="en-US">
              <a:solidFill>
                <a:srgbClr val="000000"/>
              </a:solidFill>
            </a:endParaRPr>
          </a:p>
        </p:txBody>
      </p:sp>
      <p:sp>
        <p:nvSpPr>
          <p:cNvPr id="114690" name="Rectangle 2">
            <a:extLst>
              <a:ext uri="{FF2B5EF4-FFF2-40B4-BE49-F238E27FC236}">
                <a16:creationId xmlns:a16="http://schemas.microsoft.com/office/drawing/2014/main" id="{61DCB739-1FB7-F99D-10CE-D54DE7DA4F06}"/>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2E371EBB-6ECB-2CEA-143A-45308E3454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emission intensity transition at 100 AU … models indicate albedo ~0.35 for grains in outer disk</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6CDB4F-48F3-3D60-167F-8FA3D09FA88C}"/>
              </a:ext>
            </a:extLst>
          </p:cNvPr>
          <p:cNvSpPr>
            <a:spLocks noGrp="1" noChangeArrowheads="1"/>
          </p:cNvSpPr>
          <p:nvPr>
            <p:ph type="dt" sz="half" idx="10"/>
          </p:nvPr>
        </p:nvSpPr>
        <p:spPr>
          <a:ln/>
        </p:spPr>
        <p:txBody>
          <a:bodyPr/>
          <a:lstStyle>
            <a:lvl1pPr>
              <a:defRPr/>
            </a:lvl1pPr>
          </a:lstStyle>
          <a:p>
            <a:pPr>
              <a:defRPr/>
            </a:pPr>
            <a:fld id="{B3E4C7B0-DD29-4740-B62B-731A5D49F220}" type="datetime1">
              <a:rPr lang="en-US" altLang="en-US"/>
              <a:pPr>
                <a:defRPr/>
              </a:pPr>
              <a:t>9/18/24</a:t>
            </a:fld>
            <a:endParaRPr lang="en-US" altLang="en-US"/>
          </a:p>
        </p:txBody>
      </p:sp>
      <p:sp>
        <p:nvSpPr>
          <p:cNvPr id="5" name="Rectangle 5">
            <a:extLst>
              <a:ext uri="{FF2B5EF4-FFF2-40B4-BE49-F238E27FC236}">
                <a16:creationId xmlns:a16="http://schemas.microsoft.com/office/drawing/2014/main" id="{FC5CE308-8D33-6CDA-02B7-72FBF601F5A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9A97B207-FA46-C8A4-8CA5-B4772B62ADE1}"/>
              </a:ext>
            </a:extLst>
          </p:cNvPr>
          <p:cNvSpPr>
            <a:spLocks noGrp="1" noChangeArrowheads="1"/>
          </p:cNvSpPr>
          <p:nvPr>
            <p:ph type="sldNum" sz="quarter" idx="12"/>
          </p:nvPr>
        </p:nvSpPr>
        <p:spPr>
          <a:ln/>
        </p:spPr>
        <p:txBody>
          <a:bodyPr/>
          <a:lstStyle>
            <a:lvl1pPr>
              <a:defRPr/>
            </a:lvl1pPr>
          </a:lstStyle>
          <a:p>
            <a:pPr>
              <a:defRPr/>
            </a:pPr>
            <a:fld id="{AB47D283-89BE-B644-BD04-68752AE398C0}" type="slidenum">
              <a:rPr lang="en-US" altLang="en-US"/>
              <a:pPr>
                <a:defRPr/>
              </a:pPr>
              <a:t>‹#›</a:t>
            </a:fld>
            <a:endParaRPr lang="en-US" altLang="en-US"/>
          </a:p>
        </p:txBody>
      </p:sp>
    </p:spTree>
    <p:extLst>
      <p:ext uri="{BB962C8B-B14F-4D97-AF65-F5344CB8AC3E}">
        <p14:creationId xmlns:p14="http://schemas.microsoft.com/office/powerpoint/2010/main" val="14846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5D9FC7-01BB-B76D-1406-C7B5A57569F5}"/>
              </a:ext>
            </a:extLst>
          </p:cNvPr>
          <p:cNvSpPr>
            <a:spLocks noGrp="1" noChangeArrowheads="1"/>
          </p:cNvSpPr>
          <p:nvPr>
            <p:ph type="dt" sz="half" idx="10"/>
          </p:nvPr>
        </p:nvSpPr>
        <p:spPr>
          <a:ln/>
        </p:spPr>
        <p:txBody>
          <a:bodyPr/>
          <a:lstStyle>
            <a:lvl1pPr>
              <a:defRPr/>
            </a:lvl1pPr>
          </a:lstStyle>
          <a:p>
            <a:pPr>
              <a:defRPr/>
            </a:pPr>
            <a:fld id="{7357364E-8804-4046-A16E-CBDF58AB3EA3}" type="datetime1">
              <a:rPr lang="en-US" altLang="en-US"/>
              <a:pPr>
                <a:defRPr/>
              </a:pPr>
              <a:t>9/18/24</a:t>
            </a:fld>
            <a:endParaRPr lang="en-US" altLang="en-US"/>
          </a:p>
        </p:txBody>
      </p:sp>
      <p:sp>
        <p:nvSpPr>
          <p:cNvPr id="5" name="Rectangle 5">
            <a:extLst>
              <a:ext uri="{FF2B5EF4-FFF2-40B4-BE49-F238E27FC236}">
                <a16:creationId xmlns:a16="http://schemas.microsoft.com/office/drawing/2014/main" id="{340C3F57-78AE-52C9-94FA-F0BF3CA4599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05C8F479-C6F2-3C10-49A7-7D2D3ADDC935}"/>
              </a:ext>
            </a:extLst>
          </p:cNvPr>
          <p:cNvSpPr>
            <a:spLocks noGrp="1" noChangeArrowheads="1"/>
          </p:cNvSpPr>
          <p:nvPr>
            <p:ph type="sldNum" sz="quarter" idx="12"/>
          </p:nvPr>
        </p:nvSpPr>
        <p:spPr>
          <a:ln/>
        </p:spPr>
        <p:txBody>
          <a:bodyPr/>
          <a:lstStyle>
            <a:lvl1pPr>
              <a:defRPr/>
            </a:lvl1pPr>
          </a:lstStyle>
          <a:p>
            <a:pPr>
              <a:defRPr/>
            </a:pPr>
            <a:fld id="{C96FC229-FDB5-644E-BDA9-E7F21829B2C8}" type="slidenum">
              <a:rPr lang="en-US" altLang="en-US"/>
              <a:pPr>
                <a:defRPr/>
              </a:pPr>
              <a:t>‹#›</a:t>
            </a:fld>
            <a:endParaRPr lang="en-US" altLang="en-US"/>
          </a:p>
        </p:txBody>
      </p:sp>
    </p:spTree>
    <p:extLst>
      <p:ext uri="{BB962C8B-B14F-4D97-AF65-F5344CB8AC3E}">
        <p14:creationId xmlns:p14="http://schemas.microsoft.com/office/powerpoint/2010/main" val="410221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58B800-A441-5CF3-5269-1FF14D42401E}"/>
              </a:ext>
            </a:extLst>
          </p:cNvPr>
          <p:cNvSpPr>
            <a:spLocks noGrp="1" noChangeArrowheads="1"/>
          </p:cNvSpPr>
          <p:nvPr>
            <p:ph type="dt" sz="half" idx="10"/>
          </p:nvPr>
        </p:nvSpPr>
        <p:spPr>
          <a:ln/>
        </p:spPr>
        <p:txBody>
          <a:bodyPr/>
          <a:lstStyle>
            <a:lvl1pPr>
              <a:defRPr/>
            </a:lvl1pPr>
          </a:lstStyle>
          <a:p>
            <a:pPr>
              <a:defRPr/>
            </a:pPr>
            <a:fld id="{5C90DEDD-5E8F-9F44-AA33-1D5D5D37F623}" type="datetime1">
              <a:rPr lang="en-US" altLang="en-US"/>
              <a:pPr>
                <a:defRPr/>
              </a:pPr>
              <a:t>9/18/24</a:t>
            </a:fld>
            <a:endParaRPr lang="en-US" altLang="en-US"/>
          </a:p>
        </p:txBody>
      </p:sp>
      <p:sp>
        <p:nvSpPr>
          <p:cNvPr id="5" name="Rectangle 5">
            <a:extLst>
              <a:ext uri="{FF2B5EF4-FFF2-40B4-BE49-F238E27FC236}">
                <a16:creationId xmlns:a16="http://schemas.microsoft.com/office/drawing/2014/main" id="{A4C8E29F-9AC0-0E9A-2003-A663EAD7EEA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22F5C705-FB6D-C77E-E4D2-B82D6A6B1B74}"/>
              </a:ext>
            </a:extLst>
          </p:cNvPr>
          <p:cNvSpPr>
            <a:spLocks noGrp="1" noChangeArrowheads="1"/>
          </p:cNvSpPr>
          <p:nvPr>
            <p:ph type="sldNum" sz="quarter" idx="12"/>
          </p:nvPr>
        </p:nvSpPr>
        <p:spPr>
          <a:ln/>
        </p:spPr>
        <p:txBody>
          <a:bodyPr/>
          <a:lstStyle>
            <a:lvl1pPr>
              <a:defRPr/>
            </a:lvl1pPr>
          </a:lstStyle>
          <a:p>
            <a:pPr>
              <a:defRPr/>
            </a:pPr>
            <a:fld id="{212217AD-BB3A-7D46-B624-62E6134EC395}" type="slidenum">
              <a:rPr lang="en-US" altLang="en-US"/>
              <a:pPr>
                <a:defRPr/>
              </a:pPr>
              <a:t>‹#›</a:t>
            </a:fld>
            <a:endParaRPr lang="en-US" altLang="en-US"/>
          </a:p>
        </p:txBody>
      </p:sp>
    </p:spTree>
    <p:extLst>
      <p:ext uri="{BB962C8B-B14F-4D97-AF65-F5344CB8AC3E}">
        <p14:creationId xmlns:p14="http://schemas.microsoft.com/office/powerpoint/2010/main" val="71359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52D5266-F07B-6BBF-D528-54E9DA85DBCA}"/>
              </a:ext>
            </a:extLst>
          </p:cNvPr>
          <p:cNvSpPr>
            <a:spLocks noGrp="1" noChangeArrowheads="1"/>
          </p:cNvSpPr>
          <p:nvPr>
            <p:ph type="dt" sz="half" idx="10"/>
          </p:nvPr>
        </p:nvSpPr>
        <p:spPr>
          <a:ln/>
        </p:spPr>
        <p:txBody>
          <a:bodyPr/>
          <a:lstStyle>
            <a:lvl1pPr>
              <a:defRPr/>
            </a:lvl1pPr>
          </a:lstStyle>
          <a:p>
            <a:pPr>
              <a:defRPr/>
            </a:pPr>
            <a:fld id="{E2BE1F53-F17C-6946-BE08-478B9BB42819}" type="datetime1">
              <a:rPr lang="en-US" altLang="en-US"/>
              <a:pPr>
                <a:defRPr/>
              </a:pPr>
              <a:t>9/18/24</a:t>
            </a:fld>
            <a:endParaRPr lang="en-US" altLang="en-US"/>
          </a:p>
        </p:txBody>
      </p:sp>
      <p:sp>
        <p:nvSpPr>
          <p:cNvPr id="5" name="Rectangle 5">
            <a:extLst>
              <a:ext uri="{FF2B5EF4-FFF2-40B4-BE49-F238E27FC236}">
                <a16:creationId xmlns:a16="http://schemas.microsoft.com/office/drawing/2014/main" id="{6E35481B-7184-9D69-7CC5-BC6E46C9781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78EB3C3-B876-01D9-2D34-FB36DE44E9FA}"/>
              </a:ext>
            </a:extLst>
          </p:cNvPr>
          <p:cNvSpPr>
            <a:spLocks noGrp="1" noChangeArrowheads="1"/>
          </p:cNvSpPr>
          <p:nvPr>
            <p:ph type="sldNum" sz="quarter" idx="12"/>
          </p:nvPr>
        </p:nvSpPr>
        <p:spPr>
          <a:ln/>
        </p:spPr>
        <p:txBody>
          <a:bodyPr/>
          <a:lstStyle>
            <a:lvl1pPr>
              <a:defRPr/>
            </a:lvl1pPr>
          </a:lstStyle>
          <a:p>
            <a:pPr>
              <a:defRPr/>
            </a:pPr>
            <a:fld id="{1DB72E05-1A4E-064B-9CDA-1E5A367CEC0C}" type="slidenum">
              <a:rPr lang="en-US" altLang="en-US"/>
              <a:pPr>
                <a:defRPr/>
              </a:pPr>
              <a:t>‹#›</a:t>
            </a:fld>
            <a:endParaRPr lang="en-US" altLang="en-US"/>
          </a:p>
        </p:txBody>
      </p:sp>
    </p:spTree>
    <p:extLst>
      <p:ext uri="{BB962C8B-B14F-4D97-AF65-F5344CB8AC3E}">
        <p14:creationId xmlns:p14="http://schemas.microsoft.com/office/powerpoint/2010/main" val="225869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2D2552-9629-3BEC-83A4-769E8C8F11F4}"/>
              </a:ext>
            </a:extLst>
          </p:cNvPr>
          <p:cNvSpPr>
            <a:spLocks noGrp="1" noChangeArrowheads="1"/>
          </p:cNvSpPr>
          <p:nvPr>
            <p:ph type="dt" sz="half" idx="10"/>
          </p:nvPr>
        </p:nvSpPr>
        <p:spPr>
          <a:ln/>
        </p:spPr>
        <p:txBody>
          <a:bodyPr/>
          <a:lstStyle>
            <a:lvl1pPr>
              <a:defRPr/>
            </a:lvl1pPr>
          </a:lstStyle>
          <a:p>
            <a:pPr>
              <a:defRPr/>
            </a:pPr>
            <a:fld id="{7B89DCF8-C6A0-EC48-9B2B-7DC4CE4818BA}" type="datetime1">
              <a:rPr lang="en-US" altLang="en-US"/>
              <a:pPr>
                <a:defRPr/>
              </a:pPr>
              <a:t>9/18/24</a:t>
            </a:fld>
            <a:endParaRPr lang="en-US" altLang="en-US"/>
          </a:p>
        </p:txBody>
      </p:sp>
      <p:sp>
        <p:nvSpPr>
          <p:cNvPr id="5" name="Rectangle 5">
            <a:extLst>
              <a:ext uri="{FF2B5EF4-FFF2-40B4-BE49-F238E27FC236}">
                <a16:creationId xmlns:a16="http://schemas.microsoft.com/office/drawing/2014/main" id="{C3F5497F-AA92-13AB-1E32-1A0E690134A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D1B7CC6-BE23-4728-AB4A-FF419C196774}"/>
              </a:ext>
            </a:extLst>
          </p:cNvPr>
          <p:cNvSpPr>
            <a:spLocks noGrp="1" noChangeArrowheads="1"/>
          </p:cNvSpPr>
          <p:nvPr>
            <p:ph type="sldNum" sz="quarter" idx="12"/>
          </p:nvPr>
        </p:nvSpPr>
        <p:spPr>
          <a:ln/>
        </p:spPr>
        <p:txBody>
          <a:bodyPr/>
          <a:lstStyle>
            <a:lvl1pPr>
              <a:defRPr/>
            </a:lvl1pPr>
          </a:lstStyle>
          <a:p>
            <a:pPr>
              <a:defRPr/>
            </a:pPr>
            <a:fld id="{28454277-B9E3-1048-8368-A0033E6D8122}" type="slidenum">
              <a:rPr lang="en-US" altLang="en-US"/>
              <a:pPr>
                <a:defRPr/>
              </a:pPr>
              <a:t>‹#›</a:t>
            </a:fld>
            <a:endParaRPr lang="en-US" altLang="en-US"/>
          </a:p>
        </p:txBody>
      </p:sp>
    </p:spTree>
    <p:extLst>
      <p:ext uri="{BB962C8B-B14F-4D97-AF65-F5344CB8AC3E}">
        <p14:creationId xmlns:p14="http://schemas.microsoft.com/office/powerpoint/2010/main" val="317952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23CF3DA-EBA9-9533-C15D-49CE628A2AAF}"/>
              </a:ext>
            </a:extLst>
          </p:cNvPr>
          <p:cNvSpPr>
            <a:spLocks noGrp="1" noChangeArrowheads="1"/>
          </p:cNvSpPr>
          <p:nvPr>
            <p:ph type="dt" sz="half" idx="10"/>
          </p:nvPr>
        </p:nvSpPr>
        <p:spPr>
          <a:ln/>
        </p:spPr>
        <p:txBody>
          <a:bodyPr/>
          <a:lstStyle>
            <a:lvl1pPr>
              <a:defRPr/>
            </a:lvl1pPr>
          </a:lstStyle>
          <a:p>
            <a:pPr>
              <a:defRPr/>
            </a:pPr>
            <a:fld id="{325D531F-D3BF-8D4C-AED2-172C803D8CA5}" type="datetime1">
              <a:rPr lang="en-US" altLang="en-US"/>
              <a:pPr>
                <a:defRPr/>
              </a:pPr>
              <a:t>9/18/24</a:t>
            </a:fld>
            <a:endParaRPr lang="en-US" altLang="en-US"/>
          </a:p>
        </p:txBody>
      </p:sp>
      <p:sp>
        <p:nvSpPr>
          <p:cNvPr id="5" name="Rectangle 5">
            <a:extLst>
              <a:ext uri="{FF2B5EF4-FFF2-40B4-BE49-F238E27FC236}">
                <a16:creationId xmlns:a16="http://schemas.microsoft.com/office/drawing/2014/main" id="{5E0331F8-8BE8-9D6F-18C0-59432102051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025FB7B7-F7E2-41A1-8409-D721514D247C}"/>
              </a:ext>
            </a:extLst>
          </p:cNvPr>
          <p:cNvSpPr>
            <a:spLocks noGrp="1" noChangeArrowheads="1"/>
          </p:cNvSpPr>
          <p:nvPr>
            <p:ph type="sldNum" sz="quarter" idx="12"/>
          </p:nvPr>
        </p:nvSpPr>
        <p:spPr>
          <a:ln/>
        </p:spPr>
        <p:txBody>
          <a:bodyPr/>
          <a:lstStyle>
            <a:lvl1pPr>
              <a:defRPr/>
            </a:lvl1pPr>
          </a:lstStyle>
          <a:p>
            <a:pPr>
              <a:defRPr/>
            </a:pPr>
            <a:fld id="{ECD8DD24-DF16-6F44-A03D-756190FEEE07}" type="slidenum">
              <a:rPr lang="en-US" altLang="en-US"/>
              <a:pPr>
                <a:defRPr/>
              </a:pPr>
              <a:t>‹#›</a:t>
            </a:fld>
            <a:endParaRPr lang="en-US" altLang="en-US"/>
          </a:p>
        </p:txBody>
      </p:sp>
    </p:spTree>
    <p:extLst>
      <p:ext uri="{BB962C8B-B14F-4D97-AF65-F5344CB8AC3E}">
        <p14:creationId xmlns:p14="http://schemas.microsoft.com/office/powerpoint/2010/main" val="36513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FA1EAC8-4C3E-7DEE-75B4-78C33D6872BF}"/>
              </a:ext>
            </a:extLst>
          </p:cNvPr>
          <p:cNvSpPr>
            <a:spLocks noGrp="1" noChangeArrowheads="1"/>
          </p:cNvSpPr>
          <p:nvPr>
            <p:ph type="dt" sz="half" idx="10"/>
          </p:nvPr>
        </p:nvSpPr>
        <p:spPr>
          <a:ln/>
        </p:spPr>
        <p:txBody>
          <a:bodyPr/>
          <a:lstStyle>
            <a:lvl1pPr>
              <a:defRPr/>
            </a:lvl1pPr>
          </a:lstStyle>
          <a:p>
            <a:pPr>
              <a:defRPr/>
            </a:pPr>
            <a:fld id="{8B0D1D0F-1FBE-8C43-B679-62B63920AC73}" type="datetime1">
              <a:rPr lang="en-US" altLang="en-US"/>
              <a:pPr>
                <a:defRPr/>
              </a:pPr>
              <a:t>9/18/24</a:t>
            </a:fld>
            <a:endParaRPr lang="en-US" altLang="en-US"/>
          </a:p>
        </p:txBody>
      </p:sp>
      <p:sp>
        <p:nvSpPr>
          <p:cNvPr id="6" name="Rectangle 5">
            <a:extLst>
              <a:ext uri="{FF2B5EF4-FFF2-40B4-BE49-F238E27FC236}">
                <a16:creationId xmlns:a16="http://schemas.microsoft.com/office/drawing/2014/main" id="{A0864747-D1F8-D08C-46AC-24B385A1CE2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FFFA0803-36FC-AD58-F6DF-9D057EFB09EF}"/>
              </a:ext>
            </a:extLst>
          </p:cNvPr>
          <p:cNvSpPr>
            <a:spLocks noGrp="1" noChangeArrowheads="1"/>
          </p:cNvSpPr>
          <p:nvPr>
            <p:ph type="sldNum" sz="quarter" idx="12"/>
          </p:nvPr>
        </p:nvSpPr>
        <p:spPr>
          <a:ln/>
        </p:spPr>
        <p:txBody>
          <a:bodyPr/>
          <a:lstStyle>
            <a:lvl1pPr>
              <a:defRPr/>
            </a:lvl1pPr>
          </a:lstStyle>
          <a:p>
            <a:pPr>
              <a:defRPr/>
            </a:pPr>
            <a:fld id="{0687674A-7DEE-E244-BBE9-736BF8134310}" type="slidenum">
              <a:rPr lang="en-US" altLang="en-US"/>
              <a:pPr>
                <a:defRPr/>
              </a:pPr>
              <a:t>‹#›</a:t>
            </a:fld>
            <a:endParaRPr lang="en-US" altLang="en-US"/>
          </a:p>
        </p:txBody>
      </p:sp>
    </p:spTree>
    <p:extLst>
      <p:ext uri="{BB962C8B-B14F-4D97-AF65-F5344CB8AC3E}">
        <p14:creationId xmlns:p14="http://schemas.microsoft.com/office/powerpoint/2010/main" val="21100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193BC8-A422-5C75-24FB-2E20EF187BE6}"/>
              </a:ext>
            </a:extLst>
          </p:cNvPr>
          <p:cNvSpPr>
            <a:spLocks noGrp="1" noChangeArrowheads="1"/>
          </p:cNvSpPr>
          <p:nvPr>
            <p:ph type="dt" sz="half" idx="10"/>
          </p:nvPr>
        </p:nvSpPr>
        <p:spPr>
          <a:ln/>
        </p:spPr>
        <p:txBody>
          <a:bodyPr/>
          <a:lstStyle>
            <a:lvl1pPr>
              <a:defRPr/>
            </a:lvl1pPr>
          </a:lstStyle>
          <a:p>
            <a:pPr>
              <a:defRPr/>
            </a:pPr>
            <a:fld id="{B9D6652F-8A51-A043-AE17-C0B53241C366}" type="datetime1">
              <a:rPr lang="en-US" altLang="en-US"/>
              <a:pPr>
                <a:defRPr/>
              </a:pPr>
              <a:t>9/18/24</a:t>
            </a:fld>
            <a:endParaRPr lang="en-US" altLang="en-US"/>
          </a:p>
        </p:txBody>
      </p:sp>
      <p:sp>
        <p:nvSpPr>
          <p:cNvPr id="8" name="Rectangle 5">
            <a:extLst>
              <a:ext uri="{FF2B5EF4-FFF2-40B4-BE49-F238E27FC236}">
                <a16:creationId xmlns:a16="http://schemas.microsoft.com/office/drawing/2014/main" id="{DB6538B5-652C-E269-E2C1-F79A346EF44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AF8A103B-9140-F12F-063B-638CFB5DA210}"/>
              </a:ext>
            </a:extLst>
          </p:cNvPr>
          <p:cNvSpPr>
            <a:spLocks noGrp="1" noChangeArrowheads="1"/>
          </p:cNvSpPr>
          <p:nvPr>
            <p:ph type="sldNum" sz="quarter" idx="12"/>
          </p:nvPr>
        </p:nvSpPr>
        <p:spPr>
          <a:ln/>
        </p:spPr>
        <p:txBody>
          <a:bodyPr/>
          <a:lstStyle>
            <a:lvl1pPr>
              <a:defRPr/>
            </a:lvl1pPr>
          </a:lstStyle>
          <a:p>
            <a:pPr>
              <a:defRPr/>
            </a:pPr>
            <a:fld id="{7EB26A92-3DB3-6F46-9B72-56921A6D7D15}" type="slidenum">
              <a:rPr lang="en-US" altLang="en-US"/>
              <a:pPr>
                <a:defRPr/>
              </a:pPr>
              <a:t>‹#›</a:t>
            </a:fld>
            <a:endParaRPr lang="en-US" altLang="en-US"/>
          </a:p>
        </p:txBody>
      </p:sp>
    </p:spTree>
    <p:extLst>
      <p:ext uri="{BB962C8B-B14F-4D97-AF65-F5344CB8AC3E}">
        <p14:creationId xmlns:p14="http://schemas.microsoft.com/office/powerpoint/2010/main" val="124028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1BD07C-D919-EB13-2825-67A25AE251D7}"/>
              </a:ext>
            </a:extLst>
          </p:cNvPr>
          <p:cNvSpPr>
            <a:spLocks noGrp="1" noChangeArrowheads="1"/>
          </p:cNvSpPr>
          <p:nvPr>
            <p:ph type="dt" sz="half" idx="10"/>
          </p:nvPr>
        </p:nvSpPr>
        <p:spPr>
          <a:ln/>
        </p:spPr>
        <p:txBody>
          <a:bodyPr/>
          <a:lstStyle>
            <a:lvl1pPr>
              <a:defRPr/>
            </a:lvl1pPr>
          </a:lstStyle>
          <a:p>
            <a:pPr>
              <a:defRPr/>
            </a:pPr>
            <a:fld id="{8D42381D-0FEA-EB47-815F-CFF00917F808}" type="datetime1">
              <a:rPr lang="en-US" altLang="en-US"/>
              <a:pPr>
                <a:defRPr/>
              </a:pPr>
              <a:t>9/18/24</a:t>
            </a:fld>
            <a:endParaRPr lang="en-US" altLang="en-US"/>
          </a:p>
        </p:txBody>
      </p:sp>
      <p:sp>
        <p:nvSpPr>
          <p:cNvPr id="4" name="Rectangle 5">
            <a:extLst>
              <a:ext uri="{FF2B5EF4-FFF2-40B4-BE49-F238E27FC236}">
                <a16:creationId xmlns:a16="http://schemas.microsoft.com/office/drawing/2014/main" id="{A7D7E015-E609-F8E3-0C5B-F330256BB0D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F0408BFC-D57E-AEB5-2C28-855E2A858094}"/>
              </a:ext>
            </a:extLst>
          </p:cNvPr>
          <p:cNvSpPr>
            <a:spLocks noGrp="1" noChangeArrowheads="1"/>
          </p:cNvSpPr>
          <p:nvPr>
            <p:ph type="sldNum" sz="quarter" idx="12"/>
          </p:nvPr>
        </p:nvSpPr>
        <p:spPr>
          <a:ln/>
        </p:spPr>
        <p:txBody>
          <a:bodyPr/>
          <a:lstStyle>
            <a:lvl1pPr>
              <a:defRPr/>
            </a:lvl1pPr>
          </a:lstStyle>
          <a:p>
            <a:pPr>
              <a:defRPr/>
            </a:pPr>
            <a:fld id="{6E365CAE-7A43-0343-8DC4-24C8F8DF5530}" type="slidenum">
              <a:rPr lang="en-US" altLang="en-US"/>
              <a:pPr>
                <a:defRPr/>
              </a:pPr>
              <a:t>‹#›</a:t>
            </a:fld>
            <a:endParaRPr lang="en-US" altLang="en-US"/>
          </a:p>
        </p:txBody>
      </p:sp>
    </p:spTree>
    <p:extLst>
      <p:ext uri="{BB962C8B-B14F-4D97-AF65-F5344CB8AC3E}">
        <p14:creationId xmlns:p14="http://schemas.microsoft.com/office/powerpoint/2010/main" val="66710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39267B-BB31-496A-C8F7-8CEF413ECE60}"/>
              </a:ext>
            </a:extLst>
          </p:cNvPr>
          <p:cNvSpPr>
            <a:spLocks noGrp="1" noChangeArrowheads="1"/>
          </p:cNvSpPr>
          <p:nvPr>
            <p:ph type="dt" sz="half" idx="10"/>
          </p:nvPr>
        </p:nvSpPr>
        <p:spPr>
          <a:ln/>
        </p:spPr>
        <p:txBody>
          <a:bodyPr/>
          <a:lstStyle>
            <a:lvl1pPr>
              <a:defRPr/>
            </a:lvl1pPr>
          </a:lstStyle>
          <a:p>
            <a:pPr>
              <a:defRPr/>
            </a:pPr>
            <a:fld id="{70A53814-7719-354F-B002-9E8FC9CD49F9}" type="datetime1">
              <a:rPr lang="en-US" altLang="en-US"/>
              <a:pPr>
                <a:defRPr/>
              </a:pPr>
              <a:t>9/18/24</a:t>
            </a:fld>
            <a:endParaRPr lang="en-US" altLang="en-US"/>
          </a:p>
        </p:txBody>
      </p:sp>
      <p:sp>
        <p:nvSpPr>
          <p:cNvPr id="3" name="Rectangle 5">
            <a:extLst>
              <a:ext uri="{FF2B5EF4-FFF2-40B4-BE49-F238E27FC236}">
                <a16:creationId xmlns:a16="http://schemas.microsoft.com/office/drawing/2014/main" id="{FC88F1CB-74E3-ED33-4549-277FE855722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F7C4616B-F1CD-F298-C415-2A9D4F3F104F}"/>
              </a:ext>
            </a:extLst>
          </p:cNvPr>
          <p:cNvSpPr>
            <a:spLocks noGrp="1" noChangeArrowheads="1"/>
          </p:cNvSpPr>
          <p:nvPr>
            <p:ph type="sldNum" sz="quarter" idx="12"/>
          </p:nvPr>
        </p:nvSpPr>
        <p:spPr>
          <a:ln/>
        </p:spPr>
        <p:txBody>
          <a:bodyPr/>
          <a:lstStyle>
            <a:lvl1pPr>
              <a:defRPr/>
            </a:lvl1pPr>
          </a:lstStyle>
          <a:p>
            <a:pPr>
              <a:defRPr/>
            </a:pPr>
            <a:fld id="{DA0EC398-9AFF-AB49-8614-908DBE47730D}" type="slidenum">
              <a:rPr lang="en-US" altLang="en-US"/>
              <a:pPr>
                <a:defRPr/>
              </a:pPr>
              <a:t>‹#›</a:t>
            </a:fld>
            <a:endParaRPr lang="en-US" altLang="en-US"/>
          </a:p>
        </p:txBody>
      </p:sp>
    </p:spTree>
    <p:extLst>
      <p:ext uri="{BB962C8B-B14F-4D97-AF65-F5344CB8AC3E}">
        <p14:creationId xmlns:p14="http://schemas.microsoft.com/office/powerpoint/2010/main" val="2132183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A2CC6F-D15F-793E-95DF-66325C7D4478}"/>
              </a:ext>
            </a:extLst>
          </p:cNvPr>
          <p:cNvSpPr>
            <a:spLocks noGrp="1" noChangeArrowheads="1"/>
          </p:cNvSpPr>
          <p:nvPr>
            <p:ph type="dt" sz="half" idx="10"/>
          </p:nvPr>
        </p:nvSpPr>
        <p:spPr>
          <a:ln/>
        </p:spPr>
        <p:txBody>
          <a:bodyPr/>
          <a:lstStyle>
            <a:lvl1pPr>
              <a:defRPr/>
            </a:lvl1pPr>
          </a:lstStyle>
          <a:p>
            <a:pPr>
              <a:defRPr/>
            </a:pPr>
            <a:fld id="{1E6E92B8-B9AC-2A49-887C-6EB61B183ADF}" type="datetime1">
              <a:rPr lang="en-US" altLang="en-US"/>
              <a:pPr>
                <a:defRPr/>
              </a:pPr>
              <a:t>9/18/24</a:t>
            </a:fld>
            <a:endParaRPr lang="en-US" altLang="en-US"/>
          </a:p>
        </p:txBody>
      </p:sp>
      <p:sp>
        <p:nvSpPr>
          <p:cNvPr id="6" name="Rectangle 5">
            <a:extLst>
              <a:ext uri="{FF2B5EF4-FFF2-40B4-BE49-F238E27FC236}">
                <a16:creationId xmlns:a16="http://schemas.microsoft.com/office/drawing/2014/main" id="{121AC5DD-4A2C-530A-93E0-1CD969A3973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1372C623-42C1-AEA3-E24C-0D58059F1F0C}"/>
              </a:ext>
            </a:extLst>
          </p:cNvPr>
          <p:cNvSpPr>
            <a:spLocks noGrp="1" noChangeArrowheads="1"/>
          </p:cNvSpPr>
          <p:nvPr>
            <p:ph type="sldNum" sz="quarter" idx="12"/>
          </p:nvPr>
        </p:nvSpPr>
        <p:spPr>
          <a:ln/>
        </p:spPr>
        <p:txBody>
          <a:bodyPr/>
          <a:lstStyle>
            <a:lvl1pPr>
              <a:defRPr/>
            </a:lvl1pPr>
          </a:lstStyle>
          <a:p>
            <a:pPr>
              <a:defRPr/>
            </a:pPr>
            <a:fld id="{1DBE0320-5057-7348-B453-CD007A2A5176}" type="slidenum">
              <a:rPr lang="en-US" altLang="en-US"/>
              <a:pPr>
                <a:defRPr/>
              </a:pPr>
              <a:t>‹#›</a:t>
            </a:fld>
            <a:endParaRPr lang="en-US" altLang="en-US"/>
          </a:p>
        </p:txBody>
      </p:sp>
    </p:spTree>
    <p:extLst>
      <p:ext uri="{BB962C8B-B14F-4D97-AF65-F5344CB8AC3E}">
        <p14:creationId xmlns:p14="http://schemas.microsoft.com/office/powerpoint/2010/main" val="427271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5D556F-1947-1D85-1918-02AFE4472224}"/>
              </a:ext>
            </a:extLst>
          </p:cNvPr>
          <p:cNvSpPr>
            <a:spLocks noGrp="1" noChangeArrowheads="1"/>
          </p:cNvSpPr>
          <p:nvPr>
            <p:ph type="dt" sz="half" idx="10"/>
          </p:nvPr>
        </p:nvSpPr>
        <p:spPr>
          <a:ln/>
        </p:spPr>
        <p:txBody>
          <a:bodyPr/>
          <a:lstStyle>
            <a:lvl1pPr>
              <a:defRPr/>
            </a:lvl1pPr>
          </a:lstStyle>
          <a:p>
            <a:pPr>
              <a:defRPr/>
            </a:pPr>
            <a:fld id="{DB30BAF5-D8E6-1240-B713-247F001225A1}" type="datetime1">
              <a:rPr lang="en-US" altLang="en-US"/>
              <a:pPr>
                <a:defRPr/>
              </a:pPr>
              <a:t>9/18/24</a:t>
            </a:fld>
            <a:endParaRPr lang="en-US" altLang="en-US"/>
          </a:p>
        </p:txBody>
      </p:sp>
      <p:sp>
        <p:nvSpPr>
          <p:cNvPr id="5" name="Rectangle 5">
            <a:extLst>
              <a:ext uri="{FF2B5EF4-FFF2-40B4-BE49-F238E27FC236}">
                <a16:creationId xmlns:a16="http://schemas.microsoft.com/office/drawing/2014/main" id="{8F0F79BF-4AF9-AD85-EB51-D98AFE47943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2A1E6A73-3201-F3CB-51D5-80B1C8F407FE}"/>
              </a:ext>
            </a:extLst>
          </p:cNvPr>
          <p:cNvSpPr>
            <a:spLocks noGrp="1" noChangeArrowheads="1"/>
          </p:cNvSpPr>
          <p:nvPr>
            <p:ph type="sldNum" sz="quarter" idx="12"/>
          </p:nvPr>
        </p:nvSpPr>
        <p:spPr>
          <a:ln/>
        </p:spPr>
        <p:txBody>
          <a:bodyPr/>
          <a:lstStyle>
            <a:lvl1pPr>
              <a:defRPr/>
            </a:lvl1pPr>
          </a:lstStyle>
          <a:p>
            <a:pPr>
              <a:defRPr/>
            </a:pPr>
            <a:fld id="{9D6294BD-106B-2B4E-9D0F-F8B356FCA0D2}" type="slidenum">
              <a:rPr lang="en-US" altLang="en-US"/>
              <a:pPr>
                <a:defRPr/>
              </a:pPr>
              <a:t>‹#›</a:t>
            </a:fld>
            <a:endParaRPr lang="en-US" altLang="en-US"/>
          </a:p>
        </p:txBody>
      </p:sp>
    </p:spTree>
    <p:extLst>
      <p:ext uri="{BB962C8B-B14F-4D97-AF65-F5344CB8AC3E}">
        <p14:creationId xmlns:p14="http://schemas.microsoft.com/office/powerpoint/2010/main" val="3996404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5F4836-487A-2B7A-6C35-4FA57B05D6C4}"/>
              </a:ext>
            </a:extLst>
          </p:cNvPr>
          <p:cNvSpPr>
            <a:spLocks noGrp="1" noChangeArrowheads="1"/>
          </p:cNvSpPr>
          <p:nvPr>
            <p:ph type="dt" sz="half" idx="10"/>
          </p:nvPr>
        </p:nvSpPr>
        <p:spPr>
          <a:ln/>
        </p:spPr>
        <p:txBody>
          <a:bodyPr/>
          <a:lstStyle>
            <a:lvl1pPr>
              <a:defRPr/>
            </a:lvl1pPr>
          </a:lstStyle>
          <a:p>
            <a:pPr>
              <a:defRPr/>
            </a:pPr>
            <a:fld id="{5B9E7F04-956A-5446-B694-8E14C6FDFDF7}" type="datetime1">
              <a:rPr lang="en-US" altLang="en-US"/>
              <a:pPr>
                <a:defRPr/>
              </a:pPr>
              <a:t>9/18/24</a:t>
            </a:fld>
            <a:endParaRPr lang="en-US" altLang="en-US"/>
          </a:p>
        </p:txBody>
      </p:sp>
      <p:sp>
        <p:nvSpPr>
          <p:cNvPr id="6" name="Rectangle 5">
            <a:extLst>
              <a:ext uri="{FF2B5EF4-FFF2-40B4-BE49-F238E27FC236}">
                <a16:creationId xmlns:a16="http://schemas.microsoft.com/office/drawing/2014/main" id="{6C34FE9A-2253-79B6-9898-31CB4A21F67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E70B266C-C05C-476B-C275-D8B539EBED81}"/>
              </a:ext>
            </a:extLst>
          </p:cNvPr>
          <p:cNvSpPr>
            <a:spLocks noGrp="1" noChangeArrowheads="1"/>
          </p:cNvSpPr>
          <p:nvPr>
            <p:ph type="sldNum" sz="quarter" idx="12"/>
          </p:nvPr>
        </p:nvSpPr>
        <p:spPr>
          <a:ln/>
        </p:spPr>
        <p:txBody>
          <a:bodyPr/>
          <a:lstStyle>
            <a:lvl1pPr>
              <a:defRPr/>
            </a:lvl1pPr>
          </a:lstStyle>
          <a:p>
            <a:pPr>
              <a:defRPr/>
            </a:pPr>
            <a:fld id="{22CAA270-7049-504E-84FC-B2985EE6FA82}" type="slidenum">
              <a:rPr lang="en-US" altLang="en-US"/>
              <a:pPr>
                <a:defRPr/>
              </a:pPr>
              <a:t>‹#›</a:t>
            </a:fld>
            <a:endParaRPr lang="en-US" altLang="en-US"/>
          </a:p>
        </p:txBody>
      </p:sp>
    </p:spTree>
    <p:extLst>
      <p:ext uri="{BB962C8B-B14F-4D97-AF65-F5344CB8AC3E}">
        <p14:creationId xmlns:p14="http://schemas.microsoft.com/office/powerpoint/2010/main" val="74139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D4F651-CE54-1BDD-EDC3-CED6392CDFCC}"/>
              </a:ext>
            </a:extLst>
          </p:cNvPr>
          <p:cNvSpPr>
            <a:spLocks noGrp="1" noChangeArrowheads="1"/>
          </p:cNvSpPr>
          <p:nvPr>
            <p:ph type="dt" sz="half" idx="10"/>
          </p:nvPr>
        </p:nvSpPr>
        <p:spPr>
          <a:ln/>
        </p:spPr>
        <p:txBody>
          <a:bodyPr/>
          <a:lstStyle>
            <a:lvl1pPr>
              <a:defRPr/>
            </a:lvl1pPr>
          </a:lstStyle>
          <a:p>
            <a:pPr>
              <a:defRPr/>
            </a:pPr>
            <a:fld id="{5ADFC969-2A56-1546-962F-5C3A47529C4C}" type="datetime1">
              <a:rPr lang="en-US" altLang="en-US"/>
              <a:pPr>
                <a:defRPr/>
              </a:pPr>
              <a:t>9/18/24</a:t>
            </a:fld>
            <a:endParaRPr lang="en-US" altLang="en-US"/>
          </a:p>
        </p:txBody>
      </p:sp>
      <p:sp>
        <p:nvSpPr>
          <p:cNvPr id="5" name="Rectangle 5">
            <a:extLst>
              <a:ext uri="{FF2B5EF4-FFF2-40B4-BE49-F238E27FC236}">
                <a16:creationId xmlns:a16="http://schemas.microsoft.com/office/drawing/2014/main" id="{4616352C-4F01-2CCA-03FC-9B326F733B4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D8041A52-6DAA-7983-F6A5-41FBDE103117}"/>
              </a:ext>
            </a:extLst>
          </p:cNvPr>
          <p:cNvSpPr>
            <a:spLocks noGrp="1" noChangeArrowheads="1"/>
          </p:cNvSpPr>
          <p:nvPr>
            <p:ph type="sldNum" sz="quarter" idx="12"/>
          </p:nvPr>
        </p:nvSpPr>
        <p:spPr>
          <a:ln/>
        </p:spPr>
        <p:txBody>
          <a:bodyPr/>
          <a:lstStyle>
            <a:lvl1pPr>
              <a:defRPr/>
            </a:lvl1pPr>
          </a:lstStyle>
          <a:p>
            <a:pPr>
              <a:defRPr/>
            </a:pPr>
            <a:fld id="{E687C3C8-D905-B84F-8334-8830B2C144FC}" type="slidenum">
              <a:rPr lang="en-US" altLang="en-US"/>
              <a:pPr>
                <a:defRPr/>
              </a:pPr>
              <a:t>‹#›</a:t>
            </a:fld>
            <a:endParaRPr lang="en-US" altLang="en-US"/>
          </a:p>
        </p:txBody>
      </p:sp>
    </p:spTree>
    <p:extLst>
      <p:ext uri="{BB962C8B-B14F-4D97-AF65-F5344CB8AC3E}">
        <p14:creationId xmlns:p14="http://schemas.microsoft.com/office/powerpoint/2010/main" val="350735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978E47-F8EE-042E-83D5-B975589119BD}"/>
              </a:ext>
            </a:extLst>
          </p:cNvPr>
          <p:cNvSpPr>
            <a:spLocks noGrp="1" noChangeArrowheads="1"/>
          </p:cNvSpPr>
          <p:nvPr>
            <p:ph type="dt" sz="half" idx="10"/>
          </p:nvPr>
        </p:nvSpPr>
        <p:spPr>
          <a:ln/>
        </p:spPr>
        <p:txBody>
          <a:bodyPr/>
          <a:lstStyle>
            <a:lvl1pPr>
              <a:defRPr/>
            </a:lvl1pPr>
          </a:lstStyle>
          <a:p>
            <a:pPr>
              <a:defRPr/>
            </a:pPr>
            <a:fld id="{C79B3EA1-45A7-7249-B039-735485A1CC43}" type="datetime1">
              <a:rPr lang="en-US" altLang="en-US"/>
              <a:pPr>
                <a:defRPr/>
              </a:pPr>
              <a:t>9/18/24</a:t>
            </a:fld>
            <a:endParaRPr lang="en-US" altLang="en-US"/>
          </a:p>
        </p:txBody>
      </p:sp>
      <p:sp>
        <p:nvSpPr>
          <p:cNvPr id="5" name="Rectangle 5">
            <a:extLst>
              <a:ext uri="{FF2B5EF4-FFF2-40B4-BE49-F238E27FC236}">
                <a16:creationId xmlns:a16="http://schemas.microsoft.com/office/drawing/2014/main" id="{8124C33D-6D23-B00A-65DD-A00771B0EC2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C46EBBD-445F-6420-2713-D49CC9332474}"/>
              </a:ext>
            </a:extLst>
          </p:cNvPr>
          <p:cNvSpPr>
            <a:spLocks noGrp="1" noChangeArrowheads="1"/>
          </p:cNvSpPr>
          <p:nvPr>
            <p:ph type="sldNum" sz="quarter" idx="12"/>
          </p:nvPr>
        </p:nvSpPr>
        <p:spPr>
          <a:ln/>
        </p:spPr>
        <p:txBody>
          <a:bodyPr/>
          <a:lstStyle>
            <a:lvl1pPr>
              <a:defRPr/>
            </a:lvl1pPr>
          </a:lstStyle>
          <a:p>
            <a:pPr>
              <a:defRPr/>
            </a:pPr>
            <a:fld id="{175AB8E1-4595-A64F-9FC8-0913EE4C8D85}" type="slidenum">
              <a:rPr lang="en-US" altLang="en-US"/>
              <a:pPr>
                <a:defRPr/>
              </a:pPr>
              <a:t>‹#›</a:t>
            </a:fld>
            <a:endParaRPr lang="en-US" altLang="en-US"/>
          </a:p>
        </p:txBody>
      </p:sp>
    </p:spTree>
    <p:extLst>
      <p:ext uri="{BB962C8B-B14F-4D97-AF65-F5344CB8AC3E}">
        <p14:creationId xmlns:p14="http://schemas.microsoft.com/office/powerpoint/2010/main" val="129586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160A8BC-95CC-B796-4005-026C60EF2645}"/>
              </a:ext>
            </a:extLst>
          </p:cNvPr>
          <p:cNvSpPr>
            <a:spLocks noGrp="1" noChangeArrowheads="1"/>
          </p:cNvSpPr>
          <p:nvPr>
            <p:ph type="dt" sz="half" idx="10"/>
          </p:nvPr>
        </p:nvSpPr>
        <p:spPr>
          <a:ln/>
        </p:spPr>
        <p:txBody>
          <a:bodyPr/>
          <a:lstStyle>
            <a:lvl1pPr>
              <a:defRPr/>
            </a:lvl1pPr>
          </a:lstStyle>
          <a:p>
            <a:pPr>
              <a:defRPr/>
            </a:pPr>
            <a:fld id="{C7533DED-277E-2740-914E-BE33EB210EC6}" type="datetime1">
              <a:rPr lang="en-US" altLang="en-US"/>
              <a:pPr>
                <a:defRPr/>
              </a:pPr>
              <a:t>9/18/24</a:t>
            </a:fld>
            <a:endParaRPr lang="en-US" altLang="en-US"/>
          </a:p>
        </p:txBody>
      </p:sp>
      <p:sp>
        <p:nvSpPr>
          <p:cNvPr id="5" name="Rectangle 5">
            <a:extLst>
              <a:ext uri="{FF2B5EF4-FFF2-40B4-BE49-F238E27FC236}">
                <a16:creationId xmlns:a16="http://schemas.microsoft.com/office/drawing/2014/main" id="{F882B2DE-CBC1-7161-A558-D7E062768D8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F7BE14E-9E7C-006C-8FB5-B366A5F3706A}"/>
              </a:ext>
            </a:extLst>
          </p:cNvPr>
          <p:cNvSpPr>
            <a:spLocks noGrp="1" noChangeArrowheads="1"/>
          </p:cNvSpPr>
          <p:nvPr>
            <p:ph type="sldNum" sz="quarter" idx="12"/>
          </p:nvPr>
        </p:nvSpPr>
        <p:spPr>
          <a:ln/>
        </p:spPr>
        <p:txBody>
          <a:bodyPr/>
          <a:lstStyle>
            <a:lvl1pPr>
              <a:defRPr/>
            </a:lvl1pPr>
          </a:lstStyle>
          <a:p>
            <a:pPr>
              <a:defRPr/>
            </a:pPr>
            <a:fld id="{0B9C207C-8990-AA4B-89F2-2B98ABF61C48}" type="slidenum">
              <a:rPr lang="en-US" altLang="en-US"/>
              <a:pPr>
                <a:defRPr/>
              </a:pPr>
              <a:t>‹#›</a:t>
            </a:fld>
            <a:endParaRPr lang="en-US" altLang="en-US"/>
          </a:p>
        </p:txBody>
      </p:sp>
    </p:spTree>
    <p:extLst>
      <p:ext uri="{BB962C8B-B14F-4D97-AF65-F5344CB8AC3E}">
        <p14:creationId xmlns:p14="http://schemas.microsoft.com/office/powerpoint/2010/main" val="50058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653D44-B4E6-CED1-36C7-79D49F15CBC9}"/>
              </a:ext>
            </a:extLst>
          </p:cNvPr>
          <p:cNvSpPr>
            <a:spLocks noGrp="1" noChangeArrowheads="1"/>
          </p:cNvSpPr>
          <p:nvPr>
            <p:ph type="dt" sz="half" idx="10"/>
          </p:nvPr>
        </p:nvSpPr>
        <p:spPr>
          <a:ln/>
        </p:spPr>
        <p:txBody>
          <a:bodyPr/>
          <a:lstStyle>
            <a:lvl1pPr>
              <a:defRPr/>
            </a:lvl1pPr>
          </a:lstStyle>
          <a:p>
            <a:pPr>
              <a:defRPr/>
            </a:pPr>
            <a:fld id="{A2F82016-7458-434D-B4B1-936439F4DFAF}" type="datetime1">
              <a:rPr lang="en-US" altLang="en-US"/>
              <a:pPr>
                <a:defRPr/>
              </a:pPr>
              <a:t>9/18/24</a:t>
            </a:fld>
            <a:endParaRPr lang="en-US" altLang="en-US"/>
          </a:p>
        </p:txBody>
      </p:sp>
      <p:sp>
        <p:nvSpPr>
          <p:cNvPr id="5" name="Rectangle 5">
            <a:extLst>
              <a:ext uri="{FF2B5EF4-FFF2-40B4-BE49-F238E27FC236}">
                <a16:creationId xmlns:a16="http://schemas.microsoft.com/office/drawing/2014/main" id="{C7891765-46D0-7114-C407-FAFA5DB55B2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261913C2-4901-389A-0946-05D76D8E93A3}"/>
              </a:ext>
            </a:extLst>
          </p:cNvPr>
          <p:cNvSpPr>
            <a:spLocks noGrp="1" noChangeArrowheads="1"/>
          </p:cNvSpPr>
          <p:nvPr>
            <p:ph type="sldNum" sz="quarter" idx="12"/>
          </p:nvPr>
        </p:nvSpPr>
        <p:spPr>
          <a:ln/>
        </p:spPr>
        <p:txBody>
          <a:bodyPr/>
          <a:lstStyle>
            <a:lvl1pPr>
              <a:defRPr/>
            </a:lvl1pPr>
          </a:lstStyle>
          <a:p>
            <a:pPr>
              <a:defRPr/>
            </a:pPr>
            <a:fld id="{F607FC8A-332C-E747-9B9D-5644BA9A7311}" type="slidenum">
              <a:rPr lang="en-US" altLang="en-US"/>
              <a:pPr>
                <a:defRPr/>
              </a:pPr>
              <a:t>‹#›</a:t>
            </a:fld>
            <a:endParaRPr lang="en-US" altLang="en-US"/>
          </a:p>
        </p:txBody>
      </p:sp>
    </p:spTree>
    <p:extLst>
      <p:ext uri="{BB962C8B-B14F-4D97-AF65-F5344CB8AC3E}">
        <p14:creationId xmlns:p14="http://schemas.microsoft.com/office/powerpoint/2010/main" val="122828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837EF99-44F6-EB35-5AF4-2A47FA91E019}"/>
              </a:ext>
            </a:extLst>
          </p:cNvPr>
          <p:cNvSpPr>
            <a:spLocks noGrp="1" noChangeArrowheads="1"/>
          </p:cNvSpPr>
          <p:nvPr>
            <p:ph type="dt" sz="half" idx="10"/>
          </p:nvPr>
        </p:nvSpPr>
        <p:spPr>
          <a:ln/>
        </p:spPr>
        <p:txBody>
          <a:bodyPr/>
          <a:lstStyle>
            <a:lvl1pPr>
              <a:defRPr/>
            </a:lvl1pPr>
          </a:lstStyle>
          <a:p>
            <a:pPr>
              <a:defRPr/>
            </a:pPr>
            <a:fld id="{8F54BED2-E2C9-3243-BA07-C3489BC768FD}" type="datetime1">
              <a:rPr lang="en-US" altLang="en-US"/>
              <a:pPr>
                <a:defRPr/>
              </a:pPr>
              <a:t>9/18/24</a:t>
            </a:fld>
            <a:endParaRPr lang="en-US" altLang="en-US"/>
          </a:p>
        </p:txBody>
      </p:sp>
      <p:sp>
        <p:nvSpPr>
          <p:cNvPr id="5" name="Rectangle 5">
            <a:extLst>
              <a:ext uri="{FF2B5EF4-FFF2-40B4-BE49-F238E27FC236}">
                <a16:creationId xmlns:a16="http://schemas.microsoft.com/office/drawing/2014/main" id="{64600031-EADA-0486-F3B7-55DC9150D61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94090436-40F9-39E2-A8D1-539035017046}"/>
              </a:ext>
            </a:extLst>
          </p:cNvPr>
          <p:cNvSpPr>
            <a:spLocks noGrp="1" noChangeArrowheads="1"/>
          </p:cNvSpPr>
          <p:nvPr>
            <p:ph type="sldNum" sz="quarter" idx="12"/>
          </p:nvPr>
        </p:nvSpPr>
        <p:spPr>
          <a:ln/>
        </p:spPr>
        <p:txBody>
          <a:bodyPr/>
          <a:lstStyle>
            <a:lvl1pPr>
              <a:defRPr/>
            </a:lvl1pPr>
          </a:lstStyle>
          <a:p>
            <a:pPr>
              <a:defRPr/>
            </a:pPr>
            <a:fld id="{815478BA-EF1D-FC41-A2D1-BCA71DCDE405}" type="slidenum">
              <a:rPr lang="en-US" altLang="en-US"/>
              <a:pPr>
                <a:defRPr/>
              </a:pPr>
              <a:t>‹#›</a:t>
            </a:fld>
            <a:endParaRPr lang="en-US" altLang="en-US"/>
          </a:p>
        </p:txBody>
      </p:sp>
    </p:spTree>
    <p:extLst>
      <p:ext uri="{BB962C8B-B14F-4D97-AF65-F5344CB8AC3E}">
        <p14:creationId xmlns:p14="http://schemas.microsoft.com/office/powerpoint/2010/main" val="287106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47FB60-A38B-82D6-68F4-51975C330861}"/>
              </a:ext>
            </a:extLst>
          </p:cNvPr>
          <p:cNvSpPr>
            <a:spLocks noGrp="1" noChangeArrowheads="1"/>
          </p:cNvSpPr>
          <p:nvPr>
            <p:ph type="dt" sz="half" idx="10"/>
          </p:nvPr>
        </p:nvSpPr>
        <p:spPr>
          <a:ln/>
        </p:spPr>
        <p:txBody>
          <a:bodyPr/>
          <a:lstStyle>
            <a:lvl1pPr>
              <a:defRPr/>
            </a:lvl1pPr>
          </a:lstStyle>
          <a:p>
            <a:pPr>
              <a:defRPr/>
            </a:pPr>
            <a:fld id="{3662C749-4819-AC47-ABD3-843D8201E8BD}" type="datetime1">
              <a:rPr lang="en-US" altLang="en-US"/>
              <a:pPr>
                <a:defRPr/>
              </a:pPr>
              <a:t>9/18/24</a:t>
            </a:fld>
            <a:endParaRPr lang="en-US" altLang="en-US"/>
          </a:p>
        </p:txBody>
      </p:sp>
      <p:sp>
        <p:nvSpPr>
          <p:cNvPr id="6" name="Rectangle 5">
            <a:extLst>
              <a:ext uri="{FF2B5EF4-FFF2-40B4-BE49-F238E27FC236}">
                <a16:creationId xmlns:a16="http://schemas.microsoft.com/office/drawing/2014/main" id="{D85D1B2A-0AC4-0D51-4718-DA5248EDB2D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68F86A0-39D4-EE25-1534-2DD30C870066}"/>
              </a:ext>
            </a:extLst>
          </p:cNvPr>
          <p:cNvSpPr>
            <a:spLocks noGrp="1" noChangeArrowheads="1"/>
          </p:cNvSpPr>
          <p:nvPr>
            <p:ph type="sldNum" sz="quarter" idx="12"/>
          </p:nvPr>
        </p:nvSpPr>
        <p:spPr>
          <a:ln/>
        </p:spPr>
        <p:txBody>
          <a:bodyPr/>
          <a:lstStyle>
            <a:lvl1pPr>
              <a:defRPr/>
            </a:lvl1pPr>
          </a:lstStyle>
          <a:p>
            <a:pPr>
              <a:defRPr/>
            </a:pPr>
            <a:fld id="{76FA6385-919A-2A46-83FC-C5CE05CF5F8E}" type="slidenum">
              <a:rPr lang="en-US" altLang="en-US"/>
              <a:pPr>
                <a:defRPr/>
              </a:pPr>
              <a:t>‹#›</a:t>
            </a:fld>
            <a:endParaRPr lang="en-US" altLang="en-US"/>
          </a:p>
        </p:txBody>
      </p:sp>
    </p:spTree>
    <p:extLst>
      <p:ext uri="{BB962C8B-B14F-4D97-AF65-F5344CB8AC3E}">
        <p14:creationId xmlns:p14="http://schemas.microsoft.com/office/powerpoint/2010/main" val="2715833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0A32D2-D6BC-745E-B7E7-8D6007725DF1}"/>
              </a:ext>
            </a:extLst>
          </p:cNvPr>
          <p:cNvSpPr>
            <a:spLocks noGrp="1" noChangeArrowheads="1"/>
          </p:cNvSpPr>
          <p:nvPr>
            <p:ph type="dt" sz="half" idx="10"/>
          </p:nvPr>
        </p:nvSpPr>
        <p:spPr>
          <a:ln/>
        </p:spPr>
        <p:txBody>
          <a:bodyPr/>
          <a:lstStyle>
            <a:lvl1pPr>
              <a:defRPr/>
            </a:lvl1pPr>
          </a:lstStyle>
          <a:p>
            <a:pPr>
              <a:defRPr/>
            </a:pPr>
            <a:fld id="{D44D677B-AB0D-A24F-90D7-6529CF12F5D4}" type="datetime1">
              <a:rPr lang="en-US" altLang="en-US"/>
              <a:pPr>
                <a:defRPr/>
              </a:pPr>
              <a:t>9/18/24</a:t>
            </a:fld>
            <a:endParaRPr lang="en-US" altLang="en-US"/>
          </a:p>
        </p:txBody>
      </p:sp>
      <p:sp>
        <p:nvSpPr>
          <p:cNvPr id="8" name="Rectangle 5">
            <a:extLst>
              <a:ext uri="{FF2B5EF4-FFF2-40B4-BE49-F238E27FC236}">
                <a16:creationId xmlns:a16="http://schemas.microsoft.com/office/drawing/2014/main" id="{7D43B840-B114-4659-1B40-F495A1B6127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06EA1212-B8B4-F4EE-5381-9367801C1C57}"/>
              </a:ext>
            </a:extLst>
          </p:cNvPr>
          <p:cNvSpPr>
            <a:spLocks noGrp="1" noChangeArrowheads="1"/>
          </p:cNvSpPr>
          <p:nvPr>
            <p:ph type="sldNum" sz="quarter" idx="12"/>
          </p:nvPr>
        </p:nvSpPr>
        <p:spPr>
          <a:ln/>
        </p:spPr>
        <p:txBody>
          <a:bodyPr/>
          <a:lstStyle>
            <a:lvl1pPr>
              <a:defRPr/>
            </a:lvl1pPr>
          </a:lstStyle>
          <a:p>
            <a:pPr>
              <a:defRPr/>
            </a:pPr>
            <a:fld id="{E6C9E0B4-F619-FE49-AE30-C13E24E660B6}" type="slidenum">
              <a:rPr lang="en-US" altLang="en-US"/>
              <a:pPr>
                <a:defRPr/>
              </a:pPr>
              <a:t>‹#›</a:t>
            </a:fld>
            <a:endParaRPr lang="en-US" altLang="en-US"/>
          </a:p>
        </p:txBody>
      </p:sp>
    </p:spTree>
    <p:extLst>
      <p:ext uri="{BB962C8B-B14F-4D97-AF65-F5344CB8AC3E}">
        <p14:creationId xmlns:p14="http://schemas.microsoft.com/office/powerpoint/2010/main" val="3183021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12988E-ABAF-F69E-EC10-75299D28993E}"/>
              </a:ext>
            </a:extLst>
          </p:cNvPr>
          <p:cNvSpPr>
            <a:spLocks noGrp="1" noChangeArrowheads="1"/>
          </p:cNvSpPr>
          <p:nvPr>
            <p:ph type="dt" sz="half" idx="10"/>
          </p:nvPr>
        </p:nvSpPr>
        <p:spPr>
          <a:ln/>
        </p:spPr>
        <p:txBody>
          <a:bodyPr/>
          <a:lstStyle>
            <a:lvl1pPr>
              <a:defRPr/>
            </a:lvl1pPr>
          </a:lstStyle>
          <a:p>
            <a:pPr>
              <a:defRPr/>
            </a:pPr>
            <a:fld id="{58C8982C-7B5D-DA48-B579-C131517B59DD}" type="datetime1">
              <a:rPr lang="en-US" altLang="en-US"/>
              <a:pPr>
                <a:defRPr/>
              </a:pPr>
              <a:t>9/18/24</a:t>
            </a:fld>
            <a:endParaRPr lang="en-US" altLang="en-US"/>
          </a:p>
        </p:txBody>
      </p:sp>
      <p:sp>
        <p:nvSpPr>
          <p:cNvPr id="4" name="Rectangle 5">
            <a:extLst>
              <a:ext uri="{FF2B5EF4-FFF2-40B4-BE49-F238E27FC236}">
                <a16:creationId xmlns:a16="http://schemas.microsoft.com/office/drawing/2014/main" id="{3CA69458-3CE2-72F3-DD79-31CB85EAD85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47921D69-9577-3961-6460-1D614271CE94}"/>
              </a:ext>
            </a:extLst>
          </p:cNvPr>
          <p:cNvSpPr>
            <a:spLocks noGrp="1" noChangeArrowheads="1"/>
          </p:cNvSpPr>
          <p:nvPr>
            <p:ph type="sldNum" sz="quarter" idx="12"/>
          </p:nvPr>
        </p:nvSpPr>
        <p:spPr>
          <a:ln/>
        </p:spPr>
        <p:txBody>
          <a:bodyPr/>
          <a:lstStyle>
            <a:lvl1pPr>
              <a:defRPr/>
            </a:lvl1pPr>
          </a:lstStyle>
          <a:p>
            <a:pPr>
              <a:defRPr/>
            </a:pPr>
            <a:fld id="{06A49A3B-3D56-D645-B542-ABE4EE5C65CA}" type="slidenum">
              <a:rPr lang="en-US" altLang="en-US"/>
              <a:pPr>
                <a:defRPr/>
              </a:pPr>
              <a:t>‹#›</a:t>
            </a:fld>
            <a:endParaRPr lang="en-US" altLang="en-US"/>
          </a:p>
        </p:txBody>
      </p:sp>
    </p:spTree>
    <p:extLst>
      <p:ext uri="{BB962C8B-B14F-4D97-AF65-F5344CB8AC3E}">
        <p14:creationId xmlns:p14="http://schemas.microsoft.com/office/powerpoint/2010/main" val="24073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E30FF9-8876-6FBF-058B-9FEC45BC004D}"/>
              </a:ext>
            </a:extLst>
          </p:cNvPr>
          <p:cNvSpPr>
            <a:spLocks noGrp="1" noChangeArrowheads="1"/>
          </p:cNvSpPr>
          <p:nvPr>
            <p:ph type="dt" sz="half" idx="10"/>
          </p:nvPr>
        </p:nvSpPr>
        <p:spPr>
          <a:ln/>
        </p:spPr>
        <p:txBody>
          <a:bodyPr/>
          <a:lstStyle>
            <a:lvl1pPr>
              <a:defRPr/>
            </a:lvl1pPr>
          </a:lstStyle>
          <a:p>
            <a:pPr>
              <a:defRPr/>
            </a:pPr>
            <a:fld id="{0440EEDE-B44E-E840-BCB1-03D299A653A8}" type="datetime1">
              <a:rPr lang="en-US" altLang="en-US"/>
              <a:pPr>
                <a:defRPr/>
              </a:pPr>
              <a:t>9/18/24</a:t>
            </a:fld>
            <a:endParaRPr lang="en-US" altLang="en-US"/>
          </a:p>
        </p:txBody>
      </p:sp>
      <p:sp>
        <p:nvSpPr>
          <p:cNvPr id="3" name="Rectangle 5">
            <a:extLst>
              <a:ext uri="{FF2B5EF4-FFF2-40B4-BE49-F238E27FC236}">
                <a16:creationId xmlns:a16="http://schemas.microsoft.com/office/drawing/2014/main" id="{FE3C2736-202D-14ED-3B10-445EFDF7380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DE07D558-C0C7-BAF5-671C-72BD30F8BC10}"/>
              </a:ext>
            </a:extLst>
          </p:cNvPr>
          <p:cNvSpPr>
            <a:spLocks noGrp="1" noChangeArrowheads="1"/>
          </p:cNvSpPr>
          <p:nvPr>
            <p:ph type="sldNum" sz="quarter" idx="12"/>
          </p:nvPr>
        </p:nvSpPr>
        <p:spPr>
          <a:ln/>
        </p:spPr>
        <p:txBody>
          <a:bodyPr/>
          <a:lstStyle>
            <a:lvl1pPr>
              <a:defRPr/>
            </a:lvl1pPr>
          </a:lstStyle>
          <a:p>
            <a:pPr>
              <a:defRPr/>
            </a:pPr>
            <a:fld id="{32F64918-F2AB-EB4F-A096-DA3EE4EFF06E}" type="slidenum">
              <a:rPr lang="en-US" altLang="en-US"/>
              <a:pPr>
                <a:defRPr/>
              </a:pPr>
              <a:t>‹#›</a:t>
            </a:fld>
            <a:endParaRPr lang="en-US" altLang="en-US"/>
          </a:p>
        </p:txBody>
      </p:sp>
    </p:spTree>
    <p:extLst>
      <p:ext uri="{BB962C8B-B14F-4D97-AF65-F5344CB8AC3E}">
        <p14:creationId xmlns:p14="http://schemas.microsoft.com/office/powerpoint/2010/main" val="405043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F04F66-8FA9-DF0E-10CF-821B42360C65}"/>
              </a:ext>
            </a:extLst>
          </p:cNvPr>
          <p:cNvSpPr>
            <a:spLocks noGrp="1" noChangeArrowheads="1"/>
          </p:cNvSpPr>
          <p:nvPr>
            <p:ph type="dt" sz="half" idx="10"/>
          </p:nvPr>
        </p:nvSpPr>
        <p:spPr>
          <a:ln/>
        </p:spPr>
        <p:txBody>
          <a:bodyPr/>
          <a:lstStyle>
            <a:lvl1pPr>
              <a:defRPr/>
            </a:lvl1pPr>
          </a:lstStyle>
          <a:p>
            <a:pPr>
              <a:defRPr/>
            </a:pPr>
            <a:fld id="{F54EA3E3-4C66-AA4B-8068-D8C187598A73}" type="datetime1">
              <a:rPr lang="en-US" altLang="en-US"/>
              <a:pPr>
                <a:defRPr/>
              </a:pPr>
              <a:t>9/18/24</a:t>
            </a:fld>
            <a:endParaRPr lang="en-US" altLang="en-US"/>
          </a:p>
        </p:txBody>
      </p:sp>
      <p:sp>
        <p:nvSpPr>
          <p:cNvPr id="5" name="Rectangle 5">
            <a:extLst>
              <a:ext uri="{FF2B5EF4-FFF2-40B4-BE49-F238E27FC236}">
                <a16:creationId xmlns:a16="http://schemas.microsoft.com/office/drawing/2014/main" id="{49E0F161-6415-0E6C-DA40-9F9C3402BF1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C43D56E1-473C-5BCB-7AF6-F504FF52EC21}"/>
              </a:ext>
            </a:extLst>
          </p:cNvPr>
          <p:cNvSpPr>
            <a:spLocks noGrp="1" noChangeArrowheads="1"/>
          </p:cNvSpPr>
          <p:nvPr>
            <p:ph type="sldNum" sz="quarter" idx="12"/>
          </p:nvPr>
        </p:nvSpPr>
        <p:spPr>
          <a:ln/>
        </p:spPr>
        <p:txBody>
          <a:bodyPr/>
          <a:lstStyle>
            <a:lvl1pPr>
              <a:defRPr/>
            </a:lvl1pPr>
          </a:lstStyle>
          <a:p>
            <a:pPr>
              <a:defRPr/>
            </a:pPr>
            <a:fld id="{C1FEAEFA-1891-6B48-AD97-528E5D68CC4B}" type="slidenum">
              <a:rPr lang="en-US" altLang="en-US"/>
              <a:pPr>
                <a:defRPr/>
              </a:pPr>
              <a:t>‹#›</a:t>
            </a:fld>
            <a:endParaRPr lang="en-US" altLang="en-US"/>
          </a:p>
        </p:txBody>
      </p:sp>
    </p:spTree>
    <p:extLst>
      <p:ext uri="{BB962C8B-B14F-4D97-AF65-F5344CB8AC3E}">
        <p14:creationId xmlns:p14="http://schemas.microsoft.com/office/powerpoint/2010/main" val="528822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1B507D-801B-5FA1-3D14-22CA7711CE1E}"/>
              </a:ext>
            </a:extLst>
          </p:cNvPr>
          <p:cNvSpPr>
            <a:spLocks noGrp="1" noChangeArrowheads="1"/>
          </p:cNvSpPr>
          <p:nvPr>
            <p:ph type="dt" sz="half" idx="10"/>
          </p:nvPr>
        </p:nvSpPr>
        <p:spPr>
          <a:ln/>
        </p:spPr>
        <p:txBody>
          <a:bodyPr/>
          <a:lstStyle>
            <a:lvl1pPr>
              <a:defRPr/>
            </a:lvl1pPr>
          </a:lstStyle>
          <a:p>
            <a:pPr>
              <a:defRPr/>
            </a:pPr>
            <a:fld id="{254A8BF6-02B9-3448-8523-0AC0E7DE0C90}" type="datetime1">
              <a:rPr lang="en-US" altLang="en-US"/>
              <a:pPr>
                <a:defRPr/>
              </a:pPr>
              <a:t>9/18/24</a:t>
            </a:fld>
            <a:endParaRPr lang="en-US" altLang="en-US"/>
          </a:p>
        </p:txBody>
      </p:sp>
      <p:sp>
        <p:nvSpPr>
          <p:cNvPr id="6" name="Rectangle 5">
            <a:extLst>
              <a:ext uri="{FF2B5EF4-FFF2-40B4-BE49-F238E27FC236}">
                <a16:creationId xmlns:a16="http://schemas.microsoft.com/office/drawing/2014/main" id="{B5BE5787-C7BA-00BC-982A-441068DA9CF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D541B193-61B6-8653-300B-6BBB7205C824}"/>
              </a:ext>
            </a:extLst>
          </p:cNvPr>
          <p:cNvSpPr>
            <a:spLocks noGrp="1" noChangeArrowheads="1"/>
          </p:cNvSpPr>
          <p:nvPr>
            <p:ph type="sldNum" sz="quarter" idx="12"/>
          </p:nvPr>
        </p:nvSpPr>
        <p:spPr>
          <a:ln/>
        </p:spPr>
        <p:txBody>
          <a:bodyPr/>
          <a:lstStyle>
            <a:lvl1pPr>
              <a:defRPr/>
            </a:lvl1pPr>
          </a:lstStyle>
          <a:p>
            <a:pPr>
              <a:defRPr/>
            </a:pPr>
            <a:fld id="{DCF4156F-0B59-C340-A3DE-381F6AEE81DD}" type="slidenum">
              <a:rPr lang="en-US" altLang="en-US"/>
              <a:pPr>
                <a:defRPr/>
              </a:pPr>
              <a:t>‹#›</a:t>
            </a:fld>
            <a:endParaRPr lang="en-US" altLang="en-US"/>
          </a:p>
        </p:txBody>
      </p:sp>
    </p:spTree>
    <p:extLst>
      <p:ext uri="{BB962C8B-B14F-4D97-AF65-F5344CB8AC3E}">
        <p14:creationId xmlns:p14="http://schemas.microsoft.com/office/powerpoint/2010/main" val="3676130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C6ADB4-5829-EE5B-2642-377F353B0100}"/>
              </a:ext>
            </a:extLst>
          </p:cNvPr>
          <p:cNvSpPr>
            <a:spLocks noGrp="1" noChangeArrowheads="1"/>
          </p:cNvSpPr>
          <p:nvPr>
            <p:ph type="dt" sz="half" idx="10"/>
          </p:nvPr>
        </p:nvSpPr>
        <p:spPr>
          <a:ln/>
        </p:spPr>
        <p:txBody>
          <a:bodyPr/>
          <a:lstStyle>
            <a:lvl1pPr>
              <a:defRPr/>
            </a:lvl1pPr>
          </a:lstStyle>
          <a:p>
            <a:pPr>
              <a:defRPr/>
            </a:pPr>
            <a:fld id="{2E7739AA-5683-B247-A212-1166C71923ED}" type="datetime1">
              <a:rPr lang="en-US" altLang="en-US"/>
              <a:pPr>
                <a:defRPr/>
              </a:pPr>
              <a:t>9/18/24</a:t>
            </a:fld>
            <a:endParaRPr lang="en-US" altLang="en-US"/>
          </a:p>
        </p:txBody>
      </p:sp>
      <p:sp>
        <p:nvSpPr>
          <p:cNvPr id="6" name="Rectangle 5">
            <a:extLst>
              <a:ext uri="{FF2B5EF4-FFF2-40B4-BE49-F238E27FC236}">
                <a16:creationId xmlns:a16="http://schemas.microsoft.com/office/drawing/2014/main" id="{180FCDD4-BF27-913A-9868-5E77EC24192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7F5142C4-07C3-1007-4FEA-922A87C9398C}"/>
              </a:ext>
            </a:extLst>
          </p:cNvPr>
          <p:cNvSpPr>
            <a:spLocks noGrp="1" noChangeArrowheads="1"/>
          </p:cNvSpPr>
          <p:nvPr>
            <p:ph type="sldNum" sz="quarter" idx="12"/>
          </p:nvPr>
        </p:nvSpPr>
        <p:spPr>
          <a:ln/>
        </p:spPr>
        <p:txBody>
          <a:bodyPr/>
          <a:lstStyle>
            <a:lvl1pPr>
              <a:defRPr/>
            </a:lvl1pPr>
          </a:lstStyle>
          <a:p>
            <a:pPr>
              <a:defRPr/>
            </a:pPr>
            <a:fld id="{062EA332-B496-8744-BD5A-AFD4ED94410E}" type="slidenum">
              <a:rPr lang="en-US" altLang="en-US"/>
              <a:pPr>
                <a:defRPr/>
              </a:pPr>
              <a:t>‹#›</a:t>
            </a:fld>
            <a:endParaRPr lang="en-US" altLang="en-US"/>
          </a:p>
        </p:txBody>
      </p:sp>
    </p:spTree>
    <p:extLst>
      <p:ext uri="{BB962C8B-B14F-4D97-AF65-F5344CB8AC3E}">
        <p14:creationId xmlns:p14="http://schemas.microsoft.com/office/powerpoint/2010/main" val="1351516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E309F5-5C70-C1C3-006F-86C67ED971D5}"/>
              </a:ext>
            </a:extLst>
          </p:cNvPr>
          <p:cNvSpPr>
            <a:spLocks noGrp="1" noChangeArrowheads="1"/>
          </p:cNvSpPr>
          <p:nvPr>
            <p:ph type="dt" sz="half" idx="10"/>
          </p:nvPr>
        </p:nvSpPr>
        <p:spPr>
          <a:ln/>
        </p:spPr>
        <p:txBody>
          <a:bodyPr/>
          <a:lstStyle>
            <a:lvl1pPr>
              <a:defRPr/>
            </a:lvl1pPr>
          </a:lstStyle>
          <a:p>
            <a:pPr>
              <a:defRPr/>
            </a:pPr>
            <a:fld id="{86BABF93-932F-9241-870F-B9CD4546C3D1}" type="datetime1">
              <a:rPr lang="en-US" altLang="en-US"/>
              <a:pPr>
                <a:defRPr/>
              </a:pPr>
              <a:t>9/18/24</a:t>
            </a:fld>
            <a:endParaRPr lang="en-US" altLang="en-US"/>
          </a:p>
        </p:txBody>
      </p:sp>
      <p:sp>
        <p:nvSpPr>
          <p:cNvPr id="5" name="Rectangle 5">
            <a:extLst>
              <a:ext uri="{FF2B5EF4-FFF2-40B4-BE49-F238E27FC236}">
                <a16:creationId xmlns:a16="http://schemas.microsoft.com/office/drawing/2014/main" id="{B53564FB-BB4D-7417-3291-A68F218A974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0BB838E0-C54B-7B08-5C33-F4D023BBCA29}"/>
              </a:ext>
            </a:extLst>
          </p:cNvPr>
          <p:cNvSpPr>
            <a:spLocks noGrp="1" noChangeArrowheads="1"/>
          </p:cNvSpPr>
          <p:nvPr>
            <p:ph type="sldNum" sz="quarter" idx="12"/>
          </p:nvPr>
        </p:nvSpPr>
        <p:spPr>
          <a:ln/>
        </p:spPr>
        <p:txBody>
          <a:bodyPr/>
          <a:lstStyle>
            <a:lvl1pPr>
              <a:defRPr/>
            </a:lvl1pPr>
          </a:lstStyle>
          <a:p>
            <a:pPr>
              <a:defRPr/>
            </a:pPr>
            <a:fld id="{A5109632-6DB4-FB4C-ACC5-1F71D8BC9AB3}" type="slidenum">
              <a:rPr lang="en-US" altLang="en-US"/>
              <a:pPr>
                <a:defRPr/>
              </a:pPr>
              <a:t>‹#›</a:t>
            </a:fld>
            <a:endParaRPr lang="en-US" altLang="en-US"/>
          </a:p>
        </p:txBody>
      </p:sp>
    </p:spTree>
    <p:extLst>
      <p:ext uri="{BB962C8B-B14F-4D97-AF65-F5344CB8AC3E}">
        <p14:creationId xmlns:p14="http://schemas.microsoft.com/office/powerpoint/2010/main" val="105266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310F78-AE91-C6AB-9E2A-4736F34BE066}"/>
              </a:ext>
            </a:extLst>
          </p:cNvPr>
          <p:cNvSpPr>
            <a:spLocks noGrp="1" noChangeArrowheads="1"/>
          </p:cNvSpPr>
          <p:nvPr>
            <p:ph type="dt" sz="half" idx="10"/>
          </p:nvPr>
        </p:nvSpPr>
        <p:spPr>
          <a:ln/>
        </p:spPr>
        <p:txBody>
          <a:bodyPr/>
          <a:lstStyle>
            <a:lvl1pPr>
              <a:defRPr/>
            </a:lvl1pPr>
          </a:lstStyle>
          <a:p>
            <a:pPr>
              <a:defRPr/>
            </a:pPr>
            <a:fld id="{5CCEF341-0332-A34A-AFB7-0AB1B107B767}" type="datetime1">
              <a:rPr lang="en-US" altLang="en-US"/>
              <a:pPr>
                <a:defRPr/>
              </a:pPr>
              <a:t>9/18/24</a:t>
            </a:fld>
            <a:endParaRPr lang="en-US" altLang="en-US"/>
          </a:p>
        </p:txBody>
      </p:sp>
      <p:sp>
        <p:nvSpPr>
          <p:cNvPr id="5" name="Rectangle 5">
            <a:extLst>
              <a:ext uri="{FF2B5EF4-FFF2-40B4-BE49-F238E27FC236}">
                <a16:creationId xmlns:a16="http://schemas.microsoft.com/office/drawing/2014/main" id="{BC83C23D-9183-0769-3202-E4D3E63EDF4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63DDF761-1C16-CF8E-23D6-49C1E1E2C503}"/>
              </a:ext>
            </a:extLst>
          </p:cNvPr>
          <p:cNvSpPr>
            <a:spLocks noGrp="1" noChangeArrowheads="1"/>
          </p:cNvSpPr>
          <p:nvPr>
            <p:ph type="sldNum" sz="quarter" idx="12"/>
          </p:nvPr>
        </p:nvSpPr>
        <p:spPr>
          <a:ln/>
        </p:spPr>
        <p:txBody>
          <a:bodyPr/>
          <a:lstStyle>
            <a:lvl1pPr>
              <a:defRPr/>
            </a:lvl1pPr>
          </a:lstStyle>
          <a:p>
            <a:pPr>
              <a:defRPr/>
            </a:pPr>
            <a:fld id="{4FF705F9-926C-2F45-A464-6E77B1593370}" type="slidenum">
              <a:rPr lang="en-US" altLang="en-US"/>
              <a:pPr>
                <a:defRPr/>
              </a:pPr>
              <a:t>‹#›</a:t>
            </a:fld>
            <a:endParaRPr lang="en-US" altLang="en-US"/>
          </a:p>
        </p:txBody>
      </p:sp>
    </p:spTree>
    <p:extLst>
      <p:ext uri="{BB962C8B-B14F-4D97-AF65-F5344CB8AC3E}">
        <p14:creationId xmlns:p14="http://schemas.microsoft.com/office/powerpoint/2010/main" val="2118522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CD4FB18-9C79-C536-2F05-855BF27AC2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555B2E-C052-369D-30BF-8C0C83B9891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0C75C5F-98F8-AD54-F9BA-C46C2C7E4B38}"/>
              </a:ext>
            </a:extLst>
          </p:cNvPr>
          <p:cNvSpPr>
            <a:spLocks noGrp="1" noChangeArrowheads="1"/>
          </p:cNvSpPr>
          <p:nvPr>
            <p:ph type="sldNum" sz="quarter" idx="12"/>
          </p:nvPr>
        </p:nvSpPr>
        <p:spPr>
          <a:ln/>
        </p:spPr>
        <p:txBody>
          <a:bodyPr/>
          <a:lstStyle>
            <a:lvl1pPr>
              <a:defRPr/>
            </a:lvl1pPr>
          </a:lstStyle>
          <a:p>
            <a:pPr>
              <a:defRPr/>
            </a:pPr>
            <a:fld id="{A4C9CCDF-733E-7446-B99F-B654842F141D}" type="slidenum">
              <a:rPr lang="en-US" altLang="en-US"/>
              <a:pPr>
                <a:defRPr/>
              </a:pPr>
              <a:t>‹#›</a:t>
            </a:fld>
            <a:endParaRPr lang="en-US" altLang="en-US"/>
          </a:p>
        </p:txBody>
      </p:sp>
    </p:spTree>
    <p:extLst>
      <p:ext uri="{BB962C8B-B14F-4D97-AF65-F5344CB8AC3E}">
        <p14:creationId xmlns:p14="http://schemas.microsoft.com/office/powerpoint/2010/main" val="1917502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42E778-76C8-7708-0E58-67BD3EEF66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2863B2-8488-B4C5-5F5F-BD15570B4DE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1A6CCC6-1EE5-ABF6-8341-F725FB40E894}"/>
              </a:ext>
            </a:extLst>
          </p:cNvPr>
          <p:cNvSpPr>
            <a:spLocks noGrp="1" noChangeArrowheads="1"/>
          </p:cNvSpPr>
          <p:nvPr>
            <p:ph type="sldNum" sz="quarter" idx="12"/>
          </p:nvPr>
        </p:nvSpPr>
        <p:spPr>
          <a:ln/>
        </p:spPr>
        <p:txBody>
          <a:bodyPr/>
          <a:lstStyle>
            <a:lvl1pPr>
              <a:defRPr/>
            </a:lvl1pPr>
          </a:lstStyle>
          <a:p>
            <a:pPr>
              <a:defRPr/>
            </a:pPr>
            <a:fld id="{014F7F8E-AF23-6B4F-A5D2-24F5849F1A26}" type="slidenum">
              <a:rPr lang="en-US" altLang="en-US"/>
              <a:pPr>
                <a:defRPr/>
              </a:pPr>
              <a:t>‹#›</a:t>
            </a:fld>
            <a:endParaRPr lang="en-US" altLang="en-US"/>
          </a:p>
        </p:txBody>
      </p:sp>
    </p:spTree>
    <p:extLst>
      <p:ext uri="{BB962C8B-B14F-4D97-AF65-F5344CB8AC3E}">
        <p14:creationId xmlns:p14="http://schemas.microsoft.com/office/powerpoint/2010/main" val="3563432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87919AD-31BD-3AFB-C07B-ED4E08E41C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46F274-0C16-A677-77E8-B111EE295C7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E31EB34-DE80-5AA0-91DB-467D4543647E}"/>
              </a:ext>
            </a:extLst>
          </p:cNvPr>
          <p:cNvSpPr>
            <a:spLocks noGrp="1" noChangeArrowheads="1"/>
          </p:cNvSpPr>
          <p:nvPr>
            <p:ph type="sldNum" sz="quarter" idx="12"/>
          </p:nvPr>
        </p:nvSpPr>
        <p:spPr>
          <a:ln/>
        </p:spPr>
        <p:txBody>
          <a:bodyPr/>
          <a:lstStyle>
            <a:lvl1pPr>
              <a:defRPr/>
            </a:lvl1pPr>
          </a:lstStyle>
          <a:p>
            <a:pPr>
              <a:defRPr/>
            </a:pPr>
            <a:fld id="{6B4C2D85-C8EC-444A-966E-316A32B63B3E}" type="slidenum">
              <a:rPr lang="en-US" altLang="en-US"/>
              <a:pPr>
                <a:defRPr/>
              </a:pPr>
              <a:t>‹#›</a:t>
            </a:fld>
            <a:endParaRPr lang="en-US" altLang="en-US"/>
          </a:p>
        </p:txBody>
      </p:sp>
    </p:spTree>
    <p:extLst>
      <p:ext uri="{BB962C8B-B14F-4D97-AF65-F5344CB8AC3E}">
        <p14:creationId xmlns:p14="http://schemas.microsoft.com/office/powerpoint/2010/main" val="2575922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769C2B-5B49-568C-3DE1-DDBB53F000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E3A8F1-E751-154E-9DC8-605BFC3AD91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98B7684-E9B5-ABD4-58E2-242328A9CACB}"/>
              </a:ext>
            </a:extLst>
          </p:cNvPr>
          <p:cNvSpPr>
            <a:spLocks noGrp="1" noChangeArrowheads="1"/>
          </p:cNvSpPr>
          <p:nvPr>
            <p:ph type="sldNum" sz="quarter" idx="12"/>
          </p:nvPr>
        </p:nvSpPr>
        <p:spPr>
          <a:ln/>
        </p:spPr>
        <p:txBody>
          <a:bodyPr/>
          <a:lstStyle>
            <a:lvl1pPr>
              <a:defRPr/>
            </a:lvl1pPr>
          </a:lstStyle>
          <a:p>
            <a:pPr>
              <a:defRPr/>
            </a:pPr>
            <a:fld id="{9B5B9A47-A48E-6D4E-BC43-93D7989D8637}" type="slidenum">
              <a:rPr lang="en-US" altLang="en-US"/>
              <a:pPr>
                <a:defRPr/>
              </a:pPr>
              <a:t>‹#›</a:t>
            </a:fld>
            <a:endParaRPr lang="en-US" altLang="en-US"/>
          </a:p>
        </p:txBody>
      </p:sp>
    </p:spTree>
    <p:extLst>
      <p:ext uri="{BB962C8B-B14F-4D97-AF65-F5344CB8AC3E}">
        <p14:creationId xmlns:p14="http://schemas.microsoft.com/office/powerpoint/2010/main" val="2106231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8E4887-8788-20DE-5150-B4BB9F9764D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525D3A0-35D5-DDE6-0F0C-48FD1BFF138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69732DCF-2D26-50B3-6E66-B9626B39632D}"/>
              </a:ext>
            </a:extLst>
          </p:cNvPr>
          <p:cNvSpPr>
            <a:spLocks noGrp="1" noChangeArrowheads="1"/>
          </p:cNvSpPr>
          <p:nvPr>
            <p:ph type="sldNum" sz="quarter" idx="12"/>
          </p:nvPr>
        </p:nvSpPr>
        <p:spPr>
          <a:ln/>
        </p:spPr>
        <p:txBody>
          <a:bodyPr/>
          <a:lstStyle>
            <a:lvl1pPr>
              <a:defRPr/>
            </a:lvl1pPr>
          </a:lstStyle>
          <a:p>
            <a:pPr>
              <a:defRPr/>
            </a:pPr>
            <a:fld id="{07341910-D4A1-8845-84C0-B44FEADF48EF}" type="slidenum">
              <a:rPr lang="en-US" altLang="en-US"/>
              <a:pPr>
                <a:defRPr/>
              </a:pPr>
              <a:t>‹#›</a:t>
            </a:fld>
            <a:endParaRPr lang="en-US" altLang="en-US"/>
          </a:p>
        </p:txBody>
      </p:sp>
    </p:spTree>
    <p:extLst>
      <p:ext uri="{BB962C8B-B14F-4D97-AF65-F5344CB8AC3E}">
        <p14:creationId xmlns:p14="http://schemas.microsoft.com/office/powerpoint/2010/main" val="1285353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1AADF5-FBDD-8B4F-7A8F-1F64625A558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E6E8C6B-4E36-DD07-1DF6-105766648D7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261525EB-C379-87A5-89F7-FADF2B613E07}"/>
              </a:ext>
            </a:extLst>
          </p:cNvPr>
          <p:cNvSpPr>
            <a:spLocks noGrp="1" noChangeArrowheads="1"/>
          </p:cNvSpPr>
          <p:nvPr>
            <p:ph type="sldNum" sz="quarter" idx="12"/>
          </p:nvPr>
        </p:nvSpPr>
        <p:spPr>
          <a:ln/>
        </p:spPr>
        <p:txBody>
          <a:bodyPr/>
          <a:lstStyle>
            <a:lvl1pPr>
              <a:defRPr/>
            </a:lvl1pPr>
          </a:lstStyle>
          <a:p>
            <a:pPr>
              <a:defRPr/>
            </a:pPr>
            <a:fld id="{08269F01-6D87-0645-9399-A7172E21812F}" type="slidenum">
              <a:rPr lang="en-US" altLang="en-US"/>
              <a:pPr>
                <a:defRPr/>
              </a:pPr>
              <a:t>‹#›</a:t>
            </a:fld>
            <a:endParaRPr lang="en-US" altLang="en-US"/>
          </a:p>
        </p:txBody>
      </p:sp>
    </p:spTree>
    <p:extLst>
      <p:ext uri="{BB962C8B-B14F-4D97-AF65-F5344CB8AC3E}">
        <p14:creationId xmlns:p14="http://schemas.microsoft.com/office/powerpoint/2010/main" val="188483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D6DCB1E-7212-1813-4285-3037942CD45A}"/>
              </a:ext>
            </a:extLst>
          </p:cNvPr>
          <p:cNvSpPr>
            <a:spLocks noGrp="1" noChangeArrowheads="1"/>
          </p:cNvSpPr>
          <p:nvPr>
            <p:ph type="dt" sz="half" idx="10"/>
          </p:nvPr>
        </p:nvSpPr>
        <p:spPr>
          <a:ln/>
        </p:spPr>
        <p:txBody>
          <a:bodyPr/>
          <a:lstStyle>
            <a:lvl1pPr>
              <a:defRPr/>
            </a:lvl1pPr>
          </a:lstStyle>
          <a:p>
            <a:pPr>
              <a:defRPr/>
            </a:pPr>
            <a:fld id="{B0168E87-D503-8C47-BCDE-B513AC71B801}" type="datetime1">
              <a:rPr lang="en-US" altLang="en-US"/>
              <a:pPr>
                <a:defRPr/>
              </a:pPr>
              <a:t>9/18/24</a:t>
            </a:fld>
            <a:endParaRPr lang="en-US" altLang="en-US"/>
          </a:p>
        </p:txBody>
      </p:sp>
      <p:sp>
        <p:nvSpPr>
          <p:cNvPr id="6" name="Rectangle 5">
            <a:extLst>
              <a:ext uri="{FF2B5EF4-FFF2-40B4-BE49-F238E27FC236}">
                <a16:creationId xmlns:a16="http://schemas.microsoft.com/office/drawing/2014/main" id="{F96EC553-E4C1-5389-0508-292EC68647C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BBB14C86-0EDA-6F48-9759-F343B1581EFA}"/>
              </a:ext>
            </a:extLst>
          </p:cNvPr>
          <p:cNvSpPr>
            <a:spLocks noGrp="1" noChangeArrowheads="1"/>
          </p:cNvSpPr>
          <p:nvPr>
            <p:ph type="sldNum" sz="quarter" idx="12"/>
          </p:nvPr>
        </p:nvSpPr>
        <p:spPr>
          <a:ln/>
        </p:spPr>
        <p:txBody>
          <a:bodyPr/>
          <a:lstStyle>
            <a:lvl1pPr>
              <a:defRPr/>
            </a:lvl1pPr>
          </a:lstStyle>
          <a:p>
            <a:pPr>
              <a:defRPr/>
            </a:pPr>
            <a:fld id="{A6B2D344-9AEB-0043-988A-13226AD28F3A}" type="slidenum">
              <a:rPr lang="en-US" altLang="en-US"/>
              <a:pPr>
                <a:defRPr/>
              </a:pPr>
              <a:t>‹#›</a:t>
            </a:fld>
            <a:endParaRPr lang="en-US" altLang="en-US"/>
          </a:p>
        </p:txBody>
      </p:sp>
    </p:spTree>
    <p:extLst>
      <p:ext uri="{BB962C8B-B14F-4D97-AF65-F5344CB8AC3E}">
        <p14:creationId xmlns:p14="http://schemas.microsoft.com/office/powerpoint/2010/main" val="3117786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A9D217-D0AB-C7F5-8482-CF06BD4273C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F00555D-1F07-E9EA-CA0A-0B508F59207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594E6019-EA56-3F6C-8DF4-1E17B65F75AA}"/>
              </a:ext>
            </a:extLst>
          </p:cNvPr>
          <p:cNvSpPr>
            <a:spLocks noGrp="1" noChangeArrowheads="1"/>
          </p:cNvSpPr>
          <p:nvPr>
            <p:ph type="sldNum" sz="quarter" idx="12"/>
          </p:nvPr>
        </p:nvSpPr>
        <p:spPr>
          <a:ln/>
        </p:spPr>
        <p:txBody>
          <a:bodyPr/>
          <a:lstStyle>
            <a:lvl1pPr>
              <a:defRPr/>
            </a:lvl1pPr>
          </a:lstStyle>
          <a:p>
            <a:pPr>
              <a:defRPr/>
            </a:pPr>
            <a:fld id="{48C74859-C077-DE46-8B49-730167F115B8}" type="slidenum">
              <a:rPr lang="en-US" altLang="en-US"/>
              <a:pPr>
                <a:defRPr/>
              </a:pPr>
              <a:t>‹#›</a:t>
            </a:fld>
            <a:endParaRPr lang="en-US" altLang="en-US"/>
          </a:p>
        </p:txBody>
      </p:sp>
    </p:spTree>
    <p:extLst>
      <p:ext uri="{BB962C8B-B14F-4D97-AF65-F5344CB8AC3E}">
        <p14:creationId xmlns:p14="http://schemas.microsoft.com/office/powerpoint/2010/main" val="1454592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B91ABF-3B28-291B-4E60-A12A47B0D9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6D627A-9435-611C-94D2-08F4FC8CC1D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882B924-95EC-90ED-BC1B-3A170A6F8DF0}"/>
              </a:ext>
            </a:extLst>
          </p:cNvPr>
          <p:cNvSpPr>
            <a:spLocks noGrp="1" noChangeArrowheads="1"/>
          </p:cNvSpPr>
          <p:nvPr>
            <p:ph type="sldNum" sz="quarter" idx="12"/>
          </p:nvPr>
        </p:nvSpPr>
        <p:spPr>
          <a:ln/>
        </p:spPr>
        <p:txBody>
          <a:bodyPr/>
          <a:lstStyle>
            <a:lvl1pPr>
              <a:defRPr/>
            </a:lvl1pPr>
          </a:lstStyle>
          <a:p>
            <a:pPr>
              <a:defRPr/>
            </a:pPr>
            <a:fld id="{84CD3A97-FDD4-CC47-9F89-5535BBAC90C1}" type="slidenum">
              <a:rPr lang="en-US" altLang="en-US"/>
              <a:pPr>
                <a:defRPr/>
              </a:pPr>
              <a:t>‹#›</a:t>
            </a:fld>
            <a:endParaRPr lang="en-US" altLang="en-US"/>
          </a:p>
        </p:txBody>
      </p:sp>
    </p:spTree>
    <p:extLst>
      <p:ext uri="{BB962C8B-B14F-4D97-AF65-F5344CB8AC3E}">
        <p14:creationId xmlns:p14="http://schemas.microsoft.com/office/powerpoint/2010/main" val="2551565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B31418-DCA0-B9AF-68BE-7802BB32FA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7E7402-4FAD-7348-CC26-6A0B26D10F5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62F4DE46-A0B5-8A12-EAF6-4358AB816678}"/>
              </a:ext>
            </a:extLst>
          </p:cNvPr>
          <p:cNvSpPr>
            <a:spLocks noGrp="1" noChangeArrowheads="1"/>
          </p:cNvSpPr>
          <p:nvPr>
            <p:ph type="sldNum" sz="quarter" idx="12"/>
          </p:nvPr>
        </p:nvSpPr>
        <p:spPr>
          <a:ln/>
        </p:spPr>
        <p:txBody>
          <a:bodyPr/>
          <a:lstStyle>
            <a:lvl1pPr>
              <a:defRPr/>
            </a:lvl1pPr>
          </a:lstStyle>
          <a:p>
            <a:pPr>
              <a:defRPr/>
            </a:pPr>
            <a:fld id="{7813EC2F-B382-8540-980E-659DBAFA0CC0}" type="slidenum">
              <a:rPr lang="en-US" altLang="en-US"/>
              <a:pPr>
                <a:defRPr/>
              </a:pPr>
              <a:t>‹#›</a:t>
            </a:fld>
            <a:endParaRPr lang="en-US" altLang="en-US"/>
          </a:p>
        </p:txBody>
      </p:sp>
    </p:spTree>
    <p:extLst>
      <p:ext uri="{BB962C8B-B14F-4D97-AF65-F5344CB8AC3E}">
        <p14:creationId xmlns:p14="http://schemas.microsoft.com/office/powerpoint/2010/main" val="1225846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155B16-9B33-2C92-5808-E1E2961FA4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880B77-966C-3B6E-3135-A353F4E20E0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2157B5E-86DB-C5C4-52A4-F82CA6E02634}"/>
              </a:ext>
            </a:extLst>
          </p:cNvPr>
          <p:cNvSpPr>
            <a:spLocks noGrp="1" noChangeArrowheads="1"/>
          </p:cNvSpPr>
          <p:nvPr>
            <p:ph type="sldNum" sz="quarter" idx="12"/>
          </p:nvPr>
        </p:nvSpPr>
        <p:spPr>
          <a:ln/>
        </p:spPr>
        <p:txBody>
          <a:bodyPr/>
          <a:lstStyle>
            <a:lvl1pPr>
              <a:defRPr/>
            </a:lvl1pPr>
          </a:lstStyle>
          <a:p>
            <a:pPr>
              <a:defRPr/>
            </a:pPr>
            <a:fld id="{904F36FD-E791-DA47-BEA9-99678DD71C33}" type="slidenum">
              <a:rPr lang="en-US" altLang="en-US"/>
              <a:pPr>
                <a:defRPr/>
              </a:pPr>
              <a:t>‹#›</a:t>
            </a:fld>
            <a:endParaRPr lang="en-US" altLang="en-US"/>
          </a:p>
        </p:txBody>
      </p:sp>
    </p:spTree>
    <p:extLst>
      <p:ext uri="{BB962C8B-B14F-4D97-AF65-F5344CB8AC3E}">
        <p14:creationId xmlns:p14="http://schemas.microsoft.com/office/powerpoint/2010/main" val="4140728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09F659-CC3E-555A-441B-C559E94025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A8D58-30A3-FA09-3400-6C38FECF06C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C498D7E-4422-46CD-65A9-9A664D919494}"/>
              </a:ext>
            </a:extLst>
          </p:cNvPr>
          <p:cNvSpPr>
            <a:spLocks noGrp="1" noChangeArrowheads="1"/>
          </p:cNvSpPr>
          <p:nvPr>
            <p:ph type="sldNum" sz="quarter" idx="12"/>
          </p:nvPr>
        </p:nvSpPr>
        <p:spPr>
          <a:ln/>
        </p:spPr>
        <p:txBody>
          <a:bodyPr/>
          <a:lstStyle>
            <a:lvl1pPr>
              <a:defRPr/>
            </a:lvl1pPr>
          </a:lstStyle>
          <a:p>
            <a:pPr>
              <a:defRPr/>
            </a:pPr>
            <a:fld id="{B4D6C3B4-FE57-1B42-A641-3B8E8533B47E}" type="slidenum">
              <a:rPr lang="en-US" altLang="en-US"/>
              <a:pPr>
                <a:defRPr/>
              </a:pPr>
              <a:t>‹#›</a:t>
            </a:fld>
            <a:endParaRPr lang="en-US" altLang="en-US"/>
          </a:p>
        </p:txBody>
      </p:sp>
    </p:spTree>
    <p:extLst>
      <p:ext uri="{BB962C8B-B14F-4D97-AF65-F5344CB8AC3E}">
        <p14:creationId xmlns:p14="http://schemas.microsoft.com/office/powerpoint/2010/main" val="2752479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3F5D46B-56B3-BA7E-3A47-30054A0808F6}"/>
              </a:ext>
            </a:extLst>
          </p:cNvPr>
          <p:cNvSpPr>
            <a:spLocks noGrp="1" noChangeArrowheads="1"/>
          </p:cNvSpPr>
          <p:nvPr>
            <p:ph type="dt" sz="half" idx="10"/>
          </p:nvPr>
        </p:nvSpPr>
        <p:spPr>
          <a:ln/>
        </p:spPr>
        <p:txBody>
          <a:bodyPr/>
          <a:lstStyle>
            <a:lvl1pPr>
              <a:defRPr/>
            </a:lvl1pPr>
          </a:lstStyle>
          <a:p>
            <a:pPr>
              <a:defRPr/>
            </a:pPr>
            <a:fld id="{2128D5C1-0748-634C-9D5B-6D688469E37F}" type="datetime1">
              <a:rPr lang="en-US" altLang="en-US"/>
              <a:pPr>
                <a:defRPr/>
              </a:pPr>
              <a:t>9/18/24</a:t>
            </a:fld>
            <a:endParaRPr lang="en-US" altLang="en-US"/>
          </a:p>
        </p:txBody>
      </p:sp>
      <p:sp>
        <p:nvSpPr>
          <p:cNvPr id="5" name="Rectangle 5">
            <a:extLst>
              <a:ext uri="{FF2B5EF4-FFF2-40B4-BE49-F238E27FC236}">
                <a16:creationId xmlns:a16="http://schemas.microsoft.com/office/drawing/2014/main" id="{B595D5EE-0F21-8D16-ADDD-C73E927E092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5133C60-E601-3F3A-5A67-B7387C9554EF}"/>
              </a:ext>
            </a:extLst>
          </p:cNvPr>
          <p:cNvSpPr>
            <a:spLocks noGrp="1" noChangeArrowheads="1"/>
          </p:cNvSpPr>
          <p:nvPr>
            <p:ph type="sldNum" sz="quarter" idx="12"/>
          </p:nvPr>
        </p:nvSpPr>
        <p:spPr>
          <a:ln/>
        </p:spPr>
        <p:txBody>
          <a:bodyPr/>
          <a:lstStyle>
            <a:lvl1pPr>
              <a:defRPr/>
            </a:lvl1pPr>
          </a:lstStyle>
          <a:p>
            <a:pPr>
              <a:defRPr/>
            </a:pPr>
            <a:fld id="{FC5EC0C2-8B22-EC4F-AB63-A7456D3C787B}" type="slidenum">
              <a:rPr lang="en-US" altLang="en-US"/>
              <a:pPr>
                <a:defRPr/>
              </a:pPr>
              <a:t>‹#›</a:t>
            </a:fld>
            <a:endParaRPr lang="en-US" altLang="en-US"/>
          </a:p>
        </p:txBody>
      </p:sp>
    </p:spTree>
    <p:extLst>
      <p:ext uri="{BB962C8B-B14F-4D97-AF65-F5344CB8AC3E}">
        <p14:creationId xmlns:p14="http://schemas.microsoft.com/office/powerpoint/2010/main" val="3769431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D9DB3F-1221-D07A-72BD-5422FFAECC49}"/>
              </a:ext>
            </a:extLst>
          </p:cNvPr>
          <p:cNvSpPr>
            <a:spLocks noGrp="1" noChangeArrowheads="1"/>
          </p:cNvSpPr>
          <p:nvPr>
            <p:ph type="dt" sz="half" idx="10"/>
          </p:nvPr>
        </p:nvSpPr>
        <p:spPr>
          <a:ln/>
        </p:spPr>
        <p:txBody>
          <a:bodyPr/>
          <a:lstStyle>
            <a:lvl1pPr>
              <a:defRPr/>
            </a:lvl1pPr>
          </a:lstStyle>
          <a:p>
            <a:pPr>
              <a:defRPr/>
            </a:pPr>
            <a:fld id="{DE7795F0-4F86-034F-9E9F-F491A8CC1C97}" type="datetime1">
              <a:rPr lang="en-US" altLang="en-US"/>
              <a:pPr>
                <a:defRPr/>
              </a:pPr>
              <a:t>9/18/24</a:t>
            </a:fld>
            <a:endParaRPr lang="en-US" altLang="en-US"/>
          </a:p>
        </p:txBody>
      </p:sp>
      <p:sp>
        <p:nvSpPr>
          <p:cNvPr id="5" name="Rectangle 5">
            <a:extLst>
              <a:ext uri="{FF2B5EF4-FFF2-40B4-BE49-F238E27FC236}">
                <a16:creationId xmlns:a16="http://schemas.microsoft.com/office/drawing/2014/main" id="{3FEDBC37-0F3F-48EF-D757-DFD0DEE3A12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DBDC2D17-97F4-5494-C864-3C33CCFF63A0}"/>
              </a:ext>
            </a:extLst>
          </p:cNvPr>
          <p:cNvSpPr>
            <a:spLocks noGrp="1" noChangeArrowheads="1"/>
          </p:cNvSpPr>
          <p:nvPr>
            <p:ph type="sldNum" sz="quarter" idx="12"/>
          </p:nvPr>
        </p:nvSpPr>
        <p:spPr>
          <a:ln/>
        </p:spPr>
        <p:txBody>
          <a:bodyPr/>
          <a:lstStyle>
            <a:lvl1pPr>
              <a:defRPr/>
            </a:lvl1pPr>
          </a:lstStyle>
          <a:p>
            <a:pPr>
              <a:defRPr/>
            </a:pPr>
            <a:fld id="{C18991CE-3F95-9A4F-B37E-B1C508A4E3EE}" type="slidenum">
              <a:rPr lang="en-US" altLang="en-US"/>
              <a:pPr>
                <a:defRPr/>
              </a:pPr>
              <a:t>‹#›</a:t>
            </a:fld>
            <a:endParaRPr lang="en-US" altLang="en-US"/>
          </a:p>
        </p:txBody>
      </p:sp>
    </p:spTree>
    <p:extLst>
      <p:ext uri="{BB962C8B-B14F-4D97-AF65-F5344CB8AC3E}">
        <p14:creationId xmlns:p14="http://schemas.microsoft.com/office/powerpoint/2010/main" val="840960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AC69990-C538-5D5F-7AC3-8B1F21A325E7}"/>
              </a:ext>
            </a:extLst>
          </p:cNvPr>
          <p:cNvSpPr>
            <a:spLocks noGrp="1" noChangeArrowheads="1"/>
          </p:cNvSpPr>
          <p:nvPr>
            <p:ph type="dt" sz="half" idx="10"/>
          </p:nvPr>
        </p:nvSpPr>
        <p:spPr>
          <a:ln/>
        </p:spPr>
        <p:txBody>
          <a:bodyPr/>
          <a:lstStyle>
            <a:lvl1pPr>
              <a:defRPr/>
            </a:lvl1pPr>
          </a:lstStyle>
          <a:p>
            <a:pPr>
              <a:defRPr/>
            </a:pPr>
            <a:fld id="{3F06311E-C1F6-2C48-8922-E004257042A1}" type="datetime1">
              <a:rPr lang="en-US" altLang="en-US"/>
              <a:pPr>
                <a:defRPr/>
              </a:pPr>
              <a:t>9/18/24</a:t>
            </a:fld>
            <a:endParaRPr lang="en-US" altLang="en-US"/>
          </a:p>
        </p:txBody>
      </p:sp>
      <p:sp>
        <p:nvSpPr>
          <p:cNvPr id="5" name="Rectangle 5">
            <a:extLst>
              <a:ext uri="{FF2B5EF4-FFF2-40B4-BE49-F238E27FC236}">
                <a16:creationId xmlns:a16="http://schemas.microsoft.com/office/drawing/2014/main" id="{95A84996-DB2F-38F8-1ED4-A6824DA4AF2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8B7155F-519D-74FE-0387-59709BE63994}"/>
              </a:ext>
            </a:extLst>
          </p:cNvPr>
          <p:cNvSpPr>
            <a:spLocks noGrp="1" noChangeArrowheads="1"/>
          </p:cNvSpPr>
          <p:nvPr>
            <p:ph type="sldNum" sz="quarter" idx="12"/>
          </p:nvPr>
        </p:nvSpPr>
        <p:spPr>
          <a:ln/>
        </p:spPr>
        <p:txBody>
          <a:bodyPr/>
          <a:lstStyle>
            <a:lvl1pPr>
              <a:defRPr/>
            </a:lvl1pPr>
          </a:lstStyle>
          <a:p>
            <a:pPr>
              <a:defRPr/>
            </a:pPr>
            <a:fld id="{C12F85F8-295E-1B4C-8721-77E6CCB5429C}" type="slidenum">
              <a:rPr lang="en-US" altLang="en-US"/>
              <a:pPr>
                <a:defRPr/>
              </a:pPr>
              <a:t>‹#›</a:t>
            </a:fld>
            <a:endParaRPr lang="en-US" altLang="en-US"/>
          </a:p>
        </p:txBody>
      </p:sp>
    </p:spTree>
    <p:extLst>
      <p:ext uri="{BB962C8B-B14F-4D97-AF65-F5344CB8AC3E}">
        <p14:creationId xmlns:p14="http://schemas.microsoft.com/office/powerpoint/2010/main" val="876467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FE2ADB-5AE2-3607-6143-2E9615BDC060}"/>
              </a:ext>
            </a:extLst>
          </p:cNvPr>
          <p:cNvSpPr>
            <a:spLocks noGrp="1" noChangeArrowheads="1"/>
          </p:cNvSpPr>
          <p:nvPr>
            <p:ph type="dt" sz="half" idx="10"/>
          </p:nvPr>
        </p:nvSpPr>
        <p:spPr>
          <a:ln/>
        </p:spPr>
        <p:txBody>
          <a:bodyPr/>
          <a:lstStyle>
            <a:lvl1pPr>
              <a:defRPr/>
            </a:lvl1pPr>
          </a:lstStyle>
          <a:p>
            <a:pPr>
              <a:defRPr/>
            </a:pPr>
            <a:fld id="{2F886CA4-AC70-2C4D-9800-B2BCE7549DDB}" type="datetime1">
              <a:rPr lang="en-US" altLang="en-US"/>
              <a:pPr>
                <a:defRPr/>
              </a:pPr>
              <a:t>9/18/24</a:t>
            </a:fld>
            <a:endParaRPr lang="en-US" altLang="en-US"/>
          </a:p>
        </p:txBody>
      </p:sp>
      <p:sp>
        <p:nvSpPr>
          <p:cNvPr id="6" name="Rectangle 5">
            <a:extLst>
              <a:ext uri="{FF2B5EF4-FFF2-40B4-BE49-F238E27FC236}">
                <a16:creationId xmlns:a16="http://schemas.microsoft.com/office/drawing/2014/main" id="{49DFABF3-7922-DB4E-DB6E-D0405D2AD1F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1BBEC780-A87F-45D7-A575-5425E90E85DF}"/>
              </a:ext>
            </a:extLst>
          </p:cNvPr>
          <p:cNvSpPr>
            <a:spLocks noGrp="1" noChangeArrowheads="1"/>
          </p:cNvSpPr>
          <p:nvPr>
            <p:ph type="sldNum" sz="quarter" idx="12"/>
          </p:nvPr>
        </p:nvSpPr>
        <p:spPr>
          <a:ln/>
        </p:spPr>
        <p:txBody>
          <a:bodyPr/>
          <a:lstStyle>
            <a:lvl1pPr>
              <a:defRPr/>
            </a:lvl1pPr>
          </a:lstStyle>
          <a:p>
            <a:pPr>
              <a:defRPr/>
            </a:pPr>
            <a:fld id="{5224D392-4FA5-E44C-BD46-512609D4644D}" type="slidenum">
              <a:rPr lang="en-US" altLang="en-US"/>
              <a:pPr>
                <a:defRPr/>
              </a:pPr>
              <a:t>‹#›</a:t>
            </a:fld>
            <a:endParaRPr lang="en-US" altLang="en-US"/>
          </a:p>
        </p:txBody>
      </p:sp>
    </p:spTree>
    <p:extLst>
      <p:ext uri="{BB962C8B-B14F-4D97-AF65-F5344CB8AC3E}">
        <p14:creationId xmlns:p14="http://schemas.microsoft.com/office/powerpoint/2010/main" val="1175410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21B6A23-9670-AE27-4F19-69624D0026F0}"/>
              </a:ext>
            </a:extLst>
          </p:cNvPr>
          <p:cNvSpPr>
            <a:spLocks noGrp="1" noChangeArrowheads="1"/>
          </p:cNvSpPr>
          <p:nvPr>
            <p:ph type="dt" sz="half" idx="10"/>
          </p:nvPr>
        </p:nvSpPr>
        <p:spPr>
          <a:ln/>
        </p:spPr>
        <p:txBody>
          <a:bodyPr/>
          <a:lstStyle>
            <a:lvl1pPr>
              <a:defRPr/>
            </a:lvl1pPr>
          </a:lstStyle>
          <a:p>
            <a:pPr>
              <a:defRPr/>
            </a:pPr>
            <a:fld id="{89268302-BF50-7B4C-B8B6-B09012024CF0}" type="datetime1">
              <a:rPr lang="en-US" altLang="en-US"/>
              <a:pPr>
                <a:defRPr/>
              </a:pPr>
              <a:t>9/18/24</a:t>
            </a:fld>
            <a:endParaRPr lang="en-US" altLang="en-US"/>
          </a:p>
        </p:txBody>
      </p:sp>
      <p:sp>
        <p:nvSpPr>
          <p:cNvPr id="8" name="Rectangle 5">
            <a:extLst>
              <a:ext uri="{FF2B5EF4-FFF2-40B4-BE49-F238E27FC236}">
                <a16:creationId xmlns:a16="http://schemas.microsoft.com/office/drawing/2014/main" id="{FBB5F25E-C19E-D16D-C631-8BCFDC5F807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C90A518C-8F99-B6E2-0122-365D64C4A5FB}"/>
              </a:ext>
            </a:extLst>
          </p:cNvPr>
          <p:cNvSpPr>
            <a:spLocks noGrp="1" noChangeArrowheads="1"/>
          </p:cNvSpPr>
          <p:nvPr>
            <p:ph type="sldNum" sz="quarter" idx="12"/>
          </p:nvPr>
        </p:nvSpPr>
        <p:spPr>
          <a:ln/>
        </p:spPr>
        <p:txBody>
          <a:bodyPr/>
          <a:lstStyle>
            <a:lvl1pPr>
              <a:defRPr/>
            </a:lvl1pPr>
          </a:lstStyle>
          <a:p>
            <a:pPr>
              <a:defRPr/>
            </a:pPr>
            <a:fld id="{8BD63BAD-CA9D-6547-8C35-3FE3BEE56D1E}" type="slidenum">
              <a:rPr lang="en-US" altLang="en-US"/>
              <a:pPr>
                <a:defRPr/>
              </a:pPr>
              <a:t>‹#›</a:t>
            </a:fld>
            <a:endParaRPr lang="en-US" altLang="en-US"/>
          </a:p>
        </p:txBody>
      </p:sp>
    </p:spTree>
    <p:extLst>
      <p:ext uri="{BB962C8B-B14F-4D97-AF65-F5344CB8AC3E}">
        <p14:creationId xmlns:p14="http://schemas.microsoft.com/office/powerpoint/2010/main" val="36252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EB6D3DB-06C1-3C11-A987-DDDA2C9B3558}"/>
              </a:ext>
            </a:extLst>
          </p:cNvPr>
          <p:cNvSpPr>
            <a:spLocks noGrp="1" noChangeArrowheads="1"/>
          </p:cNvSpPr>
          <p:nvPr>
            <p:ph type="dt" sz="half" idx="10"/>
          </p:nvPr>
        </p:nvSpPr>
        <p:spPr>
          <a:ln/>
        </p:spPr>
        <p:txBody>
          <a:bodyPr/>
          <a:lstStyle>
            <a:lvl1pPr>
              <a:defRPr/>
            </a:lvl1pPr>
          </a:lstStyle>
          <a:p>
            <a:pPr>
              <a:defRPr/>
            </a:pPr>
            <a:fld id="{1BE95A6B-55B6-DD4F-B680-C41FDF525EC8}" type="datetime1">
              <a:rPr lang="en-US" altLang="en-US"/>
              <a:pPr>
                <a:defRPr/>
              </a:pPr>
              <a:t>9/18/24</a:t>
            </a:fld>
            <a:endParaRPr lang="en-US" altLang="en-US"/>
          </a:p>
        </p:txBody>
      </p:sp>
      <p:sp>
        <p:nvSpPr>
          <p:cNvPr id="8" name="Rectangle 5">
            <a:extLst>
              <a:ext uri="{FF2B5EF4-FFF2-40B4-BE49-F238E27FC236}">
                <a16:creationId xmlns:a16="http://schemas.microsoft.com/office/drawing/2014/main" id="{9978886B-F578-DD2B-D7F2-E578E38F356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20A37F2B-BDB4-5B77-288D-1BD85670F36C}"/>
              </a:ext>
            </a:extLst>
          </p:cNvPr>
          <p:cNvSpPr>
            <a:spLocks noGrp="1" noChangeArrowheads="1"/>
          </p:cNvSpPr>
          <p:nvPr>
            <p:ph type="sldNum" sz="quarter" idx="12"/>
          </p:nvPr>
        </p:nvSpPr>
        <p:spPr>
          <a:ln/>
        </p:spPr>
        <p:txBody>
          <a:bodyPr/>
          <a:lstStyle>
            <a:lvl1pPr>
              <a:defRPr/>
            </a:lvl1pPr>
          </a:lstStyle>
          <a:p>
            <a:pPr>
              <a:defRPr/>
            </a:pPr>
            <a:fld id="{F1AC0973-1C0E-7D41-BF5F-225CCB02FEB3}" type="slidenum">
              <a:rPr lang="en-US" altLang="en-US"/>
              <a:pPr>
                <a:defRPr/>
              </a:pPr>
              <a:t>‹#›</a:t>
            </a:fld>
            <a:endParaRPr lang="en-US" altLang="en-US"/>
          </a:p>
        </p:txBody>
      </p:sp>
    </p:spTree>
    <p:extLst>
      <p:ext uri="{BB962C8B-B14F-4D97-AF65-F5344CB8AC3E}">
        <p14:creationId xmlns:p14="http://schemas.microsoft.com/office/powerpoint/2010/main" val="915743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6F2A074-3CBC-5188-4E94-19FA4B8DC6D1}"/>
              </a:ext>
            </a:extLst>
          </p:cNvPr>
          <p:cNvSpPr>
            <a:spLocks noGrp="1" noChangeArrowheads="1"/>
          </p:cNvSpPr>
          <p:nvPr>
            <p:ph type="dt" sz="half" idx="10"/>
          </p:nvPr>
        </p:nvSpPr>
        <p:spPr>
          <a:ln/>
        </p:spPr>
        <p:txBody>
          <a:bodyPr/>
          <a:lstStyle>
            <a:lvl1pPr>
              <a:defRPr/>
            </a:lvl1pPr>
          </a:lstStyle>
          <a:p>
            <a:pPr>
              <a:defRPr/>
            </a:pPr>
            <a:fld id="{9AACCAEC-D09C-DD40-8E6D-70FF5549BCAD}" type="datetime1">
              <a:rPr lang="en-US" altLang="en-US"/>
              <a:pPr>
                <a:defRPr/>
              </a:pPr>
              <a:t>9/18/24</a:t>
            </a:fld>
            <a:endParaRPr lang="en-US" altLang="en-US"/>
          </a:p>
        </p:txBody>
      </p:sp>
      <p:sp>
        <p:nvSpPr>
          <p:cNvPr id="4" name="Rectangle 5">
            <a:extLst>
              <a:ext uri="{FF2B5EF4-FFF2-40B4-BE49-F238E27FC236}">
                <a16:creationId xmlns:a16="http://schemas.microsoft.com/office/drawing/2014/main" id="{6E3599A4-9A1C-74F9-51A5-37D5555C135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FF3962BA-30B6-3388-1CE6-829FDD366A8C}"/>
              </a:ext>
            </a:extLst>
          </p:cNvPr>
          <p:cNvSpPr>
            <a:spLocks noGrp="1" noChangeArrowheads="1"/>
          </p:cNvSpPr>
          <p:nvPr>
            <p:ph type="sldNum" sz="quarter" idx="12"/>
          </p:nvPr>
        </p:nvSpPr>
        <p:spPr>
          <a:ln/>
        </p:spPr>
        <p:txBody>
          <a:bodyPr/>
          <a:lstStyle>
            <a:lvl1pPr>
              <a:defRPr/>
            </a:lvl1pPr>
          </a:lstStyle>
          <a:p>
            <a:pPr>
              <a:defRPr/>
            </a:pPr>
            <a:fld id="{A382CEA8-AA5A-BD4E-8F6D-8B84BDB17CD5}" type="slidenum">
              <a:rPr lang="en-US" altLang="en-US"/>
              <a:pPr>
                <a:defRPr/>
              </a:pPr>
              <a:t>‹#›</a:t>
            </a:fld>
            <a:endParaRPr lang="en-US" altLang="en-US"/>
          </a:p>
        </p:txBody>
      </p:sp>
    </p:spTree>
    <p:extLst>
      <p:ext uri="{BB962C8B-B14F-4D97-AF65-F5344CB8AC3E}">
        <p14:creationId xmlns:p14="http://schemas.microsoft.com/office/powerpoint/2010/main" val="1853921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0A5D4B-D0EC-F53F-4474-57A371403AB0}"/>
              </a:ext>
            </a:extLst>
          </p:cNvPr>
          <p:cNvSpPr>
            <a:spLocks noGrp="1" noChangeArrowheads="1"/>
          </p:cNvSpPr>
          <p:nvPr>
            <p:ph type="dt" sz="half" idx="10"/>
          </p:nvPr>
        </p:nvSpPr>
        <p:spPr>
          <a:ln/>
        </p:spPr>
        <p:txBody>
          <a:bodyPr/>
          <a:lstStyle>
            <a:lvl1pPr>
              <a:defRPr/>
            </a:lvl1pPr>
          </a:lstStyle>
          <a:p>
            <a:pPr>
              <a:defRPr/>
            </a:pPr>
            <a:fld id="{EC44184D-851C-DA4E-951F-266DCA7D391B}" type="datetime1">
              <a:rPr lang="en-US" altLang="en-US"/>
              <a:pPr>
                <a:defRPr/>
              </a:pPr>
              <a:t>9/18/24</a:t>
            </a:fld>
            <a:endParaRPr lang="en-US" altLang="en-US"/>
          </a:p>
        </p:txBody>
      </p:sp>
      <p:sp>
        <p:nvSpPr>
          <p:cNvPr id="3" name="Rectangle 5">
            <a:extLst>
              <a:ext uri="{FF2B5EF4-FFF2-40B4-BE49-F238E27FC236}">
                <a16:creationId xmlns:a16="http://schemas.microsoft.com/office/drawing/2014/main" id="{E0DEFC96-9887-65A6-5103-5338878B5D4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545DE871-1733-D9F0-04EA-226447E493BC}"/>
              </a:ext>
            </a:extLst>
          </p:cNvPr>
          <p:cNvSpPr>
            <a:spLocks noGrp="1" noChangeArrowheads="1"/>
          </p:cNvSpPr>
          <p:nvPr>
            <p:ph type="sldNum" sz="quarter" idx="12"/>
          </p:nvPr>
        </p:nvSpPr>
        <p:spPr>
          <a:ln/>
        </p:spPr>
        <p:txBody>
          <a:bodyPr/>
          <a:lstStyle>
            <a:lvl1pPr>
              <a:defRPr/>
            </a:lvl1pPr>
          </a:lstStyle>
          <a:p>
            <a:pPr>
              <a:defRPr/>
            </a:pPr>
            <a:fld id="{E4E49EF6-CC99-B24E-B44D-A51B4A822C34}" type="slidenum">
              <a:rPr lang="en-US" altLang="en-US"/>
              <a:pPr>
                <a:defRPr/>
              </a:pPr>
              <a:t>‹#›</a:t>
            </a:fld>
            <a:endParaRPr lang="en-US" altLang="en-US"/>
          </a:p>
        </p:txBody>
      </p:sp>
    </p:spTree>
    <p:extLst>
      <p:ext uri="{BB962C8B-B14F-4D97-AF65-F5344CB8AC3E}">
        <p14:creationId xmlns:p14="http://schemas.microsoft.com/office/powerpoint/2010/main" val="4021795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95B5B8-7B8F-60E5-5F5D-69E1DD59D4AC}"/>
              </a:ext>
            </a:extLst>
          </p:cNvPr>
          <p:cNvSpPr>
            <a:spLocks noGrp="1" noChangeArrowheads="1"/>
          </p:cNvSpPr>
          <p:nvPr>
            <p:ph type="dt" sz="half" idx="10"/>
          </p:nvPr>
        </p:nvSpPr>
        <p:spPr>
          <a:ln/>
        </p:spPr>
        <p:txBody>
          <a:bodyPr/>
          <a:lstStyle>
            <a:lvl1pPr>
              <a:defRPr/>
            </a:lvl1pPr>
          </a:lstStyle>
          <a:p>
            <a:pPr>
              <a:defRPr/>
            </a:pPr>
            <a:fld id="{4D5EE842-30F0-8F4C-97A0-F394A468DDE6}" type="datetime1">
              <a:rPr lang="en-US" altLang="en-US"/>
              <a:pPr>
                <a:defRPr/>
              </a:pPr>
              <a:t>9/18/24</a:t>
            </a:fld>
            <a:endParaRPr lang="en-US" altLang="en-US"/>
          </a:p>
        </p:txBody>
      </p:sp>
      <p:sp>
        <p:nvSpPr>
          <p:cNvPr id="6" name="Rectangle 5">
            <a:extLst>
              <a:ext uri="{FF2B5EF4-FFF2-40B4-BE49-F238E27FC236}">
                <a16:creationId xmlns:a16="http://schemas.microsoft.com/office/drawing/2014/main" id="{2189A6B8-0E93-4EB0-634A-53AAE4AA3F4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CCC4FDE8-02BA-B921-512E-6CA55BEF5DE2}"/>
              </a:ext>
            </a:extLst>
          </p:cNvPr>
          <p:cNvSpPr>
            <a:spLocks noGrp="1" noChangeArrowheads="1"/>
          </p:cNvSpPr>
          <p:nvPr>
            <p:ph type="sldNum" sz="quarter" idx="12"/>
          </p:nvPr>
        </p:nvSpPr>
        <p:spPr>
          <a:ln/>
        </p:spPr>
        <p:txBody>
          <a:bodyPr/>
          <a:lstStyle>
            <a:lvl1pPr>
              <a:defRPr/>
            </a:lvl1pPr>
          </a:lstStyle>
          <a:p>
            <a:pPr>
              <a:defRPr/>
            </a:pPr>
            <a:fld id="{5307DBB6-AAD9-FE46-85F8-9A7398ED73E4}" type="slidenum">
              <a:rPr lang="en-US" altLang="en-US"/>
              <a:pPr>
                <a:defRPr/>
              </a:pPr>
              <a:t>‹#›</a:t>
            </a:fld>
            <a:endParaRPr lang="en-US" altLang="en-US"/>
          </a:p>
        </p:txBody>
      </p:sp>
    </p:spTree>
    <p:extLst>
      <p:ext uri="{BB962C8B-B14F-4D97-AF65-F5344CB8AC3E}">
        <p14:creationId xmlns:p14="http://schemas.microsoft.com/office/powerpoint/2010/main" val="1107361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EB970-2955-1625-5F0F-DF67496A6DDB}"/>
              </a:ext>
            </a:extLst>
          </p:cNvPr>
          <p:cNvSpPr>
            <a:spLocks noGrp="1" noChangeArrowheads="1"/>
          </p:cNvSpPr>
          <p:nvPr>
            <p:ph type="dt" sz="half" idx="10"/>
          </p:nvPr>
        </p:nvSpPr>
        <p:spPr>
          <a:ln/>
        </p:spPr>
        <p:txBody>
          <a:bodyPr/>
          <a:lstStyle>
            <a:lvl1pPr>
              <a:defRPr/>
            </a:lvl1pPr>
          </a:lstStyle>
          <a:p>
            <a:pPr>
              <a:defRPr/>
            </a:pPr>
            <a:fld id="{B0EAADA9-2D9C-9247-852B-164768EA8812}" type="datetime1">
              <a:rPr lang="en-US" altLang="en-US"/>
              <a:pPr>
                <a:defRPr/>
              </a:pPr>
              <a:t>9/18/24</a:t>
            </a:fld>
            <a:endParaRPr lang="en-US" altLang="en-US"/>
          </a:p>
        </p:txBody>
      </p:sp>
      <p:sp>
        <p:nvSpPr>
          <p:cNvPr id="6" name="Rectangle 5">
            <a:extLst>
              <a:ext uri="{FF2B5EF4-FFF2-40B4-BE49-F238E27FC236}">
                <a16:creationId xmlns:a16="http://schemas.microsoft.com/office/drawing/2014/main" id="{35E5F426-1EC0-14B2-07EA-94DE1C0C301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BA82A3A4-89CE-EFFF-269B-A450AF948D27}"/>
              </a:ext>
            </a:extLst>
          </p:cNvPr>
          <p:cNvSpPr>
            <a:spLocks noGrp="1" noChangeArrowheads="1"/>
          </p:cNvSpPr>
          <p:nvPr>
            <p:ph type="sldNum" sz="quarter" idx="12"/>
          </p:nvPr>
        </p:nvSpPr>
        <p:spPr>
          <a:ln/>
        </p:spPr>
        <p:txBody>
          <a:bodyPr/>
          <a:lstStyle>
            <a:lvl1pPr>
              <a:defRPr/>
            </a:lvl1pPr>
          </a:lstStyle>
          <a:p>
            <a:pPr>
              <a:defRPr/>
            </a:pPr>
            <a:fld id="{EA584ED6-A64A-CF42-99F3-33E00ACB33B7}" type="slidenum">
              <a:rPr lang="en-US" altLang="en-US"/>
              <a:pPr>
                <a:defRPr/>
              </a:pPr>
              <a:t>‹#›</a:t>
            </a:fld>
            <a:endParaRPr lang="en-US" altLang="en-US"/>
          </a:p>
        </p:txBody>
      </p:sp>
    </p:spTree>
    <p:extLst>
      <p:ext uri="{BB962C8B-B14F-4D97-AF65-F5344CB8AC3E}">
        <p14:creationId xmlns:p14="http://schemas.microsoft.com/office/powerpoint/2010/main" val="4130408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7C8089-4FF7-C959-CBD4-27A258680000}"/>
              </a:ext>
            </a:extLst>
          </p:cNvPr>
          <p:cNvSpPr>
            <a:spLocks noGrp="1" noChangeArrowheads="1"/>
          </p:cNvSpPr>
          <p:nvPr>
            <p:ph type="dt" sz="half" idx="10"/>
          </p:nvPr>
        </p:nvSpPr>
        <p:spPr>
          <a:ln/>
        </p:spPr>
        <p:txBody>
          <a:bodyPr/>
          <a:lstStyle>
            <a:lvl1pPr>
              <a:defRPr/>
            </a:lvl1pPr>
          </a:lstStyle>
          <a:p>
            <a:pPr>
              <a:defRPr/>
            </a:pPr>
            <a:fld id="{1FFB1D07-3473-9E43-9AE0-FA34515ABA8A}" type="datetime1">
              <a:rPr lang="en-US" altLang="en-US"/>
              <a:pPr>
                <a:defRPr/>
              </a:pPr>
              <a:t>9/18/24</a:t>
            </a:fld>
            <a:endParaRPr lang="en-US" altLang="en-US"/>
          </a:p>
        </p:txBody>
      </p:sp>
      <p:sp>
        <p:nvSpPr>
          <p:cNvPr id="5" name="Rectangle 5">
            <a:extLst>
              <a:ext uri="{FF2B5EF4-FFF2-40B4-BE49-F238E27FC236}">
                <a16:creationId xmlns:a16="http://schemas.microsoft.com/office/drawing/2014/main" id="{6621AEC4-5DB7-C60D-2554-65AACB296C6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06D97171-8CA7-1440-4A91-7295F9BE58CE}"/>
              </a:ext>
            </a:extLst>
          </p:cNvPr>
          <p:cNvSpPr>
            <a:spLocks noGrp="1" noChangeArrowheads="1"/>
          </p:cNvSpPr>
          <p:nvPr>
            <p:ph type="sldNum" sz="quarter" idx="12"/>
          </p:nvPr>
        </p:nvSpPr>
        <p:spPr>
          <a:ln/>
        </p:spPr>
        <p:txBody>
          <a:bodyPr/>
          <a:lstStyle>
            <a:lvl1pPr>
              <a:defRPr/>
            </a:lvl1pPr>
          </a:lstStyle>
          <a:p>
            <a:pPr>
              <a:defRPr/>
            </a:pPr>
            <a:fld id="{5E75078A-5F8E-BA4C-9C9D-A15269B48A21}" type="slidenum">
              <a:rPr lang="en-US" altLang="en-US"/>
              <a:pPr>
                <a:defRPr/>
              </a:pPr>
              <a:t>‹#›</a:t>
            </a:fld>
            <a:endParaRPr lang="en-US" altLang="en-US"/>
          </a:p>
        </p:txBody>
      </p:sp>
    </p:spTree>
    <p:extLst>
      <p:ext uri="{BB962C8B-B14F-4D97-AF65-F5344CB8AC3E}">
        <p14:creationId xmlns:p14="http://schemas.microsoft.com/office/powerpoint/2010/main" val="4062260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5D6B01-2825-F43E-8E3A-05504E50016B}"/>
              </a:ext>
            </a:extLst>
          </p:cNvPr>
          <p:cNvSpPr>
            <a:spLocks noGrp="1" noChangeArrowheads="1"/>
          </p:cNvSpPr>
          <p:nvPr>
            <p:ph type="dt" sz="half" idx="10"/>
          </p:nvPr>
        </p:nvSpPr>
        <p:spPr>
          <a:ln/>
        </p:spPr>
        <p:txBody>
          <a:bodyPr/>
          <a:lstStyle>
            <a:lvl1pPr>
              <a:defRPr/>
            </a:lvl1pPr>
          </a:lstStyle>
          <a:p>
            <a:pPr>
              <a:defRPr/>
            </a:pPr>
            <a:fld id="{C2E76B0D-5CAC-1748-8968-CFAD01D9C81C}" type="datetime1">
              <a:rPr lang="en-US" altLang="en-US"/>
              <a:pPr>
                <a:defRPr/>
              </a:pPr>
              <a:t>9/18/24</a:t>
            </a:fld>
            <a:endParaRPr lang="en-US" altLang="en-US"/>
          </a:p>
        </p:txBody>
      </p:sp>
      <p:sp>
        <p:nvSpPr>
          <p:cNvPr id="5" name="Rectangle 5">
            <a:extLst>
              <a:ext uri="{FF2B5EF4-FFF2-40B4-BE49-F238E27FC236}">
                <a16:creationId xmlns:a16="http://schemas.microsoft.com/office/drawing/2014/main" id="{D1CAA8E9-21CC-42DC-11C1-8DDC118937D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F3799470-223A-484B-BF01-0AABFE01A995}"/>
              </a:ext>
            </a:extLst>
          </p:cNvPr>
          <p:cNvSpPr>
            <a:spLocks noGrp="1" noChangeArrowheads="1"/>
          </p:cNvSpPr>
          <p:nvPr>
            <p:ph type="sldNum" sz="quarter" idx="12"/>
          </p:nvPr>
        </p:nvSpPr>
        <p:spPr>
          <a:ln/>
        </p:spPr>
        <p:txBody>
          <a:bodyPr/>
          <a:lstStyle>
            <a:lvl1pPr>
              <a:defRPr/>
            </a:lvl1pPr>
          </a:lstStyle>
          <a:p>
            <a:pPr>
              <a:defRPr/>
            </a:pPr>
            <a:fld id="{CEF0D631-7FE0-1641-8DEA-928B04E9476D}" type="slidenum">
              <a:rPr lang="en-US" altLang="en-US"/>
              <a:pPr>
                <a:defRPr/>
              </a:pPr>
              <a:t>‹#›</a:t>
            </a:fld>
            <a:endParaRPr lang="en-US" altLang="en-US"/>
          </a:p>
        </p:txBody>
      </p:sp>
    </p:spTree>
    <p:extLst>
      <p:ext uri="{BB962C8B-B14F-4D97-AF65-F5344CB8AC3E}">
        <p14:creationId xmlns:p14="http://schemas.microsoft.com/office/powerpoint/2010/main" val="722714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45AC49-1719-3B90-E4A6-531D0E4EC230}"/>
              </a:ext>
            </a:extLst>
          </p:cNvPr>
          <p:cNvSpPr>
            <a:spLocks noGrp="1" noChangeArrowheads="1"/>
          </p:cNvSpPr>
          <p:nvPr>
            <p:ph type="dt" sz="half" idx="10"/>
          </p:nvPr>
        </p:nvSpPr>
        <p:spPr>
          <a:ln/>
        </p:spPr>
        <p:txBody>
          <a:bodyPr/>
          <a:lstStyle>
            <a:lvl1pPr>
              <a:defRPr/>
            </a:lvl1pPr>
          </a:lstStyle>
          <a:p>
            <a:pPr>
              <a:defRPr/>
            </a:pPr>
            <a:fld id="{B9A0B593-D536-B144-8902-9B0D33959C60}" type="datetime1">
              <a:rPr lang="en-US" altLang="en-US"/>
              <a:pPr>
                <a:defRPr/>
              </a:pPr>
              <a:t>9/18/24</a:t>
            </a:fld>
            <a:endParaRPr lang="en-US" altLang="en-US"/>
          </a:p>
        </p:txBody>
      </p:sp>
      <p:sp>
        <p:nvSpPr>
          <p:cNvPr id="5" name="Rectangle 5">
            <a:extLst>
              <a:ext uri="{FF2B5EF4-FFF2-40B4-BE49-F238E27FC236}">
                <a16:creationId xmlns:a16="http://schemas.microsoft.com/office/drawing/2014/main" id="{332CA60B-5491-AADB-3890-FFA9CBC9E8B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18C4651-EDAA-BA24-079B-E88DDF562119}"/>
              </a:ext>
            </a:extLst>
          </p:cNvPr>
          <p:cNvSpPr>
            <a:spLocks noGrp="1" noChangeArrowheads="1"/>
          </p:cNvSpPr>
          <p:nvPr>
            <p:ph type="sldNum" sz="quarter" idx="12"/>
          </p:nvPr>
        </p:nvSpPr>
        <p:spPr>
          <a:ln/>
        </p:spPr>
        <p:txBody>
          <a:bodyPr/>
          <a:lstStyle>
            <a:lvl1pPr>
              <a:defRPr/>
            </a:lvl1pPr>
          </a:lstStyle>
          <a:p>
            <a:pPr>
              <a:defRPr/>
            </a:pPr>
            <a:fld id="{1450785B-413C-4648-9929-A62D4BAAFCC1}" type="slidenum">
              <a:rPr lang="en-US" altLang="en-US"/>
              <a:pPr>
                <a:defRPr/>
              </a:pPr>
              <a:t>‹#›</a:t>
            </a:fld>
            <a:endParaRPr lang="en-US" altLang="en-US"/>
          </a:p>
        </p:txBody>
      </p:sp>
    </p:spTree>
    <p:extLst>
      <p:ext uri="{BB962C8B-B14F-4D97-AF65-F5344CB8AC3E}">
        <p14:creationId xmlns:p14="http://schemas.microsoft.com/office/powerpoint/2010/main" val="85392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0D4C30-12D0-5492-06D3-A37675DF9CB2}"/>
              </a:ext>
            </a:extLst>
          </p:cNvPr>
          <p:cNvSpPr>
            <a:spLocks noGrp="1" noChangeArrowheads="1"/>
          </p:cNvSpPr>
          <p:nvPr>
            <p:ph type="dt" sz="half" idx="10"/>
          </p:nvPr>
        </p:nvSpPr>
        <p:spPr>
          <a:ln/>
        </p:spPr>
        <p:txBody>
          <a:bodyPr/>
          <a:lstStyle>
            <a:lvl1pPr>
              <a:defRPr/>
            </a:lvl1pPr>
          </a:lstStyle>
          <a:p>
            <a:pPr>
              <a:defRPr/>
            </a:pPr>
            <a:fld id="{A67B8A43-DB6F-5441-8B9B-341494449FAA}" type="datetime1">
              <a:rPr lang="en-US" altLang="en-US"/>
              <a:pPr>
                <a:defRPr/>
              </a:pPr>
              <a:t>9/18/24</a:t>
            </a:fld>
            <a:endParaRPr lang="en-US" altLang="en-US"/>
          </a:p>
        </p:txBody>
      </p:sp>
      <p:sp>
        <p:nvSpPr>
          <p:cNvPr id="5" name="Rectangle 5">
            <a:extLst>
              <a:ext uri="{FF2B5EF4-FFF2-40B4-BE49-F238E27FC236}">
                <a16:creationId xmlns:a16="http://schemas.microsoft.com/office/drawing/2014/main" id="{7BEEF900-01D7-50FD-CE76-F64EB67FD6B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AE445B8D-21B9-0276-52B8-3C3269A6E0D6}"/>
              </a:ext>
            </a:extLst>
          </p:cNvPr>
          <p:cNvSpPr>
            <a:spLocks noGrp="1" noChangeArrowheads="1"/>
          </p:cNvSpPr>
          <p:nvPr>
            <p:ph type="sldNum" sz="quarter" idx="12"/>
          </p:nvPr>
        </p:nvSpPr>
        <p:spPr>
          <a:ln/>
        </p:spPr>
        <p:txBody>
          <a:bodyPr/>
          <a:lstStyle>
            <a:lvl1pPr>
              <a:defRPr/>
            </a:lvl1pPr>
          </a:lstStyle>
          <a:p>
            <a:pPr>
              <a:defRPr/>
            </a:pPr>
            <a:fld id="{5B5E6ED8-B0D1-A54D-8C8E-EBBB8668D3AC}" type="slidenum">
              <a:rPr lang="en-US" altLang="en-US"/>
              <a:pPr>
                <a:defRPr/>
              </a:pPr>
              <a:t>‹#›</a:t>
            </a:fld>
            <a:endParaRPr lang="en-US" altLang="en-US"/>
          </a:p>
        </p:txBody>
      </p:sp>
    </p:spTree>
    <p:extLst>
      <p:ext uri="{BB962C8B-B14F-4D97-AF65-F5344CB8AC3E}">
        <p14:creationId xmlns:p14="http://schemas.microsoft.com/office/powerpoint/2010/main" val="4271177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262D478-9759-6107-337D-AA71DF1A9B36}"/>
              </a:ext>
            </a:extLst>
          </p:cNvPr>
          <p:cNvSpPr>
            <a:spLocks noGrp="1" noChangeArrowheads="1"/>
          </p:cNvSpPr>
          <p:nvPr>
            <p:ph type="dt" sz="half" idx="10"/>
          </p:nvPr>
        </p:nvSpPr>
        <p:spPr>
          <a:ln/>
        </p:spPr>
        <p:txBody>
          <a:bodyPr/>
          <a:lstStyle>
            <a:lvl1pPr>
              <a:defRPr/>
            </a:lvl1pPr>
          </a:lstStyle>
          <a:p>
            <a:pPr>
              <a:defRPr/>
            </a:pPr>
            <a:fld id="{35426615-0F61-004B-8F9A-19C228C5998F}" type="datetime1">
              <a:rPr lang="en-US" altLang="en-US"/>
              <a:pPr>
                <a:defRPr/>
              </a:pPr>
              <a:t>9/18/24</a:t>
            </a:fld>
            <a:endParaRPr lang="en-US" altLang="en-US"/>
          </a:p>
        </p:txBody>
      </p:sp>
      <p:sp>
        <p:nvSpPr>
          <p:cNvPr id="5" name="Rectangle 5">
            <a:extLst>
              <a:ext uri="{FF2B5EF4-FFF2-40B4-BE49-F238E27FC236}">
                <a16:creationId xmlns:a16="http://schemas.microsoft.com/office/drawing/2014/main" id="{0D32FDF9-E0E7-334A-46F2-8302B278F65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36A7734-44F8-A639-A64E-E7B26E00940D}"/>
              </a:ext>
            </a:extLst>
          </p:cNvPr>
          <p:cNvSpPr>
            <a:spLocks noGrp="1" noChangeArrowheads="1"/>
          </p:cNvSpPr>
          <p:nvPr>
            <p:ph type="sldNum" sz="quarter" idx="12"/>
          </p:nvPr>
        </p:nvSpPr>
        <p:spPr>
          <a:ln/>
        </p:spPr>
        <p:txBody>
          <a:bodyPr/>
          <a:lstStyle>
            <a:lvl1pPr>
              <a:defRPr/>
            </a:lvl1pPr>
          </a:lstStyle>
          <a:p>
            <a:pPr>
              <a:defRPr/>
            </a:pPr>
            <a:fld id="{4A67686E-903C-A142-9027-F6C221FB8273}" type="slidenum">
              <a:rPr lang="en-US" altLang="en-US"/>
              <a:pPr>
                <a:defRPr/>
              </a:pPr>
              <a:t>‹#›</a:t>
            </a:fld>
            <a:endParaRPr lang="en-US" altLang="en-US"/>
          </a:p>
        </p:txBody>
      </p:sp>
    </p:spTree>
    <p:extLst>
      <p:ext uri="{BB962C8B-B14F-4D97-AF65-F5344CB8AC3E}">
        <p14:creationId xmlns:p14="http://schemas.microsoft.com/office/powerpoint/2010/main" val="2638463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C493EC-2664-73F1-17C8-4565C92453E3}"/>
              </a:ext>
            </a:extLst>
          </p:cNvPr>
          <p:cNvSpPr>
            <a:spLocks noGrp="1" noChangeArrowheads="1"/>
          </p:cNvSpPr>
          <p:nvPr>
            <p:ph type="dt" sz="half" idx="10"/>
          </p:nvPr>
        </p:nvSpPr>
        <p:spPr>
          <a:ln/>
        </p:spPr>
        <p:txBody>
          <a:bodyPr/>
          <a:lstStyle>
            <a:lvl1pPr>
              <a:defRPr/>
            </a:lvl1pPr>
          </a:lstStyle>
          <a:p>
            <a:pPr>
              <a:defRPr/>
            </a:pPr>
            <a:fld id="{C66D336E-4D8D-9D44-99CF-CEB7E4CC70E7}" type="datetime1">
              <a:rPr lang="en-US" altLang="en-US"/>
              <a:pPr>
                <a:defRPr/>
              </a:pPr>
              <a:t>9/18/24</a:t>
            </a:fld>
            <a:endParaRPr lang="en-US" altLang="en-US"/>
          </a:p>
        </p:txBody>
      </p:sp>
      <p:sp>
        <p:nvSpPr>
          <p:cNvPr id="6" name="Rectangle 5">
            <a:extLst>
              <a:ext uri="{FF2B5EF4-FFF2-40B4-BE49-F238E27FC236}">
                <a16:creationId xmlns:a16="http://schemas.microsoft.com/office/drawing/2014/main" id="{B10FC70F-5828-7576-2B64-CD62E1C9D8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154352DD-FDE3-530F-7924-9CB564E8D78C}"/>
              </a:ext>
            </a:extLst>
          </p:cNvPr>
          <p:cNvSpPr>
            <a:spLocks noGrp="1" noChangeArrowheads="1"/>
          </p:cNvSpPr>
          <p:nvPr>
            <p:ph type="sldNum" sz="quarter" idx="12"/>
          </p:nvPr>
        </p:nvSpPr>
        <p:spPr>
          <a:ln/>
        </p:spPr>
        <p:txBody>
          <a:bodyPr/>
          <a:lstStyle>
            <a:lvl1pPr>
              <a:defRPr/>
            </a:lvl1pPr>
          </a:lstStyle>
          <a:p>
            <a:pPr>
              <a:defRPr/>
            </a:pPr>
            <a:fld id="{2668E94F-DA73-A446-AC49-7B50C06F373F}" type="slidenum">
              <a:rPr lang="en-US" altLang="en-US"/>
              <a:pPr>
                <a:defRPr/>
              </a:pPr>
              <a:t>‹#›</a:t>
            </a:fld>
            <a:endParaRPr lang="en-US" altLang="en-US"/>
          </a:p>
        </p:txBody>
      </p:sp>
    </p:spTree>
    <p:extLst>
      <p:ext uri="{BB962C8B-B14F-4D97-AF65-F5344CB8AC3E}">
        <p14:creationId xmlns:p14="http://schemas.microsoft.com/office/powerpoint/2010/main" val="226742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310F9C-C8A9-0668-E527-EB110F177C97}"/>
              </a:ext>
            </a:extLst>
          </p:cNvPr>
          <p:cNvSpPr>
            <a:spLocks noGrp="1" noChangeArrowheads="1"/>
          </p:cNvSpPr>
          <p:nvPr>
            <p:ph type="dt" sz="half" idx="10"/>
          </p:nvPr>
        </p:nvSpPr>
        <p:spPr>
          <a:ln/>
        </p:spPr>
        <p:txBody>
          <a:bodyPr/>
          <a:lstStyle>
            <a:lvl1pPr>
              <a:defRPr/>
            </a:lvl1pPr>
          </a:lstStyle>
          <a:p>
            <a:pPr>
              <a:defRPr/>
            </a:pPr>
            <a:fld id="{701C507B-4FFB-9748-83B8-3AF6CC688491}" type="datetime1">
              <a:rPr lang="en-US" altLang="en-US"/>
              <a:pPr>
                <a:defRPr/>
              </a:pPr>
              <a:t>9/18/24</a:t>
            </a:fld>
            <a:endParaRPr lang="en-US" altLang="en-US"/>
          </a:p>
        </p:txBody>
      </p:sp>
      <p:sp>
        <p:nvSpPr>
          <p:cNvPr id="4" name="Rectangle 5">
            <a:extLst>
              <a:ext uri="{FF2B5EF4-FFF2-40B4-BE49-F238E27FC236}">
                <a16:creationId xmlns:a16="http://schemas.microsoft.com/office/drawing/2014/main" id="{12ADBDAB-EB23-B18D-9278-9CB782088FA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9B77ED56-3257-A24B-9FCD-05496DE1EB26}"/>
              </a:ext>
            </a:extLst>
          </p:cNvPr>
          <p:cNvSpPr>
            <a:spLocks noGrp="1" noChangeArrowheads="1"/>
          </p:cNvSpPr>
          <p:nvPr>
            <p:ph type="sldNum" sz="quarter" idx="12"/>
          </p:nvPr>
        </p:nvSpPr>
        <p:spPr>
          <a:ln/>
        </p:spPr>
        <p:txBody>
          <a:bodyPr/>
          <a:lstStyle>
            <a:lvl1pPr>
              <a:defRPr/>
            </a:lvl1pPr>
          </a:lstStyle>
          <a:p>
            <a:pPr>
              <a:defRPr/>
            </a:pPr>
            <a:fld id="{A69E7EC2-1853-684E-B100-45840695A37B}" type="slidenum">
              <a:rPr lang="en-US" altLang="en-US"/>
              <a:pPr>
                <a:defRPr/>
              </a:pPr>
              <a:t>‹#›</a:t>
            </a:fld>
            <a:endParaRPr lang="en-US" altLang="en-US"/>
          </a:p>
        </p:txBody>
      </p:sp>
    </p:spTree>
    <p:extLst>
      <p:ext uri="{BB962C8B-B14F-4D97-AF65-F5344CB8AC3E}">
        <p14:creationId xmlns:p14="http://schemas.microsoft.com/office/powerpoint/2010/main" val="839761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FC0C21-14C3-25DD-B609-123659C12DE0}"/>
              </a:ext>
            </a:extLst>
          </p:cNvPr>
          <p:cNvSpPr>
            <a:spLocks noGrp="1" noChangeArrowheads="1"/>
          </p:cNvSpPr>
          <p:nvPr>
            <p:ph type="dt" sz="half" idx="10"/>
          </p:nvPr>
        </p:nvSpPr>
        <p:spPr>
          <a:ln/>
        </p:spPr>
        <p:txBody>
          <a:bodyPr/>
          <a:lstStyle>
            <a:lvl1pPr>
              <a:defRPr/>
            </a:lvl1pPr>
          </a:lstStyle>
          <a:p>
            <a:pPr>
              <a:defRPr/>
            </a:pPr>
            <a:fld id="{2BBC31AD-4244-354E-8063-065662EA5AC2}" type="datetime1">
              <a:rPr lang="en-US" altLang="en-US"/>
              <a:pPr>
                <a:defRPr/>
              </a:pPr>
              <a:t>9/18/24</a:t>
            </a:fld>
            <a:endParaRPr lang="en-US" altLang="en-US"/>
          </a:p>
        </p:txBody>
      </p:sp>
      <p:sp>
        <p:nvSpPr>
          <p:cNvPr id="8" name="Rectangle 5">
            <a:extLst>
              <a:ext uri="{FF2B5EF4-FFF2-40B4-BE49-F238E27FC236}">
                <a16:creationId xmlns:a16="http://schemas.microsoft.com/office/drawing/2014/main" id="{383E89F6-C6AE-938A-0BD9-363D5DA8E06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D647635C-B96A-8F35-A8AB-34E5415E923D}"/>
              </a:ext>
            </a:extLst>
          </p:cNvPr>
          <p:cNvSpPr>
            <a:spLocks noGrp="1" noChangeArrowheads="1"/>
          </p:cNvSpPr>
          <p:nvPr>
            <p:ph type="sldNum" sz="quarter" idx="12"/>
          </p:nvPr>
        </p:nvSpPr>
        <p:spPr>
          <a:ln/>
        </p:spPr>
        <p:txBody>
          <a:bodyPr/>
          <a:lstStyle>
            <a:lvl1pPr>
              <a:defRPr/>
            </a:lvl1pPr>
          </a:lstStyle>
          <a:p>
            <a:pPr>
              <a:defRPr/>
            </a:pPr>
            <a:fld id="{D26995E9-83FF-1C42-A12F-C30231EBC7A5}" type="slidenum">
              <a:rPr lang="en-US" altLang="en-US"/>
              <a:pPr>
                <a:defRPr/>
              </a:pPr>
              <a:t>‹#›</a:t>
            </a:fld>
            <a:endParaRPr lang="en-US" altLang="en-US"/>
          </a:p>
        </p:txBody>
      </p:sp>
    </p:spTree>
    <p:extLst>
      <p:ext uri="{BB962C8B-B14F-4D97-AF65-F5344CB8AC3E}">
        <p14:creationId xmlns:p14="http://schemas.microsoft.com/office/powerpoint/2010/main" val="2836916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2F1F88-4F3C-D98F-268F-08C533CF8990}"/>
              </a:ext>
            </a:extLst>
          </p:cNvPr>
          <p:cNvSpPr>
            <a:spLocks noGrp="1" noChangeArrowheads="1"/>
          </p:cNvSpPr>
          <p:nvPr>
            <p:ph type="dt" sz="half" idx="10"/>
          </p:nvPr>
        </p:nvSpPr>
        <p:spPr>
          <a:ln/>
        </p:spPr>
        <p:txBody>
          <a:bodyPr/>
          <a:lstStyle>
            <a:lvl1pPr>
              <a:defRPr/>
            </a:lvl1pPr>
          </a:lstStyle>
          <a:p>
            <a:pPr>
              <a:defRPr/>
            </a:pPr>
            <a:fld id="{CAFD3FC7-6545-8745-BF34-6B394AB76CC2}" type="datetime1">
              <a:rPr lang="en-US" altLang="en-US"/>
              <a:pPr>
                <a:defRPr/>
              </a:pPr>
              <a:t>9/18/24</a:t>
            </a:fld>
            <a:endParaRPr lang="en-US" altLang="en-US"/>
          </a:p>
        </p:txBody>
      </p:sp>
      <p:sp>
        <p:nvSpPr>
          <p:cNvPr id="4" name="Rectangle 5">
            <a:extLst>
              <a:ext uri="{FF2B5EF4-FFF2-40B4-BE49-F238E27FC236}">
                <a16:creationId xmlns:a16="http://schemas.microsoft.com/office/drawing/2014/main" id="{0766E46E-B2DC-03EB-D952-42FB1A94033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E331153D-C80F-DF75-2FB9-70B98D7DE874}"/>
              </a:ext>
            </a:extLst>
          </p:cNvPr>
          <p:cNvSpPr>
            <a:spLocks noGrp="1" noChangeArrowheads="1"/>
          </p:cNvSpPr>
          <p:nvPr>
            <p:ph type="sldNum" sz="quarter" idx="12"/>
          </p:nvPr>
        </p:nvSpPr>
        <p:spPr>
          <a:ln/>
        </p:spPr>
        <p:txBody>
          <a:bodyPr/>
          <a:lstStyle>
            <a:lvl1pPr>
              <a:defRPr/>
            </a:lvl1pPr>
          </a:lstStyle>
          <a:p>
            <a:pPr>
              <a:defRPr/>
            </a:pPr>
            <a:fld id="{1A861917-5794-594B-8CB0-2427087D02A1}" type="slidenum">
              <a:rPr lang="en-US" altLang="en-US"/>
              <a:pPr>
                <a:defRPr/>
              </a:pPr>
              <a:t>‹#›</a:t>
            </a:fld>
            <a:endParaRPr lang="en-US" altLang="en-US"/>
          </a:p>
        </p:txBody>
      </p:sp>
    </p:spTree>
    <p:extLst>
      <p:ext uri="{BB962C8B-B14F-4D97-AF65-F5344CB8AC3E}">
        <p14:creationId xmlns:p14="http://schemas.microsoft.com/office/powerpoint/2010/main" val="1290523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2B531C-4DB2-02D1-CF9F-8AD54A3A2D14}"/>
              </a:ext>
            </a:extLst>
          </p:cNvPr>
          <p:cNvSpPr>
            <a:spLocks noGrp="1" noChangeArrowheads="1"/>
          </p:cNvSpPr>
          <p:nvPr>
            <p:ph type="dt" sz="half" idx="10"/>
          </p:nvPr>
        </p:nvSpPr>
        <p:spPr>
          <a:ln/>
        </p:spPr>
        <p:txBody>
          <a:bodyPr/>
          <a:lstStyle>
            <a:lvl1pPr>
              <a:defRPr/>
            </a:lvl1pPr>
          </a:lstStyle>
          <a:p>
            <a:pPr>
              <a:defRPr/>
            </a:pPr>
            <a:fld id="{BD824576-01F2-094A-B8DC-40B21F958B5B}" type="datetime1">
              <a:rPr lang="en-US" altLang="en-US"/>
              <a:pPr>
                <a:defRPr/>
              </a:pPr>
              <a:t>9/18/24</a:t>
            </a:fld>
            <a:endParaRPr lang="en-US" altLang="en-US"/>
          </a:p>
        </p:txBody>
      </p:sp>
      <p:sp>
        <p:nvSpPr>
          <p:cNvPr id="3" name="Rectangle 5">
            <a:extLst>
              <a:ext uri="{FF2B5EF4-FFF2-40B4-BE49-F238E27FC236}">
                <a16:creationId xmlns:a16="http://schemas.microsoft.com/office/drawing/2014/main" id="{417862F9-A4CF-99F9-21C9-A0455C9F1C6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9C771B21-7669-8A3A-C187-191655432B6D}"/>
              </a:ext>
            </a:extLst>
          </p:cNvPr>
          <p:cNvSpPr>
            <a:spLocks noGrp="1" noChangeArrowheads="1"/>
          </p:cNvSpPr>
          <p:nvPr>
            <p:ph type="sldNum" sz="quarter" idx="12"/>
          </p:nvPr>
        </p:nvSpPr>
        <p:spPr>
          <a:ln/>
        </p:spPr>
        <p:txBody>
          <a:bodyPr/>
          <a:lstStyle>
            <a:lvl1pPr>
              <a:defRPr/>
            </a:lvl1pPr>
          </a:lstStyle>
          <a:p>
            <a:pPr>
              <a:defRPr/>
            </a:pPr>
            <a:fld id="{F5153823-66D9-994F-B6BA-0AB55A73F78C}" type="slidenum">
              <a:rPr lang="en-US" altLang="en-US"/>
              <a:pPr>
                <a:defRPr/>
              </a:pPr>
              <a:t>‹#›</a:t>
            </a:fld>
            <a:endParaRPr lang="en-US" altLang="en-US"/>
          </a:p>
        </p:txBody>
      </p:sp>
    </p:spTree>
    <p:extLst>
      <p:ext uri="{BB962C8B-B14F-4D97-AF65-F5344CB8AC3E}">
        <p14:creationId xmlns:p14="http://schemas.microsoft.com/office/powerpoint/2010/main" val="3874535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6A5501-07FD-4DF5-3908-975C706D7854}"/>
              </a:ext>
            </a:extLst>
          </p:cNvPr>
          <p:cNvSpPr>
            <a:spLocks noGrp="1" noChangeArrowheads="1"/>
          </p:cNvSpPr>
          <p:nvPr>
            <p:ph type="dt" sz="half" idx="10"/>
          </p:nvPr>
        </p:nvSpPr>
        <p:spPr>
          <a:ln/>
        </p:spPr>
        <p:txBody>
          <a:bodyPr/>
          <a:lstStyle>
            <a:lvl1pPr>
              <a:defRPr/>
            </a:lvl1pPr>
          </a:lstStyle>
          <a:p>
            <a:pPr>
              <a:defRPr/>
            </a:pPr>
            <a:fld id="{CAA47CE8-B8E1-7842-B503-F56761808CF1}" type="datetime1">
              <a:rPr lang="en-US" altLang="en-US"/>
              <a:pPr>
                <a:defRPr/>
              </a:pPr>
              <a:t>9/18/24</a:t>
            </a:fld>
            <a:endParaRPr lang="en-US" altLang="en-US"/>
          </a:p>
        </p:txBody>
      </p:sp>
      <p:sp>
        <p:nvSpPr>
          <p:cNvPr id="6" name="Rectangle 5">
            <a:extLst>
              <a:ext uri="{FF2B5EF4-FFF2-40B4-BE49-F238E27FC236}">
                <a16:creationId xmlns:a16="http://schemas.microsoft.com/office/drawing/2014/main" id="{7D0E9363-C559-AE25-DCF9-B8F9CF679F1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2B35DC3-8484-430A-9405-79B6B6B45CCE}"/>
              </a:ext>
            </a:extLst>
          </p:cNvPr>
          <p:cNvSpPr>
            <a:spLocks noGrp="1" noChangeArrowheads="1"/>
          </p:cNvSpPr>
          <p:nvPr>
            <p:ph type="sldNum" sz="quarter" idx="12"/>
          </p:nvPr>
        </p:nvSpPr>
        <p:spPr>
          <a:ln/>
        </p:spPr>
        <p:txBody>
          <a:bodyPr/>
          <a:lstStyle>
            <a:lvl1pPr>
              <a:defRPr/>
            </a:lvl1pPr>
          </a:lstStyle>
          <a:p>
            <a:pPr>
              <a:defRPr/>
            </a:pPr>
            <a:fld id="{4CBEA828-675A-DF4F-B969-7336C5C5A9D9}" type="slidenum">
              <a:rPr lang="en-US" altLang="en-US"/>
              <a:pPr>
                <a:defRPr/>
              </a:pPr>
              <a:t>‹#›</a:t>
            </a:fld>
            <a:endParaRPr lang="en-US" altLang="en-US"/>
          </a:p>
        </p:txBody>
      </p:sp>
    </p:spTree>
    <p:extLst>
      <p:ext uri="{BB962C8B-B14F-4D97-AF65-F5344CB8AC3E}">
        <p14:creationId xmlns:p14="http://schemas.microsoft.com/office/powerpoint/2010/main" val="1675104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B162AD-F8B3-9992-AF21-039B135F614A}"/>
              </a:ext>
            </a:extLst>
          </p:cNvPr>
          <p:cNvSpPr>
            <a:spLocks noGrp="1" noChangeArrowheads="1"/>
          </p:cNvSpPr>
          <p:nvPr>
            <p:ph type="dt" sz="half" idx="10"/>
          </p:nvPr>
        </p:nvSpPr>
        <p:spPr>
          <a:ln/>
        </p:spPr>
        <p:txBody>
          <a:bodyPr/>
          <a:lstStyle>
            <a:lvl1pPr>
              <a:defRPr/>
            </a:lvl1pPr>
          </a:lstStyle>
          <a:p>
            <a:pPr>
              <a:defRPr/>
            </a:pPr>
            <a:fld id="{1471AD5F-B4FC-9C45-93A3-9C144FFD2DF7}" type="datetime1">
              <a:rPr lang="en-US" altLang="en-US"/>
              <a:pPr>
                <a:defRPr/>
              </a:pPr>
              <a:t>9/18/24</a:t>
            </a:fld>
            <a:endParaRPr lang="en-US" altLang="en-US"/>
          </a:p>
        </p:txBody>
      </p:sp>
      <p:sp>
        <p:nvSpPr>
          <p:cNvPr id="6" name="Rectangle 5">
            <a:extLst>
              <a:ext uri="{FF2B5EF4-FFF2-40B4-BE49-F238E27FC236}">
                <a16:creationId xmlns:a16="http://schemas.microsoft.com/office/drawing/2014/main" id="{79730F50-F66A-AE3C-CBD0-C6E2B1A2D27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DA482EE-46F4-6559-959E-A3827E266705}"/>
              </a:ext>
            </a:extLst>
          </p:cNvPr>
          <p:cNvSpPr>
            <a:spLocks noGrp="1" noChangeArrowheads="1"/>
          </p:cNvSpPr>
          <p:nvPr>
            <p:ph type="sldNum" sz="quarter" idx="12"/>
          </p:nvPr>
        </p:nvSpPr>
        <p:spPr>
          <a:ln/>
        </p:spPr>
        <p:txBody>
          <a:bodyPr/>
          <a:lstStyle>
            <a:lvl1pPr>
              <a:defRPr/>
            </a:lvl1pPr>
          </a:lstStyle>
          <a:p>
            <a:pPr>
              <a:defRPr/>
            </a:pPr>
            <a:fld id="{AFB165EB-0A85-AC44-9F6E-E9A927E6B981}" type="slidenum">
              <a:rPr lang="en-US" altLang="en-US"/>
              <a:pPr>
                <a:defRPr/>
              </a:pPr>
              <a:t>‹#›</a:t>
            </a:fld>
            <a:endParaRPr lang="en-US" altLang="en-US"/>
          </a:p>
        </p:txBody>
      </p:sp>
    </p:spTree>
    <p:extLst>
      <p:ext uri="{BB962C8B-B14F-4D97-AF65-F5344CB8AC3E}">
        <p14:creationId xmlns:p14="http://schemas.microsoft.com/office/powerpoint/2010/main" val="589204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BEA691-FED8-81AF-23C3-20BB82CE44AD}"/>
              </a:ext>
            </a:extLst>
          </p:cNvPr>
          <p:cNvSpPr>
            <a:spLocks noGrp="1" noChangeArrowheads="1"/>
          </p:cNvSpPr>
          <p:nvPr>
            <p:ph type="dt" sz="half" idx="10"/>
          </p:nvPr>
        </p:nvSpPr>
        <p:spPr>
          <a:ln/>
        </p:spPr>
        <p:txBody>
          <a:bodyPr/>
          <a:lstStyle>
            <a:lvl1pPr>
              <a:defRPr/>
            </a:lvl1pPr>
          </a:lstStyle>
          <a:p>
            <a:pPr>
              <a:defRPr/>
            </a:pPr>
            <a:fld id="{2E879FB6-A4E3-8A4B-AB6B-8C95DB2C5914}" type="datetime1">
              <a:rPr lang="en-US" altLang="en-US"/>
              <a:pPr>
                <a:defRPr/>
              </a:pPr>
              <a:t>9/18/24</a:t>
            </a:fld>
            <a:endParaRPr lang="en-US" altLang="en-US"/>
          </a:p>
        </p:txBody>
      </p:sp>
      <p:sp>
        <p:nvSpPr>
          <p:cNvPr id="5" name="Rectangle 5">
            <a:extLst>
              <a:ext uri="{FF2B5EF4-FFF2-40B4-BE49-F238E27FC236}">
                <a16:creationId xmlns:a16="http://schemas.microsoft.com/office/drawing/2014/main" id="{1142D7DC-54E1-A7D4-E3FC-87FF4CEC97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8827FE95-EE99-8E58-1339-EF3FE43BB1B7}"/>
              </a:ext>
            </a:extLst>
          </p:cNvPr>
          <p:cNvSpPr>
            <a:spLocks noGrp="1" noChangeArrowheads="1"/>
          </p:cNvSpPr>
          <p:nvPr>
            <p:ph type="sldNum" sz="quarter" idx="12"/>
          </p:nvPr>
        </p:nvSpPr>
        <p:spPr>
          <a:ln/>
        </p:spPr>
        <p:txBody>
          <a:bodyPr/>
          <a:lstStyle>
            <a:lvl1pPr>
              <a:defRPr/>
            </a:lvl1pPr>
          </a:lstStyle>
          <a:p>
            <a:pPr>
              <a:defRPr/>
            </a:pPr>
            <a:fld id="{71220AC7-B373-C540-9917-3F3C95710F9A}" type="slidenum">
              <a:rPr lang="en-US" altLang="en-US"/>
              <a:pPr>
                <a:defRPr/>
              </a:pPr>
              <a:t>‹#›</a:t>
            </a:fld>
            <a:endParaRPr lang="en-US" altLang="en-US"/>
          </a:p>
        </p:txBody>
      </p:sp>
    </p:spTree>
    <p:extLst>
      <p:ext uri="{BB962C8B-B14F-4D97-AF65-F5344CB8AC3E}">
        <p14:creationId xmlns:p14="http://schemas.microsoft.com/office/powerpoint/2010/main" val="878429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FF9541-55DE-804F-5A54-08BF06AF7E19}"/>
              </a:ext>
            </a:extLst>
          </p:cNvPr>
          <p:cNvSpPr>
            <a:spLocks noGrp="1" noChangeArrowheads="1"/>
          </p:cNvSpPr>
          <p:nvPr>
            <p:ph type="dt" sz="half" idx="10"/>
          </p:nvPr>
        </p:nvSpPr>
        <p:spPr>
          <a:ln/>
        </p:spPr>
        <p:txBody>
          <a:bodyPr/>
          <a:lstStyle>
            <a:lvl1pPr>
              <a:defRPr/>
            </a:lvl1pPr>
          </a:lstStyle>
          <a:p>
            <a:pPr>
              <a:defRPr/>
            </a:pPr>
            <a:fld id="{83B3BAB0-59B1-0149-B816-AE6062B6D71C}" type="datetime1">
              <a:rPr lang="en-US" altLang="en-US"/>
              <a:pPr>
                <a:defRPr/>
              </a:pPr>
              <a:t>9/18/24</a:t>
            </a:fld>
            <a:endParaRPr lang="en-US" altLang="en-US"/>
          </a:p>
        </p:txBody>
      </p:sp>
      <p:sp>
        <p:nvSpPr>
          <p:cNvPr id="5" name="Rectangle 5">
            <a:extLst>
              <a:ext uri="{FF2B5EF4-FFF2-40B4-BE49-F238E27FC236}">
                <a16:creationId xmlns:a16="http://schemas.microsoft.com/office/drawing/2014/main" id="{813DAE5B-D7DA-79CD-62A1-4514549A4A0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089EC974-34EB-5C17-78F8-877C6C72684F}"/>
              </a:ext>
            </a:extLst>
          </p:cNvPr>
          <p:cNvSpPr>
            <a:spLocks noGrp="1" noChangeArrowheads="1"/>
          </p:cNvSpPr>
          <p:nvPr>
            <p:ph type="sldNum" sz="quarter" idx="12"/>
          </p:nvPr>
        </p:nvSpPr>
        <p:spPr>
          <a:ln/>
        </p:spPr>
        <p:txBody>
          <a:bodyPr/>
          <a:lstStyle>
            <a:lvl1pPr>
              <a:defRPr/>
            </a:lvl1pPr>
          </a:lstStyle>
          <a:p>
            <a:pPr>
              <a:defRPr/>
            </a:pPr>
            <a:fld id="{1E3A3F6D-2C24-AE41-908C-7F5E7E5CA6E4}" type="slidenum">
              <a:rPr lang="en-US" altLang="en-US"/>
              <a:pPr>
                <a:defRPr/>
              </a:pPr>
              <a:t>‹#›</a:t>
            </a:fld>
            <a:endParaRPr lang="en-US" altLang="en-US"/>
          </a:p>
        </p:txBody>
      </p:sp>
    </p:spTree>
    <p:extLst>
      <p:ext uri="{BB962C8B-B14F-4D97-AF65-F5344CB8AC3E}">
        <p14:creationId xmlns:p14="http://schemas.microsoft.com/office/powerpoint/2010/main" val="2851959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CE5406-78D7-003E-FD9F-0CAE3DEBED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5A4883-9A50-129D-BE2F-3BE81054192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C90BBD4-5BAF-51FA-4268-B1E766E756EA}"/>
              </a:ext>
            </a:extLst>
          </p:cNvPr>
          <p:cNvSpPr>
            <a:spLocks noGrp="1" noChangeArrowheads="1"/>
          </p:cNvSpPr>
          <p:nvPr>
            <p:ph type="sldNum" sz="quarter" idx="12"/>
          </p:nvPr>
        </p:nvSpPr>
        <p:spPr>
          <a:ln/>
        </p:spPr>
        <p:txBody>
          <a:bodyPr/>
          <a:lstStyle>
            <a:lvl1pPr>
              <a:defRPr/>
            </a:lvl1pPr>
          </a:lstStyle>
          <a:p>
            <a:pPr>
              <a:defRPr/>
            </a:pPr>
            <a:fld id="{5F6ADB15-C586-1F48-92B7-8A3A0586B0CC}" type="slidenum">
              <a:rPr lang="en-US" altLang="en-US"/>
              <a:pPr>
                <a:defRPr/>
              </a:pPr>
              <a:t>‹#›</a:t>
            </a:fld>
            <a:endParaRPr lang="en-US" altLang="en-US"/>
          </a:p>
        </p:txBody>
      </p:sp>
    </p:spTree>
    <p:extLst>
      <p:ext uri="{BB962C8B-B14F-4D97-AF65-F5344CB8AC3E}">
        <p14:creationId xmlns:p14="http://schemas.microsoft.com/office/powerpoint/2010/main" val="36315116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83A9A2-695F-52BE-0D35-F055FB7565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73647D-3F3F-0BA9-C9F8-1D42B6BF130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95C4C7B-AA11-0AA9-AC6F-529A05F6C48C}"/>
              </a:ext>
            </a:extLst>
          </p:cNvPr>
          <p:cNvSpPr>
            <a:spLocks noGrp="1" noChangeArrowheads="1"/>
          </p:cNvSpPr>
          <p:nvPr>
            <p:ph type="sldNum" sz="quarter" idx="12"/>
          </p:nvPr>
        </p:nvSpPr>
        <p:spPr>
          <a:ln/>
        </p:spPr>
        <p:txBody>
          <a:bodyPr/>
          <a:lstStyle>
            <a:lvl1pPr>
              <a:defRPr/>
            </a:lvl1pPr>
          </a:lstStyle>
          <a:p>
            <a:pPr>
              <a:defRPr/>
            </a:pPr>
            <a:fld id="{4DEBC226-1C2A-FA42-9DA2-58A5012E7174}" type="slidenum">
              <a:rPr lang="en-US" altLang="en-US"/>
              <a:pPr>
                <a:defRPr/>
              </a:pPr>
              <a:t>‹#›</a:t>
            </a:fld>
            <a:endParaRPr lang="en-US" altLang="en-US"/>
          </a:p>
        </p:txBody>
      </p:sp>
    </p:spTree>
    <p:extLst>
      <p:ext uri="{BB962C8B-B14F-4D97-AF65-F5344CB8AC3E}">
        <p14:creationId xmlns:p14="http://schemas.microsoft.com/office/powerpoint/2010/main" val="2619226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25D5184-7600-A343-BCC6-0950EE9A71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8D3309-A06F-0E32-A367-0F91F7711F6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DFBF1DB-534E-273B-67F6-05DD1384C705}"/>
              </a:ext>
            </a:extLst>
          </p:cNvPr>
          <p:cNvSpPr>
            <a:spLocks noGrp="1" noChangeArrowheads="1"/>
          </p:cNvSpPr>
          <p:nvPr>
            <p:ph type="sldNum" sz="quarter" idx="12"/>
          </p:nvPr>
        </p:nvSpPr>
        <p:spPr>
          <a:ln/>
        </p:spPr>
        <p:txBody>
          <a:bodyPr/>
          <a:lstStyle>
            <a:lvl1pPr>
              <a:defRPr/>
            </a:lvl1pPr>
          </a:lstStyle>
          <a:p>
            <a:pPr>
              <a:defRPr/>
            </a:pPr>
            <a:fld id="{FAC4BDDD-E9F8-AE40-B133-6240218597A4}" type="slidenum">
              <a:rPr lang="en-US" altLang="en-US"/>
              <a:pPr>
                <a:defRPr/>
              </a:pPr>
              <a:t>‹#›</a:t>
            </a:fld>
            <a:endParaRPr lang="en-US" altLang="en-US"/>
          </a:p>
        </p:txBody>
      </p:sp>
    </p:spTree>
    <p:extLst>
      <p:ext uri="{BB962C8B-B14F-4D97-AF65-F5344CB8AC3E}">
        <p14:creationId xmlns:p14="http://schemas.microsoft.com/office/powerpoint/2010/main" val="189487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380199-55D9-CBAE-6575-102962FF082C}"/>
              </a:ext>
            </a:extLst>
          </p:cNvPr>
          <p:cNvSpPr>
            <a:spLocks noGrp="1" noChangeArrowheads="1"/>
          </p:cNvSpPr>
          <p:nvPr>
            <p:ph type="dt" sz="half" idx="10"/>
          </p:nvPr>
        </p:nvSpPr>
        <p:spPr>
          <a:ln/>
        </p:spPr>
        <p:txBody>
          <a:bodyPr/>
          <a:lstStyle>
            <a:lvl1pPr>
              <a:defRPr/>
            </a:lvl1pPr>
          </a:lstStyle>
          <a:p>
            <a:pPr>
              <a:defRPr/>
            </a:pPr>
            <a:fld id="{F2060B93-9DF9-8E4E-B6A6-712D18B1D934}" type="datetime1">
              <a:rPr lang="en-US" altLang="en-US"/>
              <a:pPr>
                <a:defRPr/>
              </a:pPr>
              <a:t>9/18/24</a:t>
            </a:fld>
            <a:endParaRPr lang="en-US" altLang="en-US"/>
          </a:p>
        </p:txBody>
      </p:sp>
      <p:sp>
        <p:nvSpPr>
          <p:cNvPr id="3" name="Rectangle 5">
            <a:extLst>
              <a:ext uri="{FF2B5EF4-FFF2-40B4-BE49-F238E27FC236}">
                <a16:creationId xmlns:a16="http://schemas.microsoft.com/office/drawing/2014/main" id="{39548D32-ADCE-3E41-6B41-893D47F0A2B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26B6C3EB-C476-B2EC-DECA-FBE2AD075641}"/>
              </a:ext>
            </a:extLst>
          </p:cNvPr>
          <p:cNvSpPr>
            <a:spLocks noGrp="1" noChangeArrowheads="1"/>
          </p:cNvSpPr>
          <p:nvPr>
            <p:ph type="sldNum" sz="quarter" idx="12"/>
          </p:nvPr>
        </p:nvSpPr>
        <p:spPr>
          <a:ln/>
        </p:spPr>
        <p:txBody>
          <a:bodyPr/>
          <a:lstStyle>
            <a:lvl1pPr>
              <a:defRPr/>
            </a:lvl1pPr>
          </a:lstStyle>
          <a:p>
            <a:pPr>
              <a:defRPr/>
            </a:pPr>
            <a:fld id="{731F273F-A755-E542-838E-DFBA677AF071}" type="slidenum">
              <a:rPr lang="en-US" altLang="en-US"/>
              <a:pPr>
                <a:defRPr/>
              </a:pPr>
              <a:t>‹#›</a:t>
            </a:fld>
            <a:endParaRPr lang="en-US" altLang="en-US"/>
          </a:p>
        </p:txBody>
      </p:sp>
    </p:spTree>
    <p:extLst>
      <p:ext uri="{BB962C8B-B14F-4D97-AF65-F5344CB8AC3E}">
        <p14:creationId xmlns:p14="http://schemas.microsoft.com/office/powerpoint/2010/main" val="4169259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F9A97F-01E2-2D86-9D06-6D48D36B7D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5D3DDE-A0FC-344A-EDE6-09FBBBD7025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41CA11C-F278-40EF-A7CA-60920DE955D5}"/>
              </a:ext>
            </a:extLst>
          </p:cNvPr>
          <p:cNvSpPr>
            <a:spLocks noGrp="1" noChangeArrowheads="1"/>
          </p:cNvSpPr>
          <p:nvPr>
            <p:ph type="sldNum" sz="quarter" idx="12"/>
          </p:nvPr>
        </p:nvSpPr>
        <p:spPr>
          <a:ln/>
        </p:spPr>
        <p:txBody>
          <a:bodyPr/>
          <a:lstStyle>
            <a:lvl1pPr>
              <a:defRPr/>
            </a:lvl1pPr>
          </a:lstStyle>
          <a:p>
            <a:pPr>
              <a:defRPr/>
            </a:pPr>
            <a:fld id="{B4958AE7-59A4-744A-A535-C89E2E6D51E9}" type="slidenum">
              <a:rPr lang="en-US" altLang="en-US"/>
              <a:pPr>
                <a:defRPr/>
              </a:pPr>
              <a:t>‹#›</a:t>
            </a:fld>
            <a:endParaRPr lang="en-US" altLang="en-US"/>
          </a:p>
        </p:txBody>
      </p:sp>
    </p:spTree>
    <p:extLst>
      <p:ext uri="{BB962C8B-B14F-4D97-AF65-F5344CB8AC3E}">
        <p14:creationId xmlns:p14="http://schemas.microsoft.com/office/powerpoint/2010/main" val="738599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6DB1D53-21B2-7100-90A8-9832589BEF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944072F-D79D-BC98-33CA-2A29A18E45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86D9D9E0-C852-AE4F-E3F8-3F5BDB7B468A}"/>
              </a:ext>
            </a:extLst>
          </p:cNvPr>
          <p:cNvSpPr>
            <a:spLocks noGrp="1" noChangeArrowheads="1"/>
          </p:cNvSpPr>
          <p:nvPr>
            <p:ph type="sldNum" sz="quarter" idx="12"/>
          </p:nvPr>
        </p:nvSpPr>
        <p:spPr>
          <a:ln/>
        </p:spPr>
        <p:txBody>
          <a:bodyPr/>
          <a:lstStyle>
            <a:lvl1pPr>
              <a:defRPr/>
            </a:lvl1pPr>
          </a:lstStyle>
          <a:p>
            <a:pPr>
              <a:defRPr/>
            </a:pPr>
            <a:fld id="{AB4071DD-4A1F-ED43-8402-B350EDAE9AD8}" type="slidenum">
              <a:rPr lang="en-US" altLang="en-US"/>
              <a:pPr>
                <a:defRPr/>
              </a:pPr>
              <a:t>‹#›</a:t>
            </a:fld>
            <a:endParaRPr lang="en-US" altLang="en-US"/>
          </a:p>
        </p:txBody>
      </p:sp>
    </p:spTree>
    <p:extLst>
      <p:ext uri="{BB962C8B-B14F-4D97-AF65-F5344CB8AC3E}">
        <p14:creationId xmlns:p14="http://schemas.microsoft.com/office/powerpoint/2010/main" val="2412439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07B57D-A27B-28A8-2FF1-93F0A2A0895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35A10B-63AD-7D41-5DB0-DD3FE95FC18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197059BC-FF16-E27B-CB55-B71303629CB0}"/>
              </a:ext>
            </a:extLst>
          </p:cNvPr>
          <p:cNvSpPr>
            <a:spLocks noGrp="1" noChangeArrowheads="1"/>
          </p:cNvSpPr>
          <p:nvPr>
            <p:ph type="sldNum" sz="quarter" idx="12"/>
          </p:nvPr>
        </p:nvSpPr>
        <p:spPr>
          <a:ln/>
        </p:spPr>
        <p:txBody>
          <a:bodyPr/>
          <a:lstStyle>
            <a:lvl1pPr>
              <a:defRPr/>
            </a:lvl1pPr>
          </a:lstStyle>
          <a:p>
            <a:pPr>
              <a:defRPr/>
            </a:pPr>
            <a:fld id="{1B193B5E-8F30-D343-958F-DA8DC53982D2}" type="slidenum">
              <a:rPr lang="en-US" altLang="en-US"/>
              <a:pPr>
                <a:defRPr/>
              </a:pPr>
              <a:t>‹#›</a:t>
            </a:fld>
            <a:endParaRPr lang="en-US" altLang="en-US"/>
          </a:p>
        </p:txBody>
      </p:sp>
    </p:spTree>
    <p:extLst>
      <p:ext uri="{BB962C8B-B14F-4D97-AF65-F5344CB8AC3E}">
        <p14:creationId xmlns:p14="http://schemas.microsoft.com/office/powerpoint/2010/main" val="2014257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1DC8C6-7A48-607F-0D8D-C22BB02D4A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761C361-6152-F26F-FD92-3BBBD799BBC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F58CF9C5-F87F-74DE-B0C6-80391214E481}"/>
              </a:ext>
            </a:extLst>
          </p:cNvPr>
          <p:cNvSpPr>
            <a:spLocks noGrp="1" noChangeArrowheads="1"/>
          </p:cNvSpPr>
          <p:nvPr>
            <p:ph type="sldNum" sz="quarter" idx="12"/>
          </p:nvPr>
        </p:nvSpPr>
        <p:spPr>
          <a:ln/>
        </p:spPr>
        <p:txBody>
          <a:bodyPr/>
          <a:lstStyle>
            <a:lvl1pPr>
              <a:defRPr/>
            </a:lvl1pPr>
          </a:lstStyle>
          <a:p>
            <a:pPr>
              <a:defRPr/>
            </a:pPr>
            <a:fld id="{2837C8C0-E4DE-3047-9533-91DEAC633C50}" type="slidenum">
              <a:rPr lang="en-US" altLang="en-US"/>
              <a:pPr>
                <a:defRPr/>
              </a:pPr>
              <a:t>‹#›</a:t>
            </a:fld>
            <a:endParaRPr lang="en-US" altLang="en-US"/>
          </a:p>
        </p:txBody>
      </p:sp>
    </p:spTree>
    <p:extLst>
      <p:ext uri="{BB962C8B-B14F-4D97-AF65-F5344CB8AC3E}">
        <p14:creationId xmlns:p14="http://schemas.microsoft.com/office/powerpoint/2010/main" val="2117911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0AEF37-8A41-F307-10CD-DD0BC179AE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AE126B-6DC4-5122-7041-F8FD838FB4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BFD0A716-6ADA-1E62-BEBC-406D0F700384}"/>
              </a:ext>
            </a:extLst>
          </p:cNvPr>
          <p:cNvSpPr>
            <a:spLocks noGrp="1" noChangeArrowheads="1"/>
          </p:cNvSpPr>
          <p:nvPr>
            <p:ph type="sldNum" sz="quarter" idx="12"/>
          </p:nvPr>
        </p:nvSpPr>
        <p:spPr>
          <a:ln/>
        </p:spPr>
        <p:txBody>
          <a:bodyPr/>
          <a:lstStyle>
            <a:lvl1pPr>
              <a:defRPr/>
            </a:lvl1pPr>
          </a:lstStyle>
          <a:p>
            <a:pPr>
              <a:defRPr/>
            </a:pPr>
            <a:fld id="{96999799-263E-314F-B91B-0ADCFB56C0C9}" type="slidenum">
              <a:rPr lang="en-US" altLang="en-US"/>
              <a:pPr>
                <a:defRPr/>
              </a:pPr>
              <a:t>‹#›</a:t>
            </a:fld>
            <a:endParaRPr lang="en-US" altLang="en-US"/>
          </a:p>
        </p:txBody>
      </p:sp>
    </p:spTree>
    <p:extLst>
      <p:ext uri="{BB962C8B-B14F-4D97-AF65-F5344CB8AC3E}">
        <p14:creationId xmlns:p14="http://schemas.microsoft.com/office/powerpoint/2010/main" val="626860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5EC9975-E3A9-6693-1A72-BCA4450798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361F12-052B-6DF7-8DBB-E320F94C868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D665A0E-D9FB-869D-7B93-80FF6CEC7654}"/>
              </a:ext>
            </a:extLst>
          </p:cNvPr>
          <p:cNvSpPr>
            <a:spLocks noGrp="1" noChangeArrowheads="1"/>
          </p:cNvSpPr>
          <p:nvPr>
            <p:ph type="sldNum" sz="quarter" idx="12"/>
          </p:nvPr>
        </p:nvSpPr>
        <p:spPr>
          <a:ln/>
        </p:spPr>
        <p:txBody>
          <a:bodyPr/>
          <a:lstStyle>
            <a:lvl1pPr>
              <a:defRPr/>
            </a:lvl1pPr>
          </a:lstStyle>
          <a:p>
            <a:pPr>
              <a:defRPr/>
            </a:pPr>
            <a:fld id="{2AAAF5E1-E888-5E4C-B929-9CCA56D38AFC}" type="slidenum">
              <a:rPr lang="en-US" altLang="en-US"/>
              <a:pPr>
                <a:defRPr/>
              </a:pPr>
              <a:t>‹#›</a:t>
            </a:fld>
            <a:endParaRPr lang="en-US" altLang="en-US"/>
          </a:p>
        </p:txBody>
      </p:sp>
    </p:spTree>
    <p:extLst>
      <p:ext uri="{BB962C8B-B14F-4D97-AF65-F5344CB8AC3E}">
        <p14:creationId xmlns:p14="http://schemas.microsoft.com/office/powerpoint/2010/main" val="3177740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AF80B5-5A10-4314-D8F6-F315049C8D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5422D3-4719-BB08-6AB6-6E0BE317AE3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4A978AB-4323-9C84-A65D-77709A062F9C}"/>
              </a:ext>
            </a:extLst>
          </p:cNvPr>
          <p:cNvSpPr>
            <a:spLocks noGrp="1" noChangeArrowheads="1"/>
          </p:cNvSpPr>
          <p:nvPr>
            <p:ph type="sldNum" sz="quarter" idx="12"/>
          </p:nvPr>
        </p:nvSpPr>
        <p:spPr>
          <a:ln/>
        </p:spPr>
        <p:txBody>
          <a:bodyPr/>
          <a:lstStyle>
            <a:lvl1pPr>
              <a:defRPr/>
            </a:lvl1pPr>
          </a:lstStyle>
          <a:p>
            <a:pPr>
              <a:defRPr/>
            </a:pPr>
            <a:fld id="{A5603AA9-FF35-EB4B-BAF1-7BA299CB63BE}" type="slidenum">
              <a:rPr lang="en-US" altLang="en-US"/>
              <a:pPr>
                <a:defRPr/>
              </a:pPr>
              <a:t>‹#›</a:t>
            </a:fld>
            <a:endParaRPr lang="en-US" altLang="en-US"/>
          </a:p>
        </p:txBody>
      </p:sp>
    </p:spTree>
    <p:extLst>
      <p:ext uri="{BB962C8B-B14F-4D97-AF65-F5344CB8AC3E}">
        <p14:creationId xmlns:p14="http://schemas.microsoft.com/office/powerpoint/2010/main" val="1265725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0F7922-2AC4-D88E-BFC7-C39730721B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DE8BC0-A368-00B9-E43B-ABA3141DF66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0490003-47A2-EEAD-06BA-4FB4031A9C83}"/>
              </a:ext>
            </a:extLst>
          </p:cNvPr>
          <p:cNvSpPr>
            <a:spLocks noGrp="1" noChangeArrowheads="1"/>
          </p:cNvSpPr>
          <p:nvPr>
            <p:ph type="sldNum" sz="quarter" idx="12"/>
          </p:nvPr>
        </p:nvSpPr>
        <p:spPr>
          <a:ln/>
        </p:spPr>
        <p:txBody>
          <a:bodyPr/>
          <a:lstStyle>
            <a:lvl1pPr>
              <a:defRPr/>
            </a:lvl1pPr>
          </a:lstStyle>
          <a:p>
            <a:pPr>
              <a:defRPr/>
            </a:pPr>
            <a:fld id="{9BD5208C-7064-8842-8A1B-49DD8F840B30}" type="slidenum">
              <a:rPr lang="en-US" altLang="en-US"/>
              <a:pPr>
                <a:defRPr/>
              </a:pPr>
              <a:t>‹#›</a:t>
            </a:fld>
            <a:endParaRPr lang="en-US" altLang="en-US"/>
          </a:p>
        </p:txBody>
      </p:sp>
    </p:spTree>
    <p:extLst>
      <p:ext uri="{BB962C8B-B14F-4D97-AF65-F5344CB8AC3E}">
        <p14:creationId xmlns:p14="http://schemas.microsoft.com/office/powerpoint/2010/main" val="1601705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E1EB42E-6453-AB43-E181-C8A232E45BF8}"/>
              </a:ext>
            </a:extLst>
          </p:cNvPr>
          <p:cNvSpPr>
            <a:spLocks noGrp="1" noChangeArrowheads="1"/>
          </p:cNvSpPr>
          <p:nvPr>
            <p:ph type="dt" sz="half" idx="10"/>
          </p:nvPr>
        </p:nvSpPr>
        <p:spPr>
          <a:ln/>
        </p:spPr>
        <p:txBody>
          <a:bodyPr/>
          <a:lstStyle>
            <a:lvl1pPr>
              <a:defRPr/>
            </a:lvl1pPr>
          </a:lstStyle>
          <a:p>
            <a:pPr>
              <a:defRPr/>
            </a:pPr>
            <a:fld id="{C15F650E-7EF0-E648-BD1F-1300FA0DA9E4}" type="datetime1">
              <a:rPr lang="en-US" altLang="en-US"/>
              <a:pPr>
                <a:defRPr/>
              </a:pPr>
              <a:t>9/18/24</a:t>
            </a:fld>
            <a:endParaRPr lang="en-US" altLang="en-US"/>
          </a:p>
        </p:txBody>
      </p:sp>
      <p:sp>
        <p:nvSpPr>
          <p:cNvPr id="5" name="Rectangle 5">
            <a:extLst>
              <a:ext uri="{FF2B5EF4-FFF2-40B4-BE49-F238E27FC236}">
                <a16:creationId xmlns:a16="http://schemas.microsoft.com/office/drawing/2014/main" id="{3A409DEB-3348-DED7-2998-E300FE6DD7B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9F73DA06-FADE-80B3-7712-B3928CD4D7CD}"/>
              </a:ext>
            </a:extLst>
          </p:cNvPr>
          <p:cNvSpPr>
            <a:spLocks noGrp="1" noChangeArrowheads="1"/>
          </p:cNvSpPr>
          <p:nvPr>
            <p:ph type="sldNum" sz="quarter" idx="12"/>
          </p:nvPr>
        </p:nvSpPr>
        <p:spPr>
          <a:ln/>
        </p:spPr>
        <p:txBody>
          <a:bodyPr/>
          <a:lstStyle>
            <a:lvl1pPr>
              <a:defRPr/>
            </a:lvl1pPr>
          </a:lstStyle>
          <a:p>
            <a:pPr>
              <a:defRPr/>
            </a:pPr>
            <a:fld id="{7F996FDB-6D7F-BB4D-87D2-ADE6350A2F0D}" type="slidenum">
              <a:rPr lang="en-US" altLang="en-US"/>
              <a:pPr>
                <a:defRPr/>
              </a:pPr>
              <a:t>‹#›</a:t>
            </a:fld>
            <a:endParaRPr lang="en-US" altLang="en-US"/>
          </a:p>
        </p:txBody>
      </p:sp>
    </p:spTree>
    <p:extLst>
      <p:ext uri="{BB962C8B-B14F-4D97-AF65-F5344CB8AC3E}">
        <p14:creationId xmlns:p14="http://schemas.microsoft.com/office/powerpoint/2010/main" val="2504997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92CEDA-4701-07F0-6EE3-654D1080A443}"/>
              </a:ext>
            </a:extLst>
          </p:cNvPr>
          <p:cNvSpPr>
            <a:spLocks noGrp="1" noChangeArrowheads="1"/>
          </p:cNvSpPr>
          <p:nvPr>
            <p:ph type="dt" sz="half" idx="10"/>
          </p:nvPr>
        </p:nvSpPr>
        <p:spPr>
          <a:ln/>
        </p:spPr>
        <p:txBody>
          <a:bodyPr/>
          <a:lstStyle>
            <a:lvl1pPr>
              <a:defRPr/>
            </a:lvl1pPr>
          </a:lstStyle>
          <a:p>
            <a:pPr>
              <a:defRPr/>
            </a:pPr>
            <a:fld id="{B4A8DAC8-6B38-F94C-9AE9-294632923111}" type="datetime1">
              <a:rPr lang="en-US" altLang="en-US"/>
              <a:pPr>
                <a:defRPr/>
              </a:pPr>
              <a:t>9/18/24</a:t>
            </a:fld>
            <a:endParaRPr lang="en-US" altLang="en-US"/>
          </a:p>
        </p:txBody>
      </p:sp>
      <p:sp>
        <p:nvSpPr>
          <p:cNvPr id="5" name="Rectangle 5">
            <a:extLst>
              <a:ext uri="{FF2B5EF4-FFF2-40B4-BE49-F238E27FC236}">
                <a16:creationId xmlns:a16="http://schemas.microsoft.com/office/drawing/2014/main" id="{858029A5-8131-3986-E83A-1688888666B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D0F628D-0D8E-E178-5153-332B1B8BD51F}"/>
              </a:ext>
            </a:extLst>
          </p:cNvPr>
          <p:cNvSpPr>
            <a:spLocks noGrp="1" noChangeArrowheads="1"/>
          </p:cNvSpPr>
          <p:nvPr>
            <p:ph type="sldNum" sz="quarter" idx="12"/>
          </p:nvPr>
        </p:nvSpPr>
        <p:spPr>
          <a:ln/>
        </p:spPr>
        <p:txBody>
          <a:bodyPr/>
          <a:lstStyle>
            <a:lvl1pPr>
              <a:defRPr/>
            </a:lvl1pPr>
          </a:lstStyle>
          <a:p>
            <a:pPr>
              <a:defRPr/>
            </a:pPr>
            <a:fld id="{23D07D72-505E-4C44-A964-99E424802288}" type="slidenum">
              <a:rPr lang="en-US" altLang="en-US"/>
              <a:pPr>
                <a:defRPr/>
              </a:pPr>
              <a:t>‹#›</a:t>
            </a:fld>
            <a:endParaRPr lang="en-US" altLang="en-US"/>
          </a:p>
        </p:txBody>
      </p:sp>
    </p:spTree>
    <p:extLst>
      <p:ext uri="{BB962C8B-B14F-4D97-AF65-F5344CB8AC3E}">
        <p14:creationId xmlns:p14="http://schemas.microsoft.com/office/powerpoint/2010/main" val="98145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44A7AC-E755-97D9-A63C-CE7E4F434CB2}"/>
              </a:ext>
            </a:extLst>
          </p:cNvPr>
          <p:cNvSpPr>
            <a:spLocks noGrp="1" noChangeArrowheads="1"/>
          </p:cNvSpPr>
          <p:nvPr>
            <p:ph type="dt" sz="half" idx="10"/>
          </p:nvPr>
        </p:nvSpPr>
        <p:spPr>
          <a:ln/>
        </p:spPr>
        <p:txBody>
          <a:bodyPr/>
          <a:lstStyle>
            <a:lvl1pPr>
              <a:defRPr/>
            </a:lvl1pPr>
          </a:lstStyle>
          <a:p>
            <a:pPr>
              <a:defRPr/>
            </a:pPr>
            <a:fld id="{EDB5554C-4410-2647-BFAA-B97850266A61}" type="datetime1">
              <a:rPr lang="en-US" altLang="en-US"/>
              <a:pPr>
                <a:defRPr/>
              </a:pPr>
              <a:t>9/18/24</a:t>
            </a:fld>
            <a:endParaRPr lang="en-US" altLang="en-US"/>
          </a:p>
        </p:txBody>
      </p:sp>
      <p:sp>
        <p:nvSpPr>
          <p:cNvPr id="6" name="Rectangle 5">
            <a:extLst>
              <a:ext uri="{FF2B5EF4-FFF2-40B4-BE49-F238E27FC236}">
                <a16:creationId xmlns:a16="http://schemas.microsoft.com/office/drawing/2014/main" id="{75BDA38B-3B8B-5987-EEC5-50B08CE8E6B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ECE59D7-D90C-3546-9BC8-DB297CE62B8F}"/>
              </a:ext>
            </a:extLst>
          </p:cNvPr>
          <p:cNvSpPr>
            <a:spLocks noGrp="1" noChangeArrowheads="1"/>
          </p:cNvSpPr>
          <p:nvPr>
            <p:ph type="sldNum" sz="quarter" idx="12"/>
          </p:nvPr>
        </p:nvSpPr>
        <p:spPr>
          <a:ln/>
        </p:spPr>
        <p:txBody>
          <a:bodyPr/>
          <a:lstStyle>
            <a:lvl1pPr>
              <a:defRPr/>
            </a:lvl1pPr>
          </a:lstStyle>
          <a:p>
            <a:pPr>
              <a:defRPr/>
            </a:pPr>
            <a:fld id="{26573394-E79A-7746-BEED-E2292FE8BDE8}" type="slidenum">
              <a:rPr lang="en-US" altLang="en-US"/>
              <a:pPr>
                <a:defRPr/>
              </a:pPr>
              <a:t>‹#›</a:t>
            </a:fld>
            <a:endParaRPr lang="en-US" altLang="en-US"/>
          </a:p>
        </p:txBody>
      </p:sp>
    </p:spTree>
    <p:extLst>
      <p:ext uri="{BB962C8B-B14F-4D97-AF65-F5344CB8AC3E}">
        <p14:creationId xmlns:p14="http://schemas.microsoft.com/office/powerpoint/2010/main" val="3379447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ACC78C-A358-CEA9-C604-4B4828A781E4}"/>
              </a:ext>
            </a:extLst>
          </p:cNvPr>
          <p:cNvSpPr>
            <a:spLocks noGrp="1" noChangeArrowheads="1"/>
          </p:cNvSpPr>
          <p:nvPr>
            <p:ph type="dt" sz="half" idx="10"/>
          </p:nvPr>
        </p:nvSpPr>
        <p:spPr>
          <a:ln/>
        </p:spPr>
        <p:txBody>
          <a:bodyPr/>
          <a:lstStyle>
            <a:lvl1pPr>
              <a:defRPr/>
            </a:lvl1pPr>
          </a:lstStyle>
          <a:p>
            <a:pPr>
              <a:defRPr/>
            </a:pPr>
            <a:fld id="{14AA16B9-BF3F-4346-8001-84EB69420ED4}" type="datetime1">
              <a:rPr lang="en-US" altLang="en-US"/>
              <a:pPr>
                <a:defRPr/>
              </a:pPr>
              <a:t>9/18/24</a:t>
            </a:fld>
            <a:endParaRPr lang="en-US" altLang="en-US"/>
          </a:p>
        </p:txBody>
      </p:sp>
      <p:sp>
        <p:nvSpPr>
          <p:cNvPr id="5" name="Rectangle 5">
            <a:extLst>
              <a:ext uri="{FF2B5EF4-FFF2-40B4-BE49-F238E27FC236}">
                <a16:creationId xmlns:a16="http://schemas.microsoft.com/office/drawing/2014/main" id="{1AA5BEF2-76A0-85F5-44A6-237D7D2F406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0937B2B-B285-77A7-28C7-BF811E855E00}"/>
              </a:ext>
            </a:extLst>
          </p:cNvPr>
          <p:cNvSpPr>
            <a:spLocks noGrp="1" noChangeArrowheads="1"/>
          </p:cNvSpPr>
          <p:nvPr>
            <p:ph type="sldNum" sz="quarter" idx="12"/>
          </p:nvPr>
        </p:nvSpPr>
        <p:spPr>
          <a:ln/>
        </p:spPr>
        <p:txBody>
          <a:bodyPr/>
          <a:lstStyle>
            <a:lvl1pPr>
              <a:defRPr/>
            </a:lvl1pPr>
          </a:lstStyle>
          <a:p>
            <a:pPr>
              <a:defRPr/>
            </a:pPr>
            <a:fld id="{86FF756E-E1C0-3743-92E0-2E0802A13AD8}" type="slidenum">
              <a:rPr lang="en-US" altLang="en-US"/>
              <a:pPr>
                <a:defRPr/>
              </a:pPr>
              <a:t>‹#›</a:t>
            </a:fld>
            <a:endParaRPr lang="en-US" altLang="en-US"/>
          </a:p>
        </p:txBody>
      </p:sp>
    </p:spTree>
    <p:extLst>
      <p:ext uri="{BB962C8B-B14F-4D97-AF65-F5344CB8AC3E}">
        <p14:creationId xmlns:p14="http://schemas.microsoft.com/office/powerpoint/2010/main" val="3804927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8D64F4-C0CF-FB75-3127-B8BF5511BAE9}"/>
              </a:ext>
            </a:extLst>
          </p:cNvPr>
          <p:cNvSpPr>
            <a:spLocks noGrp="1" noChangeArrowheads="1"/>
          </p:cNvSpPr>
          <p:nvPr>
            <p:ph type="dt" sz="half" idx="10"/>
          </p:nvPr>
        </p:nvSpPr>
        <p:spPr>
          <a:ln/>
        </p:spPr>
        <p:txBody>
          <a:bodyPr/>
          <a:lstStyle>
            <a:lvl1pPr>
              <a:defRPr/>
            </a:lvl1pPr>
          </a:lstStyle>
          <a:p>
            <a:pPr>
              <a:defRPr/>
            </a:pPr>
            <a:fld id="{7FF68EA9-9D3D-4644-AEAB-A601965ABE9A}" type="datetime1">
              <a:rPr lang="en-US" altLang="en-US"/>
              <a:pPr>
                <a:defRPr/>
              </a:pPr>
              <a:t>9/18/24</a:t>
            </a:fld>
            <a:endParaRPr lang="en-US" altLang="en-US"/>
          </a:p>
        </p:txBody>
      </p:sp>
      <p:sp>
        <p:nvSpPr>
          <p:cNvPr id="6" name="Rectangle 5">
            <a:extLst>
              <a:ext uri="{FF2B5EF4-FFF2-40B4-BE49-F238E27FC236}">
                <a16:creationId xmlns:a16="http://schemas.microsoft.com/office/drawing/2014/main" id="{C5C7B9B9-475B-BB17-8712-3008B909DEB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E05BF7E-C84C-BD12-DB80-E0C978993E14}"/>
              </a:ext>
            </a:extLst>
          </p:cNvPr>
          <p:cNvSpPr>
            <a:spLocks noGrp="1" noChangeArrowheads="1"/>
          </p:cNvSpPr>
          <p:nvPr>
            <p:ph type="sldNum" sz="quarter" idx="12"/>
          </p:nvPr>
        </p:nvSpPr>
        <p:spPr>
          <a:ln/>
        </p:spPr>
        <p:txBody>
          <a:bodyPr/>
          <a:lstStyle>
            <a:lvl1pPr>
              <a:defRPr/>
            </a:lvl1pPr>
          </a:lstStyle>
          <a:p>
            <a:pPr>
              <a:defRPr/>
            </a:pPr>
            <a:fld id="{B779D0A7-5618-AB4D-A8CF-5D1E739AC8F1}" type="slidenum">
              <a:rPr lang="en-US" altLang="en-US"/>
              <a:pPr>
                <a:defRPr/>
              </a:pPr>
              <a:t>‹#›</a:t>
            </a:fld>
            <a:endParaRPr lang="en-US" altLang="en-US"/>
          </a:p>
        </p:txBody>
      </p:sp>
    </p:spTree>
    <p:extLst>
      <p:ext uri="{BB962C8B-B14F-4D97-AF65-F5344CB8AC3E}">
        <p14:creationId xmlns:p14="http://schemas.microsoft.com/office/powerpoint/2010/main" val="1582836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37EF6D-0976-E59A-56A6-725438FD679C}"/>
              </a:ext>
            </a:extLst>
          </p:cNvPr>
          <p:cNvSpPr>
            <a:spLocks noGrp="1" noChangeArrowheads="1"/>
          </p:cNvSpPr>
          <p:nvPr>
            <p:ph type="dt" sz="half" idx="10"/>
          </p:nvPr>
        </p:nvSpPr>
        <p:spPr>
          <a:ln/>
        </p:spPr>
        <p:txBody>
          <a:bodyPr/>
          <a:lstStyle>
            <a:lvl1pPr>
              <a:defRPr/>
            </a:lvl1pPr>
          </a:lstStyle>
          <a:p>
            <a:pPr>
              <a:defRPr/>
            </a:pPr>
            <a:fld id="{EC4527C4-937B-2946-A108-F84F8064EED7}" type="datetime1">
              <a:rPr lang="en-US" altLang="en-US"/>
              <a:pPr>
                <a:defRPr/>
              </a:pPr>
              <a:t>9/18/24</a:t>
            </a:fld>
            <a:endParaRPr lang="en-US" altLang="en-US"/>
          </a:p>
        </p:txBody>
      </p:sp>
      <p:sp>
        <p:nvSpPr>
          <p:cNvPr id="8" name="Rectangle 5">
            <a:extLst>
              <a:ext uri="{FF2B5EF4-FFF2-40B4-BE49-F238E27FC236}">
                <a16:creationId xmlns:a16="http://schemas.microsoft.com/office/drawing/2014/main" id="{E21E1CC0-2E14-8537-5514-A70159DB520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7548ECBF-0CAD-98FD-F76F-E863036CD889}"/>
              </a:ext>
            </a:extLst>
          </p:cNvPr>
          <p:cNvSpPr>
            <a:spLocks noGrp="1" noChangeArrowheads="1"/>
          </p:cNvSpPr>
          <p:nvPr>
            <p:ph type="sldNum" sz="quarter" idx="12"/>
          </p:nvPr>
        </p:nvSpPr>
        <p:spPr>
          <a:ln/>
        </p:spPr>
        <p:txBody>
          <a:bodyPr/>
          <a:lstStyle>
            <a:lvl1pPr>
              <a:defRPr/>
            </a:lvl1pPr>
          </a:lstStyle>
          <a:p>
            <a:pPr>
              <a:defRPr/>
            </a:pPr>
            <a:fld id="{FFC6C0A7-8BCD-C945-B7A1-7DFB7E15DBC9}" type="slidenum">
              <a:rPr lang="en-US" altLang="en-US"/>
              <a:pPr>
                <a:defRPr/>
              </a:pPr>
              <a:t>‹#›</a:t>
            </a:fld>
            <a:endParaRPr lang="en-US" altLang="en-US"/>
          </a:p>
        </p:txBody>
      </p:sp>
    </p:spTree>
    <p:extLst>
      <p:ext uri="{BB962C8B-B14F-4D97-AF65-F5344CB8AC3E}">
        <p14:creationId xmlns:p14="http://schemas.microsoft.com/office/powerpoint/2010/main" val="2261762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11D5AD0-276A-16BA-58DF-FD93C1F9490A}"/>
              </a:ext>
            </a:extLst>
          </p:cNvPr>
          <p:cNvSpPr>
            <a:spLocks noGrp="1" noChangeArrowheads="1"/>
          </p:cNvSpPr>
          <p:nvPr>
            <p:ph type="dt" sz="half" idx="10"/>
          </p:nvPr>
        </p:nvSpPr>
        <p:spPr>
          <a:ln/>
        </p:spPr>
        <p:txBody>
          <a:bodyPr/>
          <a:lstStyle>
            <a:lvl1pPr>
              <a:defRPr/>
            </a:lvl1pPr>
          </a:lstStyle>
          <a:p>
            <a:pPr>
              <a:defRPr/>
            </a:pPr>
            <a:fld id="{D04021E8-2C14-0A4E-A28B-5F93C3380ECD}" type="datetime1">
              <a:rPr lang="en-US" altLang="en-US"/>
              <a:pPr>
                <a:defRPr/>
              </a:pPr>
              <a:t>9/18/24</a:t>
            </a:fld>
            <a:endParaRPr lang="en-US" altLang="en-US"/>
          </a:p>
        </p:txBody>
      </p:sp>
      <p:sp>
        <p:nvSpPr>
          <p:cNvPr id="4" name="Rectangle 5">
            <a:extLst>
              <a:ext uri="{FF2B5EF4-FFF2-40B4-BE49-F238E27FC236}">
                <a16:creationId xmlns:a16="http://schemas.microsoft.com/office/drawing/2014/main" id="{8E6E761E-657F-0279-BF95-B3012F4FE83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45EE3641-B5D9-A7A0-76CA-FC2F3947F51F}"/>
              </a:ext>
            </a:extLst>
          </p:cNvPr>
          <p:cNvSpPr>
            <a:spLocks noGrp="1" noChangeArrowheads="1"/>
          </p:cNvSpPr>
          <p:nvPr>
            <p:ph type="sldNum" sz="quarter" idx="12"/>
          </p:nvPr>
        </p:nvSpPr>
        <p:spPr>
          <a:ln/>
        </p:spPr>
        <p:txBody>
          <a:bodyPr/>
          <a:lstStyle>
            <a:lvl1pPr>
              <a:defRPr/>
            </a:lvl1pPr>
          </a:lstStyle>
          <a:p>
            <a:pPr>
              <a:defRPr/>
            </a:pPr>
            <a:fld id="{DA747EA7-5C0D-A04A-89DD-F53A95309DAB}" type="slidenum">
              <a:rPr lang="en-US" altLang="en-US"/>
              <a:pPr>
                <a:defRPr/>
              </a:pPr>
              <a:t>‹#›</a:t>
            </a:fld>
            <a:endParaRPr lang="en-US" altLang="en-US"/>
          </a:p>
        </p:txBody>
      </p:sp>
    </p:spTree>
    <p:extLst>
      <p:ext uri="{BB962C8B-B14F-4D97-AF65-F5344CB8AC3E}">
        <p14:creationId xmlns:p14="http://schemas.microsoft.com/office/powerpoint/2010/main" val="15168785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6391F0-2368-D97A-E842-8B1B06899176}"/>
              </a:ext>
            </a:extLst>
          </p:cNvPr>
          <p:cNvSpPr>
            <a:spLocks noGrp="1" noChangeArrowheads="1"/>
          </p:cNvSpPr>
          <p:nvPr>
            <p:ph type="dt" sz="half" idx="10"/>
          </p:nvPr>
        </p:nvSpPr>
        <p:spPr>
          <a:ln/>
        </p:spPr>
        <p:txBody>
          <a:bodyPr/>
          <a:lstStyle>
            <a:lvl1pPr>
              <a:defRPr/>
            </a:lvl1pPr>
          </a:lstStyle>
          <a:p>
            <a:pPr>
              <a:defRPr/>
            </a:pPr>
            <a:fld id="{7F44195C-5F90-BE4D-922F-FBD1324763EF}" type="datetime1">
              <a:rPr lang="en-US" altLang="en-US"/>
              <a:pPr>
                <a:defRPr/>
              </a:pPr>
              <a:t>9/18/24</a:t>
            </a:fld>
            <a:endParaRPr lang="en-US" altLang="en-US"/>
          </a:p>
        </p:txBody>
      </p:sp>
      <p:sp>
        <p:nvSpPr>
          <p:cNvPr id="3" name="Rectangle 5">
            <a:extLst>
              <a:ext uri="{FF2B5EF4-FFF2-40B4-BE49-F238E27FC236}">
                <a16:creationId xmlns:a16="http://schemas.microsoft.com/office/drawing/2014/main" id="{55E160C2-0C4F-9D8E-2588-5348F15CFA5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679D3C52-2712-E94F-FC1C-863D6C8C42A5}"/>
              </a:ext>
            </a:extLst>
          </p:cNvPr>
          <p:cNvSpPr>
            <a:spLocks noGrp="1" noChangeArrowheads="1"/>
          </p:cNvSpPr>
          <p:nvPr>
            <p:ph type="sldNum" sz="quarter" idx="12"/>
          </p:nvPr>
        </p:nvSpPr>
        <p:spPr>
          <a:ln/>
        </p:spPr>
        <p:txBody>
          <a:bodyPr/>
          <a:lstStyle>
            <a:lvl1pPr>
              <a:defRPr/>
            </a:lvl1pPr>
          </a:lstStyle>
          <a:p>
            <a:pPr>
              <a:defRPr/>
            </a:pPr>
            <a:fld id="{8C00EF14-3EF3-C24A-9A17-E4A393724868}" type="slidenum">
              <a:rPr lang="en-US" altLang="en-US"/>
              <a:pPr>
                <a:defRPr/>
              </a:pPr>
              <a:t>‹#›</a:t>
            </a:fld>
            <a:endParaRPr lang="en-US" altLang="en-US"/>
          </a:p>
        </p:txBody>
      </p:sp>
    </p:spTree>
    <p:extLst>
      <p:ext uri="{BB962C8B-B14F-4D97-AF65-F5344CB8AC3E}">
        <p14:creationId xmlns:p14="http://schemas.microsoft.com/office/powerpoint/2010/main" val="1635619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18B795-5905-8935-9B24-FE5488405EAD}"/>
              </a:ext>
            </a:extLst>
          </p:cNvPr>
          <p:cNvSpPr>
            <a:spLocks noGrp="1" noChangeArrowheads="1"/>
          </p:cNvSpPr>
          <p:nvPr>
            <p:ph type="dt" sz="half" idx="10"/>
          </p:nvPr>
        </p:nvSpPr>
        <p:spPr>
          <a:ln/>
        </p:spPr>
        <p:txBody>
          <a:bodyPr/>
          <a:lstStyle>
            <a:lvl1pPr>
              <a:defRPr/>
            </a:lvl1pPr>
          </a:lstStyle>
          <a:p>
            <a:pPr>
              <a:defRPr/>
            </a:pPr>
            <a:fld id="{A631416D-FE9F-594A-90FB-0AC3A9CD98ED}" type="datetime1">
              <a:rPr lang="en-US" altLang="en-US"/>
              <a:pPr>
                <a:defRPr/>
              </a:pPr>
              <a:t>9/18/24</a:t>
            </a:fld>
            <a:endParaRPr lang="en-US" altLang="en-US"/>
          </a:p>
        </p:txBody>
      </p:sp>
      <p:sp>
        <p:nvSpPr>
          <p:cNvPr id="6" name="Rectangle 5">
            <a:extLst>
              <a:ext uri="{FF2B5EF4-FFF2-40B4-BE49-F238E27FC236}">
                <a16:creationId xmlns:a16="http://schemas.microsoft.com/office/drawing/2014/main" id="{0999744C-C38A-8A2F-1AFC-E8C7EBA0B4E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8690D5F-7310-F0FF-67D2-5BBE14D68E0E}"/>
              </a:ext>
            </a:extLst>
          </p:cNvPr>
          <p:cNvSpPr>
            <a:spLocks noGrp="1" noChangeArrowheads="1"/>
          </p:cNvSpPr>
          <p:nvPr>
            <p:ph type="sldNum" sz="quarter" idx="12"/>
          </p:nvPr>
        </p:nvSpPr>
        <p:spPr>
          <a:ln/>
        </p:spPr>
        <p:txBody>
          <a:bodyPr/>
          <a:lstStyle>
            <a:lvl1pPr>
              <a:defRPr/>
            </a:lvl1pPr>
          </a:lstStyle>
          <a:p>
            <a:pPr>
              <a:defRPr/>
            </a:pPr>
            <a:fld id="{DD14A4C7-A05C-E840-9587-4B8AFB0261D9}" type="slidenum">
              <a:rPr lang="en-US" altLang="en-US"/>
              <a:pPr>
                <a:defRPr/>
              </a:pPr>
              <a:t>‹#›</a:t>
            </a:fld>
            <a:endParaRPr lang="en-US" altLang="en-US"/>
          </a:p>
        </p:txBody>
      </p:sp>
    </p:spTree>
    <p:extLst>
      <p:ext uri="{BB962C8B-B14F-4D97-AF65-F5344CB8AC3E}">
        <p14:creationId xmlns:p14="http://schemas.microsoft.com/office/powerpoint/2010/main" val="17927990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BEA54B-BE0E-3BFA-9401-A7E6087A0293}"/>
              </a:ext>
            </a:extLst>
          </p:cNvPr>
          <p:cNvSpPr>
            <a:spLocks noGrp="1" noChangeArrowheads="1"/>
          </p:cNvSpPr>
          <p:nvPr>
            <p:ph type="dt" sz="half" idx="10"/>
          </p:nvPr>
        </p:nvSpPr>
        <p:spPr>
          <a:ln/>
        </p:spPr>
        <p:txBody>
          <a:bodyPr/>
          <a:lstStyle>
            <a:lvl1pPr>
              <a:defRPr/>
            </a:lvl1pPr>
          </a:lstStyle>
          <a:p>
            <a:pPr>
              <a:defRPr/>
            </a:pPr>
            <a:fld id="{87D135E6-7FAF-0C46-8890-90EDEB869602}" type="datetime1">
              <a:rPr lang="en-US" altLang="en-US"/>
              <a:pPr>
                <a:defRPr/>
              </a:pPr>
              <a:t>9/18/24</a:t>
            </a:fld>
            <a:endParaRPr lang="en-US" altLang="en-US"/>
          </a:p>
        </p:txBody>
      </p:sp>
      <p:sp>
        <p:nvSpPr>
          <p:cNvPr id="6" name="Rectangle 5">
            <a:extLst>
              <a:ext uri="{FF2B5EF4-FFF2-40B4-BE49-F238E27FC236}">
                <a16:creationId xmlns:a16="http://schemas.microsoft.com/office/drawing/2014/main" id="{94D4525A-0FEE-9259-E0E7-1BBD7181569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D5ED3D04-8DD8-091F-3FA2-72774CE1C17B}"/>
              </a:ext>
            </a:extLst>
          </p:cNvPr>
          <p:cNvSpPr>
            <a:spLocks noGrp="1" noChangeArrowheads="1"/>
          </p:cNvSpPr>
          <p:nvPr>
            <p:ph type="sldNum" sz="quarter" idx="12"/>
          </p:nvPr>
        </p:nvSpPr>
        <p:spPr>
          <a:ln/>
        </p:spPr>
        <p:txBody>
          <a:bodyPr/>
          <a:lstStyle>
            <a:lvl1pPr>
              <a:defRPr/>
            </a:lvl1pPr>
          </a:lstStyle>
          <a:p>
            <a:pPr>
              <a:defRPr/>
            </a:pPr>
            <a:fld id="{9AFD66C8-FB26-4E4E-99A4-E1100D01D3CC}" type="slidenum">
              <a:rPr lang="en-US" altLang="en-US"/>
              <a:pPr>
                <a:defRPr/>
              </a:pPr>
              <a:t>‹#›</a:t>
            </a:fld>
            <a:endParaRPr lang="en-US" altLang="en-US"/>
          </a:p>
        </p:txBody>
      </p:sp>
    </p:spTree>
    <p:extLst>
      <p:ext uri="{BB962C8B-B14F-4D97-AF65-F5344CB8AC3E}">
        <p14:creationId xmlns:p14="http://schemas.microsoft.com/office/powerpoint/2010/main" val="30954391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85C937-4F69-C866-E1D4-1AB2C49EEF7D}"/>
              </a:ext>
            </a:extLst>
          </p:cNvPr>
          <p:cNvSpPr>
            <a:spLocks noGrp="1" noChangeArrowheads="1"/>
          </p:cNvSpPr>
          <p:nvPr>
            <p:ph type="dt" sz="half" idx="10"/>
          </p:nvPr>
        </p:nvSpPr>
        <p:spPr>
          <a:ln/>
        </p:spPr>
        <p:txBody>
          <a:bodyPr/>
          <a:lstStyle>
            <a:lvl1pPr>
              <a:defRPr/>
            </a:lvl1pPr>
          </a:lstStyle>
          <a:p>
            <a:pPr>
              <a:defRPr/>
            </a:pPr>
            <a:fld id="{0E4036CF-DB4E-DF47-9198-87B157E88918}" type="datetime1">
              <a:rPr lang="en-US" altLang="en-US"/>
              <a:pPr>
                <a:defRPr/>
              </a:pPr>
              <a:t>9/18/24</a:t>
            </a:fld>
            <a:endParaRPr lang="en-US" altLang="en-US"/>
          </a:p>
        </p:txBody>
      </p:sp>
      <p:sp>
        <p:nvSpPr>
          <p:cNvPr id="5" name="Rectangle 5">
            <a:extLst>
              <a:ext uri="{FF2B5EF4-FFF2-40B4-BE49-F238E27FC236}">
                <a16:creationId xmlns:a16="http://schemas.microsoft.com/office/drawing/2014/main" id="{26A04DFB-0177-F067-D0CE-F08D7996CFB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2017B3E8-7EE6-E801-85DC-57B40B66B6E5}"/>
              </a:ext>
            </a:extLst>
          </p:cNvPr>
          <p:cNvSpPr>
            <a:spLocks noGrp="1" noChangeArrowheads="1"/>
          </p:cNvSpPr>
          <p:nvPr>
            <p:ph type="sldNum" sz="quarter" idx="12"/>
          </p:nvPr>
        </p:nvSpPr>
        <p:spPr>
          <a:ln/>
        </p:spPr>
        <p:txBody>
          <a:bodyPr/>
          <a:lstStyle>
            <a:lvl1pPr>
              <a:defRPr/>
            </a:lvl1pPr>
          </a:lstStyle>
          <a:p>
            <a:pPr>
              <a:defRPr/>
            </a:pPr>
            <a:fld id="{27F3BE1E-A164-4746-BF7B-2912FA86ADF4}" type="slidenum">
              <a:rPr lang="en-US" altLang="en-US"/>
              <a:pPr>
                <a:defRPr/>
              </a:pPr>
              <a:t>‹#›</a:t>
            </a:fld>
            <a:endParaRPr lang="en-US" altLang="en-US"/>
          </a:p>
        </p:txBody>
      </p:sp>
    </p:spTree>
    <p:extLst>
      <p:ext uri="{BB962C8B-B14F-4D97-AF65-F5344CB8AC3E}">
        <p14:creationId xmlns:p14="http://schemas.microsoft.com/office/powerpoint/2010/main" val="4043222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B95B06-674C-969C-4A1E-B861015371AD}"/>
              </a:ext>
            </a:extLst>
          </p:cNvPr>
          <p:cNvSpPr>
            <a:spLocks noGrp="1" noChangeArrowheads="1"/>
          </p:cNvSpPr>
          <p:nvPr>
            <p:ph type="dt" sz="half" idx="10"/>
          </p:nvPr>
        </p:nvSpPr>
        <p:spPr>
          <a:ln/>
        </p:spPr>
        <p:txBody>
          <a:bodyPr/>
          <a:lstStyle>
            <a:lvl1pPr>
              <a:defRPr/>
            </a:lvl1pPr>
          </a:lstStyle>
          <a:p>
            <a:pPr>
              <a:defRPr/>
            </a:pPr>
            <a:fld id="{30B4A66A-0A4E-1B42-A0BA-D609B0548FAA}" type="datetime1">
              <a:rPr lang="en-US" altLang="en-US"/>
              <a:pPr>
                <a:defRPr/>
              </a:pPr>
              <a:t>9/18/24</a:t>
            </a:fld>
            <a:endParaRPr lang="en-US" altLang="en-US"/>
          </a:p>
        </p:txBody>
      </p:sp>
      <p:sp>
        <p:nvSpPr>
          <p:cNvPr id="5" name="Rectangle 5">
            <a:extLst>
              <a:ext uri="{FF2B5EF4-FFF2-40B4-BE49-F238E27FC236}">
                <a16:creationId xmlns:a16="http://schemas.microsoft.com/office/drawing/2014/main" id="{47D4D293-62B1-AE67-39B4-D89F0C0FBA6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61F72649-26B4-0567-790E-12D26AD6E899}"/>
              </a:ext>
            </a:extLst>
          </p:cNvPr>
          <p:cNvSpPr>
            <a:spLocks noGrp="1" noChangeArrowheads="1"/>
          </p:cNvSpPr>
          <p:nvPr>
            <p:ph type="sldNum" sz="quarter" idx="12"/>
          </p:nvPr>
        </p:nvSpPr>
        <p:spPr>
          <a:ln/>
        </p:spPr>
        <p:txBody>
          <a:bodyPr/>
          <a:lstStyle>
            <a:lvl1pPr>
              <a:defRPr/>
            </a:lvl1pPr>
          </a:lstStyle>
          <a:p>
            <a:pPr>
              <a:defRPr/>
            </a:pPr>
            <a:fld id="{6300BB6F-E5B1-9A4C-9680-CE4298B6BEE0}" type="slidenum">
              <a:rPr lang="en-US" altLang="en-US"/>
              <a:pPr>
                <a:defRPr/>
              </a:pPr>
              <a:t>‹#›</a:t>
            </a:fld>
            <a:endParaRPr lang="en-US" altLang="en-US"/>
          </a:p>
        </p:txBody>
      </p:sp>
    </p:spTree>
    <p:extLst>
      <p:ext uri="{BB962C8B-B14F-4D97-AF65-F5344CB8AC3E}">
        <p14:creationId xmlns:p14="http://schemas.microsoft.com/office/powerpoint/2010/main" val="425191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7F5AD4-258E-9000-DE3E-A636C603FD51}"/>
              </a:ext>
            </a:extLst>
          </p:cNvPr>
          <p:cNvSpPr>
            <a:spLocks noGrp="1" noChangeArrowheads="1"/>
          </p:cNvSpPr>
          <p:nvPr>
            <p:ph type="dt" sz="half" idx="10"/>
          </p:nvPr>
        </p:nvSpPr>
        <p:spPr>
          <a:ln/>
        </p:spPr>
        <p:txBody>
          <a:bodyPr/>
          <a:lstStyle>
            <a:lvl1pPr>
              <a:defRPr/>
            </a:lvl1pPr>
          </a:lstStyle>
          <a:p>
            <a:pPr>
              <a:defRPr/>
            </a:pPr>
            <a:fld id="{9087EA5A-CC06-9C46-BBB2-AF3C342A0DBC}" type="datetime1">
              <a:rPr lang="en-US" altLang="en-US"/>
              <a:pPr>
                <a:defRPr/>
              </a:pPr>
              <a:t>9/18/24</a:t>
            </a:fld>
            <a:endParaRPr lang="en-US" altLang="en-US"/>
          </a:p>
        </p:txBody>
      </p:sp>
      <p:sp>
        <p:nvSpPr>
          <p:cNvPr id="6" name="Rectangle 5">
            <a:extLst>
              <a:ext uri="{FF2B5EF4-FFF2-40B4-BE49-F238E27FC236}">
                <a16:creationId xmlns:a16="http://schemas.microsoft.com/office/drawing/2014/main" id="{BBD1AC5F-D458-D7D3-7488-74F195D0CF8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89A8F7CF-B0AF-3508-9191-89E4D3926DCA}"/>
              </a:ext>
            </a:extLst>
          </p:cNvPr>
          <p:cNvSpPr>
            <a:spLocks noGrp="1" noChangeArrowheads="1"/>
          </p:cNvSpPr>
          <p:nvPr>
            <p:ph type="sldNum" sz="quarter" idx="12"/>
          </p:nvPr>
        </p:nvSpPr>
        <p:spPr>
          <a:ln/>
        </p:spPr>
        <p:txBody>
          <a:bodyPr/>
          <a:lstStyle>
            <a:lvl1pPr>
              <a:defRPr/>
            </a:lvl1pPr>
          </a:lstStyle>
          <a:p>
            <a:pPr>
              <a:defRPr/>
            </a:pPr>
            <a:fld id="{B1F6DC62-B07B-9242-909A-0F00BEDA90D3}" type="slidenum">
              <a:rPr lang="en-US" altLang="en-US"/>
              <a:pPr>
                <a:defRPr/>
              </a:pPr>
              <a:t>‹#›</a:t>
            </a:fld>
            <a:endParaRPr lang="en-US" altLang="en-US"/>
          </a:p>
        </p:txBody>
      </p:sp>
    </p:spTree>
    <p:extLst>
      <p:ext uri="{BB962C8B-B14F-4D97-AF65-F5344CB8AC3E}">
        <p14:creationId xmlns:p14="http://schemas.microsoft.com/office/powerpoint/2010/main" val="287333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B16FC5-6274-C339-D552-009DF060809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187695B-D819-3FAA-9E54-E3AD6200462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CAEBDBD-75FA-F0DA-7703-12C15C4F420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a:defRPr/>
            </a:pPr>
            <a:fld id="{CD7036A9-BE82-1741-84ED-563F7AA0C495}" type="datetime1">
              <a:rPr lang="en-US" altLang="en-US"/>
              <a:pPr>
                <a:defRPr/>
              </a:pPr>
              <a:t>9/18/24</a:t>
            </a:fld>
            <a:endParaRPr lang="en-US" altLang="en-US"/>
          </a:p>
        </p:txBody>
      </p:sp>
      <p:sp>
        <p:nvSpPr>
          <p:cNvPr id="1029" name="Rectangle 5">
            <a:extLst>
              <a:ext uri="{FF2B5EF4-FFF2-40B4-BE49-F238E27FC236}">
                <a16:creationId xmlns:a16="http://schemas.microsoft.com/office/drawing/2014/main" id="{AEFC45FB-4FE3-CDF9-FFDE-1E9D3D326F5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8BD5F552-F72F-B969-20CC-8FBB067FC81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anose="020B0604020202020204" pitchFamily="34" charset="0"/>
              </a:defRPr>
            </a:lvl1pPr>
          </a:lstStyle>
          <a:p>
            <a:pPr>
              <a:defRPr/>
            </a:pPr>
            <a:fld id="{8644D0E0-3769-EA42-A635-97BB26D1F3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9FBBB8F-887C-4DF7-1A48-83E98CF5A8A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4A1DE2C-E37E-9D49-0C73-5107FFD3DD6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3AB8C8A-EBA2-6154-AD6E-2863BD7A529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82B0472A-BB9E-3144-80D7-32AD4772C30A}" type="datetime1">
              <a:rPr lang="en-US" altLang="en-US"/>
              <a:pPr>
                <a:defRPr/>
              </a:pPr>
              <a:t>9/18/24</a:t>
            </a:fld>
            <a:endParaRPr lang="en-US" altLang="en-US"/>
          </a:p>
        </p:txBody>
      </p:sp>
      <p:sp>
        <p:nvSpPr>
          <p:cNvPr id="1029" name="Rectangle 5">
            <a:extLst>
              <a:ext uri="{FF2B5EF4-FFF2-40B4-BE49-F238E27FC236}">
                <a16:creationId xmlns:a16="http://schemas.microsoft.com/office/drawing/2014/main" id="{0F293470-DB7C-9623-58D1-D6AB6C35826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1D63A0B0-8278-9DC6-96EE-2DD40537548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BDA17B72-19C4-D542-8DB5-CF606A9853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C2025F5-F729-1AE0-7C87-0ABFCA5E1AC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9B1D46D1-DC99-ED40-FB9B-EEF837C42F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79161FC-1165-3219-710B-4E5FC6827C0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54F2D3D5-D6FE-CF4D-8E9B-949709924143}" type="datetime1">
              <a:rPr lang="en-US" altLang="en-US"/>
              <a:pPr>
                <a:defRPr/>
              </a:pPr>
              <a:t>9/18/24</a:t>
            </a:fld>
            <a:endParaRPr lang="en-US" altLang="en-US"/>
          </a:p>
        </p:txBody>
      </p:sp>
      <p:sp>
        <p:nvSpPr>
          <p:cNvPr id="1029" name="Rectangle 5">
            <a:extLst>
              <a:ext uri="{FF2B5EF4-FFF2-40B4-BE49-F238E27FC236}">
                <a16:creationId xmlns:a16="http://schemas.microsoft.com/office/drawing/2014/main" id="{D4200E21-7BC6-1BDB-CD10-6C9E5703D87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C6EEB059-09A4-C0C6-C420-C728C1E3B8E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E38FB63-DCAC-1946-9519-972C45EBF4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C73EA0E-FB7A-CC3D-B678-F1EF5AE917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5FD2CECC-C76A-2D8F-5975-9BF22077C11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ADDBB12-DBAB-3C94-FB66-59442DFC60F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85D06B4-099E-F7C9-C50A-40F64567175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2A9856B-7E80-B2AA-4A65-E92FE1F4D3D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ACEAFA-046D-EA4D-8508-9D65D2C301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A091907-D1AD-7FF8-FA08-FAF3C23A4ED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8787" name="Rectangle 3">
            <a:extLst>
              <a:ext uri="{FF2B5EF4-FFF2-40B4-BE49-F238E27FC236}">
                <a16:creationId xmlns:a16="http://schemas.microsoft.com/office/drawing/2014/main" id="{67B0D5E1-4F40-35F7-595B-EC4BA6C4EE3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C98CFA-7405-743F-5B89-87291532926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D2A604FE-7083-9C43-8813-573C81DB8537}" type="datetime1">
              <a:rPr lang="en-US" altLang="en-US"/>
              <a:pPr>
                <a:defRPr/>
              </a:pPr>
              <a:t>9/18/24</a:t>
            </a:fld>
            <a:endParaRPr lang="en-US" altLang="en-US"/>
          </a:p>
        </p:txBody>
      </p:sp>
      <p:sp>
        <p:nvSpPr>
          <p:cNvPr id="1029" name="Rectangle 5">
            <a:extLst>
              <a:ext uri="{FF2B5EF4-FFF2-40B4-BE49-F238E27FC236}">
                <a16:creationId xmlns:a16="http://schemas.microsoft.com/office/drawing/2014/main" id="{11E824A5-2B3E-7169-00F7-AD446396525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93D90A1F-08C4-EC25-2633-6B8DA902363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8AADAD82-33AF-784E-A2E5-1AF1411DE68F}" type="slidenum">
              <a:rPr lang="en-US" altLang="en-US"/>
              <a:pPr>
                <a:defRPr/>
              </a:pPr>
              <a:t>‹#›</a:t>
            </a:fld>
            <a:endParaRPr lang="en-US" altLang="en-US"/>
          </a:p>
        </p:txBody>
      </p:sp>
    </p:spTree>
    <p:extLst>
      <p:ext uri="{BB962C8B-B14F-4D97-AF65-F5344CB8AC3E}">
        <p14:creationId xmlns:p14="http://schemas.microsoft.com/office/powerpoint/2010/main" val="315056033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113252E-ABBE-31D4-F4D0-ABD319D12B1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6739" name="Rectangle 3">
            <a:extLst>
              <a:ext uri="{FF2B5EF4-FFF2-40B4-BE49-F238E27FC236}">
                <a16:creationId xmlns:a16="http://schemas.microsoft.com/office/drawing/2014/main" id="{F632660B-FAE7-F336-3476-DC65A4B4592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9270A29-E38F-7F4F-160E-4EF71E43CB1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a:defRPr/>
            </a:pPr>
            <a:fld id="{A77AAE0E-96C2-344A-A6B2-890CED5CF986}" type="datetime1">
              <a:rPr lang="en-US" altLang="en-US"/>
              <a:pPr>
                <a:defRPr/>
              </a:pPr>
              <a:t>9/18/24</a:t>
            </a:fld>
            <a:endParaRPr lang="en-US" altLang="en-US"/>
          </a:p>
        </p:txBody>
      </p:sp>
      <p:sp>
        <p:nvSpPr>
          <p:cNvPr id="1029" name="Rectangle 5">
            <a:extLst>
              <a:ext uri="{FF2B5EF4-FFF2-40B4-BE49-F238E27FC236}">
                <a16:creationId xmlns:a16="http://schemas.microsoft.com/office/drawing/2014/main" id="{F40079D4-3E50-66CB-B001-E03D67C7A2D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8769249E-67CE-10D2-E6F4-B12C03B2664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anose="020B0604020202020204" pitchFamily="34" charset="0"/>
              </a:defRPr>
            </a:lvl1pPr>
          </a:lstStyle>
          <a:p>
            <a:pPr>
              <a:defRPr/>
            </a:pPr>
            <a:fld id="{1A7BD9ED-B1A8-834F-992A-9447FEA59FDB}" type="slidenum">
              <a:rPr lang="en-US" altLang="en-US"/>
              <a:pPr>
                <a:defRPr/>
              </a:pPr>
              <a:t>‹#›</a:t>
            </a:fld>
            <a:endParaRPr lang="en-US" altLang="en-US"/>
          </a:p>
        </p:txBody>
      </p:sp>
    </p:spTree>
    <p:extLst>
      <p:ext uri="{BB962C8B-B14F-4D97-AF65-F5344CB8AC3E}">
        <p14:creationId xmlns:p14="http://schemas.microsoft.com/office/powerpoint/2010/main" val="34591883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67EAAFDA-A064-29D8-5EEC-8E28A16E65E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9811" name="Rectangle 3">
            <a:extLst>
              <a:ext uri="{FF2B5EF4-FFF2-40B4-BE49-F238E27FC236}">
                <a16:creationId xmlns:a16="http://schemas.microsoft.com/office/drawing/2014/main" id="{C404F40C-DD4C-4881-DF49-6F97397A60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07054D1-13E4-6065-8B4D-EE38042C616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E959EB6E-ACAD-CE0E-0C72-F2E74032E60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A359F8E-2086-666B-6905-4789DA7A370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80931A7-5A66-4C4D-993C-CAC7B8FB67F0}" type="slidenum">
              <a:rPr lang="en-US" altLang="en-US"/>
              <a:pPr>
                <a:defRPr/>
              </a:pPr>
              <a:t>‹#›</a:t>
            </a:fld>
            <a:endParaRPr lang="en-US" altLang="en-US"/>
          </a:p>
        </p:txBody>
      </p:sp>
    </p:spTree>
    <p:extLst>
      <p:ext uri="{BB962C8B-B14F-4D97-AF65-F5344CB8AC3E}">
        <p14:creationId xmlns:p14="http://schemas.microsoft.com/office/powerpoint/2010/main" val="11234654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B0C2E7A-2D47-18C8-9FC8-8A497BC11CB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FEBD3D64-ABA8-0F94-62BA-51085DA5DBD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DB3B586-E960-D654-970B-6889F8394E9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Arial" panose="020B0604020202020204" pitchFamily="34" charset="0"/>
              </a:defRPr>
            </a:lvl1pPr>
          </a:lstStyle>
          <a:p>
            <a:pPr>
              <a:defRPr/>
            </a:pPr>
            <a:fld id="{F31C831E-3BEB-7647-AC81-D0F7B92E990D}" type="datetime1">
              <a:rPr lang="en-US" altLang="en-US"/>
              <a:pPr>
                <a:defRPr/>
              </a:pPr>
              <a:t>9/18/24</a:t>
            </a:fld>
            <a:endParaRPr lang="en-US" altLang="en-US"/>
          </a:p>
        </p:txBody>
      </p:sp>
      <p:sp>
        <p:nvSpPr>
          <p:cNvPr id="1029" name="Rectangle 5">
            <a:extLst>
              <a:ext uri="{FF2B5EF4-FFF2-40B4-BE49-F238E27FC236}">
                <a16:creationId xmlns:a16="http://schemas.microsoft.com/office/drawing/2014/main" id="{580407D5-3707-58B3-866E-22EFA5F41F4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42A52252-B07C-BF65-36BA-ABDF8ACF057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anose="020B0604020202020204" pitchFamily="34" charset="0"/>
              </a:defRPr>
            </a:lvl1pPr>
          </a:lstStyle>
          <a:p>
            <a:pPr>
              <a:defRPr/>
            </a:pPr>
            <a:fld id="{02ACA8BA-CCFD-E344-BF09-9B1651D192E6}" type="slidenum">
              <a:rPr lang="en-US" altLang="en-US"/>
              <a:pPr>
                <a:defRPr/>
              </a:pPr>
              <a:t>‹#›</a:t>
            </a:fld>
            <a:endParaRPr lang="en-US" altLang="en-US"/>
          </a:p>
        </p:txBody>
      </p:sp>
    </p:spTree>
    <p:extLst>
      <p:ext uri="{BB962C8B-B14F-4D97-AF65-F5344CB8AC3E}">
        <p14:creationId xmlns:p14="http://schemas.microsoft.com/office/powerpoint/2010/main" val="389174222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hyperlink" Target="http://lucy.swri.edu/2018/04/24/Nice-Model.html" TargetMode="External"/><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7" name="Rectangle 1026">
            <a:extLst>
              <a:ext uri="{FF2B5EF4-FFF2-40B4-BE49-F238E27FC236}">
                <a16:creationId xmlns:a16="http://schemas.microsoft.com/office/drawing/2014/main" id="{A957BA34-E41A-C485-D436-D35D2D9A2915}"/>
              </a:ext>
            </a:extLst>
          </p:cNvPr>
          <p:cNvSpPr>
            <a:spLocks noGrp="1" noChangeArrowheads="1"/>
          </p:cNvSpPr>
          <p:nvPr>
            <p:ph type="title"/>
          </p:nvPr>
        </p:nvSpPr>
        <p:spPr>
          <a:xfrm>
            <a:off x="685800" y="76200"/>
            <a:ext cx="7772400" cy="838200"/>
          </a:xfrm>
        </p:spPr>
        <p:txBody>
          <a:bodyPr/>
          <a:lstStyle/>
          <a:p>
            <a:pPr eaLnBrk="1" hangingPunct="1"/>
            <a:r>
              <a:rPr lang="en-US" altLang="en-US" b="1" dirty="0">
                <a:solidFill>
                  <a:schemeClr val="bg1"/>
                </a:solidFill>
                <a:ea typeface="ＭＳ Ｐゴシック" panose="020B0600070205080204" pitchFamily="34" charset="-128"/>
              </a:rPr>
              <a:t>Where is this?</a:t>
            </a:r>
          </a:p>
        </p:txBody>
      </p:sp>
      <p:pic>
        <p:nvPicPr>
          <p:cNvPr id="3" name="Picture 2" descr="A bright light in the sky&#10;&#10;Description automatically generated">
            <a:extLst>
              <a:ext uri="{FF2B5EF4-FFF2-40B4-BE49-F238E27FC236}">
                <a16:creationId xmlns:a16="http://schemas.microsoft.com/office/drawing/2014/main" id="{1DB114C3-29CD-6E23-BDE5-4AFA93FB7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1085850"/>
            <a:ext cx="10261600" cy="577215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16E7B358-59A1-F10A-1DCF-11BCA9254C99}"/>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beta Pictoris Disk</a:t>
            </a:r>
          </a:p>
        </p:txBody>
      </p:sp>
      <p:sp>
        <p:nvSpPr>
          <p:cNvPr id="51203" name="Text Box 3">
            <a:extLst>
              <a:ext uri="{FF2B5EF4-FFF2-40B4-BE49-F238E27FC236}">
                <a16:creationId xmlns:a16="http://schemas.microsoft.com/office/drawing/2014/main" id="{386F1483-812A-59F8-DF80-9F8F8DFD8201}"/>
              </a:ext>
            </a:extLst>
          </p:cNvPr>
          <p:cNvSpPr txBox="1">
            <a:spLocks noChangeArrowheads="1"/>
          </p:cNvSpPr>
          <p:nvPr/>
        </p:nvSpPr>
        <p:spPr bwMode="auto">
          <a:xfrm>
            <a:off x="6096000" y="1089025"/>
            <a:ext cx="30702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MIRLIN map:</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15 AU ring tilted</a:t>
            </a:r>
          </a:p>
          <a:p>
            <a:pPr eaLnBrk="1" hangingPunct="1">
              <a:spcBef>
                <a:spcPct val="0"/>
              </a:spcBef>
              <a:buFontTx/>
              <a:buNone/>
            </a:pPr>
            <a:r>
              <a:rPr lang="en-US" altLang="en-US" sz="2400">
                <a:solidFill>
                  <a:srgbClr val="000000"/>
                </a:solidFill>
              </a:rPr>
              <a:t>40 AU ring opp. tilt</a:t>
            </a:r>
          </a:p>
          <a:p>
            <a:pPr eaLnBrk="1" hangingPunct="1">
              <a:spcBef>
                <a:spcPct val="0"/>
              </a:spcBef>
              <a:buFontTx/>
              <a:buNone/>
            </a:pPr>
            <a:r>
              <a:rPr lang="en-US" altLang="en-US" sz="2400">
                <a:solidFill>
                  <a:srgbClr val="000000"/>
                </a:solidFill>
              </a:rPr>
              <a:t>65 AU ring asymmetric</a:t>
            </a: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STIS image:</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warp in disk is real</a:t>
            </a:r>
          </a:p>
          <a:p>
            <a:pPr eaLnBrk="1" hangingPunct="1">
              <a:spcBef>
                <a:spcPct val="0"/>
              </a:spcBef>
              <a:buFontTx/>
              <a:buNone/>
            </a:pPr>
            <a:r>
              <a:rPr lang="en-US" altLang="en-US" sz="2400">
                <a:solidFill>
                  <a:srgbClr val="000000"/>
                </a:solidFill>
              </a:rPr>
              <a:t>(exaggerated here)</a:t>
            </a:r>
          </a:p>
        </p:txBody>
      </p:sp>
      <p:pic>
        <p:nvPicPr>
          <p:cNvPr id="115715" name="Picture 4" descr="bpic2">
            <a:extLst>
              <a:ext uri="{FF2B5EF4-FFF2-40B4-BE49-F238E27FC236}">
                <a16:creationId xmlns:a16="http://schemas.microsoft.com/office/drawing/2014/main" id="{43C00574-5B68-18D3-8E33-F067D0AB3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2338"/>
            <a:ext cx="60960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3">
                                            <p:txEl>
                                              <p:pRg st="2" end="2"/>
                                            </p:txEl>
                                          </p:spTgt>
                                        </p:tgtEl>
                                        <p:attrNameLst>
                                          <p:attrName>style.visibility</p:attrName>
                                        </p:attrNameLst>
                                      </p:cBhvr>
                                      <p:to>
                                        <p:strVal val="visible"/>
                                      </p:to>
                                    </p:set>
                                    <p:animEffect transition="in" filter="fade">
                                      <p:cBhvr>
                                        <p:cTn id="10" dur="2000"/>
                                        <p:tgtEl>
                                          <p:spTgt spid="5120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animEffect transition="in" filter="fade">
                                      <p:cBhvr>
                                        <p:cTn id="13" dur="2000"/>
                                        <p:tgtEl>
                                          <p:spTgt spid="5120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03">
                                            <p:txEl>
                                              <p:pRg st="4" end="4"/>
                                            </p:txEl>
                                          </p:spTgt>
                                        </p:tgtEl>
                                        <p:attrNameLst>
                                          <p:attrName>style.visibility</p:attrName>
                                        </p:attrNameLst>
                                      </p:cBhvr>
                                      <p:to>
                                        <p:strVal val="visible"/>
                                      </p:to>
                                    </p:set>
                                    <p:animEffect transition="in" filter="fade">
                                      <p:cBhvr>
                                        <p:cTn id="16" dur="2000"/>
                                        <p:tgtEl>
                                          <p:spTgt spid="5120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203">
                                            <p:txEl>
                                              <p:pRg st="8" end="8"/>
                                            </p:txEl>
                                          </p:spTgt>
                                        </p:tgtEl>
                                        <p:attrNameLst>
                                          <p:attrName>style.visibility</p:attrName>
                                        </p:attrNameLst>
                                      </p:cBhvr>
                                      <p:to>
                                        <p:strVal val="visible"/>
                                      </p:to>
                                    </p:set>
                                    <p:animEffect transition="in" filter="fade">
                                      <p:cBhvr>
                                        <p:cTn id="21" dur="2000"/>
                                        <p:tgtEl>
                                          <p:spTgt spid="51203">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03">
                                            <p:txEl>
                                              <p:pRg st="10" end="10"/>
                                            </p:txEl>
                                          </p:spTgt>
                                        </p:tgtEl>
                                        <p:attrNameLst>
                                          <p:attrName>style.visibility</p:attrName>
                                        </p:attrNameLst>
                                      </p:cBhvr>
                                      <p:to>
                                        <p:strVal val="visible"/>
                                      </p:to>
                                    </p:set>
                                    <p:animEffect transition="in" filter="fade">
                                      <p:cBhvr>
                                        <p:cTn id="24" dur="2000"/>
                                        <p:tgtEl>
                                          <p:spTgt spid="51203">
                                            <p:txEl>
                                              <p:pRg st="10" end="1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03">
                                            <p:txEl>
                                              <p:pRg st="11" end="11"/>
                                            </p:txEl>
                                          </p:spTgt>
                                        </p:tgtEl>
                                        <p:attrNameLst>
                                          <p:attrName>style.visibility</p:attrName>
                                        </p:attrNameLst>
                                      </p:cBhvr>
                                      <p:to>
                                        <p:strVal val="visible"/>
                                      </p:to>
                                    </p:set>
                                    <p:animEffect transition="in" filter="fade">
                                      <p:cBhvr>
                                        <p:cTn id="27" dur="2000"/>
                                        <p:tgtEl>
                                          <p:spTgt spid="512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B4F9D8C4-DFC6-4842-1075-AE599582B9E8}"/>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beta Pictoris Disk Model</a:t>
            </a:r>
          </a:p>
        </p:txBody>
      </p:sp>
      <p:pic>
        <p:nvPicPr>
          <p:cNvPr id="117762" name="Picture 6" descr="disk">
            <a:extLst>
              <a:ext uri="{FF2B5EF4-FFF2-40B4-BE49-F238E27FC236}">
                <a16:creationId xmlns:a16="http://schemas.microsoft.com/office/drawing/2014/main" id="{176D4A96-7800-0F6A-9B44-177D42BF7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950"/>
            <a:ext cx="64008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7" descr="disk">
            <a:extLst>
              <a:ext uri="{FF2B5EF4-FFF2-40B4-BE49-F238E27FC236}">
                <a16:creationId xmlns:a16="http://schemas.microsoft.com/office/drawing/2014/main" id="{583E3D24-C620-6990-9BEA-FF064F185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6400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8">
            <a:extLst>
              <a:ext uri="{FF2B5EF4-FFF2-40B4-BE49-F238E27FC236}">
                <a16:creationId xmlns:a16="http://schemas.microsoft.com/office/drawing/2014/main" id="{EEF8CB1D-6C6C-4799-59EE-6B505F6D0D40}"/>
              </a:ext>
            </a:extLst>
          </p:cNvPr>
          <p:cNvSpPr txBox="1">
            <a:spLocks noChangeArrowheads="1"/>
          </p:cNvSpPr>
          <p:nvPr/>
        </p:nvSpPr>
        <p:spPr bwMode="auto">
          <a:xfrm>
            <a:off x="6477000" y="838200"/>
            <a:ext cx="27463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model must match:</a:t>
            </a:r>
          </a:p>
          <a:p>
            <a:pPr eaLnBrk="1" hangingPunct="1">
              <a:spcBef>
                <a:spcPct val="0"/>
              </a:spcBef>
              <a:buFontTx/>
              <a:buNone/>
            </a:pPr>
            <a:r>
              <a:rPr lang="en-US" altLang="en-US" sz="2400">
                <a:solidFill>
                  <a:srgbClr val="000000"/>
                </a:solidFill>
              </a:rPr>
              <a:t>     brightness</a:t>
            </a:r>
          </a:p>
          <a:p>
            <a:pPr eaLnBrk="1" hangingPunct="1">
              <a:spcBef>
                <a:spcPct val="0"/>
              </a:spcBef>
              <a:buFontTx/>
              <a:buNone/>
            </a:pPr>
            <a:r>
              <a:rPr lang="en-US" altLang="en-US" sz="2400">
                <a:solidFill>
                  <a:srgbClr val="000000"/>
                </a:solidFill>
              </a:rPr>
              <a:t>     color (temps)</a:t>
            </a:r>
          </a:p>
          <a:p>
            <a:pPr eaLnBrk="1" hangingPunct="1">
              <a:spcBef>
                <a:spcPct val="0"/>
              </a:spcBef>
              <a:buFontTx/>
              <a:buNone/>
            </a:pPr>
            <a:r>
              <a:rPr lang="en-US" altLang="en-US" sz="2400">
                <a:solidFill>
                  <a:srgbClr val="000000"/>
                </a:solidFill>
              </a:rPr>
              <a:t>     inclination</a:t>
            </a:r>
          </a:p>
          <a:p>
            <a:pPr eaLnBrk="1" hangingPunct="1">
              <a:spcBef>
                <a:spcPct val="0"/>
              </a:spcBef>
              <a:buFontTx/>
              <a:buNone/>
            </a:pPr>
            <a:r>
              <a:rPr lang="en-US" altLang="en-US" sz="2400">
                <a:solidFill>
                  <a:srgbClr val="000000"/>
                </a:solidFill>
              </a:rPr>
              <a:t>     extent</a:t>
            </a:r>
          </a:p>
          <a:p>
            <a:pPr eaLnBrk="1" hangingPunct="1">
              <a:spcBef>
                <a:spcPct val="0"/>
              </a:spcBef>
              <a:buFontTx/>
              <a:buNone/>
            </a:pPr>
            <a:r>
              <a:rPr lang="en-US" altLang="en-US" sz="2400">
                <a:solidFill>
                  <a:srgbClr val="000000"/>
                </a:solidFill>
              </a:rPr>
              <a:t>     (don’t forget star)</a:t>
            </a:r>
          </a:p>
          <a:p>
            <a:pPr eaLnBrk="1" hangingPunct="1">
              <a:spcBef>
                <a:spcPct val="0"/>
              </a:spcBef>
              <a:buFontTx/>
              <a:buNone/>
            </a:pPr>
            <a:r>
              <a:rPr lang="en-US" altLang="en-US" sz="2400">
                <a:solidFill>
                  <a:srgbClr val="000000"/>
                </a:solidFill>
              </a:rPr>
              <a:t>80 deg</a:t>
            </a: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89 deg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8306AFD5-D9C7-9A98-77F9-14423DD47070}"/>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HR 4796A Disk</a:t>
            </a:r>
          </a:p>
        </p:txBody>
      </p:sp>
      <p:pic>
        <p:nvPicPr>
          <p:cNvPr id="119810" name="Picture 5" descr="disk">
            <a:extLst>
              <a:ext uri="{FF2B5EF4-FFF2-40B4-BE49-F238E27FC236}">
                <a16:creationId xmlns:a16="http://schemas.microsoft.com/office/drawing/2014/main" id="{F9DB37CE-4BF7-9CCC-0BF8-4D5549B60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64770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E86C2C08-38CC-2383-F1A1-842B5E2BA8AB}"/>
              </a:ext>
            </a:extLst>
          </p:cNvPr>
          <p:cNvSpPr txBox="1">
            <a:spLocks noChangeArrowheads="1"/>
          </p:cNvSpPr>
          <p:nvPr/>
        </p:nvSpPr>
        <p:spPr bwMode="auto">
          <a:xfrm>
            <a:off x="0" y="41910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A0 star, 67 pc, 10 (?) Myr old </a:t>
            </a:r>
            <a:r>
              <a:rPr lang="en-US" altLang="en-US" sz="2400">
                <a:solidFill>
                  <a:srgbClr val="000000"/>
                </a:solidFill>
              </a:rPr>
              <a:t>discovered by Koerner et al. (1998)</a:t>
            </a:r>
          </a:p>
          <a:p>
            <a:pPr eaLnBrk="1" hangingPunct="1">
              <a:spcBef>
                <a:spcPct val="0"/>
              </a:spcBef>
              <a:buFontTx/>
              <a:buNone/>
            </a:pPr>
            <a:endParaRPr lang="en-US" altLang="en-US" sz="1200">
              <a:solidFill>
                <a:srgbClr val="000000"/>
              </a:solidFill>
            </a:endParaRPr>
          </a:p>
          <a:p>
            <a:pPr eaLnBrk="1" hangingPunct="1">
              <a:spcBef>
                <a:spcPct val="0"/>
              </a:spcBef>
            </a:pPr>
            <a:r>
              <a:rPr lang="en-US" altLang="en-US" sz="2400">
                <a:solidFill>
                  <a:srgbClr val="000000"/>
                </a:solidFill>
              </a:rPr>
              <a:t> outer ring structure from different temp samples</a:t>
            </a:r>
          </a:p>
          <a:p>
            <a:pPr eaLnBrk="1" hangingPunct="1">
              <a:spcBef>
                <a:spcPct val="0"/>
              </a:spcBef>
              <a:buFontTx/>
              <a:buNone/>
            </a:pPr>
            <a:r>
              <a:rPr lang="en-US" altLang="en-US" sz="2400">
                <a:solidFill>
                  <a:srgbClr val="000000"/>
                </a:solidFill>
              </a:rPr>
              <a:t>           stellar photosphere fades (but still there)</a:t>
            </a:r>
          </a:p>
          <a:p>
            <a:pPr eaLnBrk="1" hangingPunct="1">
              <a:spcBef>
                <a:spcPct val="0"/>
              </a:spcBef>
              <a:buFontTx/>
              <a:buNone/>
            </a:pPr>
            <a:r>
              <a:rPr lang="en-US" altLang="en-US" sz="2400">
                <a:solidFill>
                  <a:srgbClr val="000000"/>
                </a:solidFill>
              </a:rPr>
              <a:t>           dust brightens … disk stretches</a:t>
            </a:r>
          </a:p>
          <a:p>
            <a:pPr eaLnBrk="1" hangingPunct="1">
              <a:spcBef>
                <a:spcPct val="0"/>
              </a:spcBef>
            </a:pPr>
            <a:r>
              <a:rPr lang="en-US" altLang="en-US" sz="2400">
                <a:solidFill>
                  <a:srgbClr val="000000"/>
                </a:solidFill>
              </a:rPr>
              <a:t> central star has excess flux … hot dust in close, cleared to Kuiper Belt</a:t>
            </a:r>
          </a:p>
          <a:p>
            <a:pPr eaLnBrk="1" hangingPunct="1">
              <a:spcBef>
                <a:spcPct val="0"/>
              </a:spcBef>
            </a:pPr>
            <a:endParaRPr lang="en-US" altLang="en-US" sz="1200">
              <a:solidFill>
                <a:srgbClr val="000000"/>
              </a:solidFill>
            </a:endParaRPr>
          </a:p>
          <a:p>
            <a:pPr algn="ctr" eaLnBrk="1" hangingPunct="1">
              <a:spcBef>
                <a:spcPct val="0"/>
              </a:spcBef>
              <a:buFontTx/>
              <a:buNone/>
            </a:pPr>
            <a:r>
              <a:rPr lang="en-US" altLang="en-US" sz="2400">
                <a:solidFill>
                  <a:srgbClr val="FF0000"/>
                </a:solidFill>
              </a:rPr>
              <a:t>10 (?) Myr double disk … transition between protostellar + debris disks</a:t>
            </a:r>
            <a:endParaRPr lang="en-US" altLang="en-US" sz="2400">
              <a:solidFill>
                <a:srgbClr val="000000"/>
              </a:solidFill>
            </a:endParaRPr>
          </a:p>
        </p:txBody>
      </p:sp>
      <p:pic>
        <p:nvPicPr>
          <p:cNvPr id="13319" name="Picture 7" descr="disk">
            <a:extLst>
              <a:ext uri="{FF2B5EF4-FFF2-40B4-BE49-F238E27FC236}">
                <a16:creationId xmlns:a16="http://schemas.microsoft.com/office/drawing/2014/main" id="{EBDBA9A2-4415-B7F5-B33E-FCCD10154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233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fade">
                                      <p:cBhvr>
                                        <p:cTn id="7" dur="1000"/>
                                        <p:tgtEl>
                                          <p:spTgt spid="133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xEl>
                                              <p:pRg st="2" end="2"/>
                                            </p:txEl>
                                          </p:spTgt>
                                        </p:tgtEl>
                                        <p:attrNameLst>
                                          <p:attrName>style.visibility</p:attrName>
                                        </p:attrNameLst>
                                      </p:cBhvr>
                                      <p:to>
                                        <p:strVal val="visible"/>
                                      </p:to>
                                    </p:set>
                                    <p:animEffect transition="in" filter="fade">
                                      <p:cBhvr>
                                        <p:cTn id="12" dur="1000"/>
                                        <p:tgtEl>
                                          <p:spTgt spid="1331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318">
                                            <p:txEl>
                                              <p:pRg st="3" end="3"/>
                                            </p:txEl>
                                          </p:spTgt>
                                        </p:tgtEl>
                                        <p:attrNameLst>
                                          <p:attrName>style.visibility</p:attrName>
                                        </p:attrNameLst>
                                      </p:cBhvr>
                                      <p:to>
                                        <p:strVal val="visible"/>
                                      </p:to>
                                    </p:set>
                                    <p:animEffect transition="in" filter="fade">
                                      <p:cBhvr>
                                        <p:cTn id="15" dur="500"/>
                                        <p:tgtEl>
                                          <p:spTgt spid="1331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8">
                                            <p:txEl>
                                              <p:pRg st="4" end="4"/>
                                            </p:txEl>
                                          </p:spTgt>
                                        </p:tgtEl>
                                        <p:attrNameLst>
                                          <p:attrName>style.visibility</p:attrName>
                                        </p:attrNameLst>
                                      </p:cBhvr>
                                      <p:to>
                                        <p:strVal val="visible"/>
                                      </p:to>
                                    </p:set>
                                    <p:animEffect transition="in" filter="fade">
                                      <p:cBhvr>
                                        <p:cTn id="18" dur="500"/>
                                        <p:tgtEl>
                                          <p:spTgt spid="13318">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318">
                                            <p:txEl>
                                              <p:pRg st="5" end="5"/>
                                            </p:txEl>
                                          </p:spTgt>
                                        </p:tgtEl>
                                        <p:attrNameLst>
                                          <p:attrName>style.visibility</p:attrName>
                                        </p:attrNameLst>
                                      </p:cBhvr>
                                      <p:to>
                                        <p:strVal val="visible"/>
                                      </p:to>
                                    </p:set>
                                    <p:animEffect transition="in" filter="fade">
                                      <p:cBhvr>
                                        <p:cTn id="23" dur="1000"/>
                                        <p:tgtEl>
                                          <p:spTgt spid="13318">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3318">
                                            <p:txEl>
                                              <p:pRg st="7" end="7"/>
                                            </p:txEl>
                                          </p:spTgt>
                                        </p:tgtEl>
                                        <p:attrNameLst>
                                          <p:attrName>style.visibility</p:attrName>
                                        </p:attrNameLst>
                                      </p:cBhvr>
                                      <p:to>
                                        <p:strVal val="visible"/>
                                      </p:to>
                                    </p:set>
                                    <p:animEffect transition="in" filter="fade">
                                      <p:cBhvr>
                                        <p:cTn id="28" dur="1000"/>
                                        <p:tgtEl>
                                          <p:spTgt spid="13318">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0688F16A-1756-8E07-5998-2BF9D68F6F60}"/>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The IRAS Fab Four</a:t>
            </a:r>
          </a:p>
        </p:txBody>
      </p:sp>
      <p:graphicFrame>
        <p:nvGraphicFramePr>
          <p:cNvPr id="19578" name="Group 122">
            <a:extLst>
              <a:ext uri="{FF2B5EF4-FFF2-40B4-BE49-F238E27FC236}">
                <a16:creationId xmlns:a16="http://schemas.microsoft.com/office/drawing/2014/main" id="{F0835290-481B-57D9-59DD-B12FA21EA11E}"/>
              </a:ext>
            </a:extLst>
          </p:cNvPr>
          <p:cNvGraphicFramePr>
            <a:graphicFrameLocks noGrp="1"/>
          </p:cNvGraphicFramePr>
          <p:nvPr/>
        </p:nvGraphicFramePr>
        <p:xfrm>
          <a:off x="76200" y="2057400"/>
          <a:ext cx="8991600" cy="2209800"/>
        </p:xfrm>
        <a:graphic>
          <a:graphicData uri="http://schemas.openxmlformats.org/drawingml/2006/table">
            <a:tbl>
              <a:tblPr/>
              <a:tblGrid>
                <a:gridCol w="1219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84238">
                  <a:extLst>
                    <a:ext uri="{9D8B030D-6E8A-4147-A177-3AD203B41FA5}">
                      <a16:colId xmlns:a16="http://schemas.microsoft.com/office/drawing/2014/main" val="20006"/>
                    </a:ext>
                  </a:extLst>
                </a:gridCol>
                <a:gridCol w="898525">
                  <a:extLst>
                    <a:ext uri="{9D8B030D-6E8A-4147-A177-3AD203B41FA5}">
                      <a16:colId xmlns:a16="http://schemas.microsoft.com/office/drawing/2014/main" val="20007"/>
                    </a:ext>
                  </a:extLst>
                </a:gridCol>
                <a:gridCol w="900112">
                  <a:extLst>
                    <a:ext uri="{9D8B030D-6E8A-4147-A177-3AD203B41FA5}">
                      <a16:colId xmlns:a16="http://schemas.microsoft.com/office/drawing/2014/main" val="20008"/>
                    </a:ext>
                  </a:extLst>
                </a:gridCol>
                <a:gridCol w="898525">
                  <a:extLst>
                    <a:ext uri="{9D8B030D-6E8A-4147-A177-3AD203B41FA5}">
                      <a16:colId xmlns:a16="http://schemas.microsoft.com/office/drawing/2014/main" val="20009"/>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Vega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A0V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200 Myr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Fomalhaut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A3V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200 Myr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&lt;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beta 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A5V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20 Myr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charset="0"/>
                          <a:ea typeface="ＭＳ Ｐゴシック" charset="0"/>
                          <a:cs typeface="Arial" charset="0"/>
                        </a:rPr>
                        <a:t>&gt;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eps Eri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K2V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500 Myr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ea typeface="ＭＳ Ｐゴシック" charset="0"/>
                          <a:cs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1915" name="Text Box 68">
            <a:extLst>
              <a:ext uri="{FF2B5EF4-FFF2-40B4-BE49-F238E27FC236}">
                <a16:creationId xmlns:a16="http://schemas.microsoft.com/office/drawing/2014/main" id="{78F4AFA8-F9B1-9A80-C369-EAE8F0F1A961}"/>
              </a:ext>
            </a:extLst>
          </p:cNvPr>
          <p:cNvSpPr txBox="1">
            <a:spLocks noChangeArrowheads="1"/>
          </p:cNvSpPr>
          <p:nvPr/>
        </p:nvSpPr>
        <p:spPr bwMode="auto">
          <a:xfrm>
            <a:off x="0" y="1095375"/>
            <a:ext cx="914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b="1">
                <a:solidFill>
                  <a:srgbClr val="000000"/>
                </a:solidFill>
              </a:rPr>
              <a:t> Name            SpType      L       distance         age                i               r</a:t>
            </a:r>
            <a:r>
              <a:rPr lang="en-US" altLang="en-US" sz="1600" b="1" baseline="-25000">
                <a:solidFill>
                  <a:srgbClr val="000000"/>
                </a:solidFill>
              </a:rPr>
              <a:t>in</a:t>
            </a:r>
            <a:r>
              <a:rPr lang="en-US" altLang="en-US" sz="1600" b="1">
                <a:solidFill>
                  <a:srgbClr val="000000"/>
                </a:solidFill>
              </a:rPr>
              <a:t>             r</a:t>
            </a:r>
            <a:r>
              <a:rPr lang="en-US" altLang="en-US" sz="1600" b="1" baseline="-25000">
                <a:solidFill>
                  <a:srgbClr val="000000"/>
                </a:solidFill>
              </a:rPr>
              <a:t>out</a:t>
            </a:r>
            <a:r>
              <a:rPr lang="en-US" altLang="en-US" sz="1600" b="1">
                <a:solidFill>
                  <a:srgbClr val="000000"/>
                </a:solidFill>
              </a:rPr>
              <a:t>           T</a:t>
            </a:r>
            <a:r>
              <a:rPr lang="en-US" altLang="en-US" sz="1600" b="1" baseline="-25000">
                <a:solidFill>
                  <a:srgbClr val="000000"/>
                </a:solidFill>
              </a:rPr>
              <a:t>dust  </a:t>
            </a:r>
            <a:r>
              <a:rPr lang="en-US" altLang="en-US" sz="1600" b="1">
                <a:solidFill>
                  <a:srgbClr val="000000"/>
                </a:solidFill>
              </a:rPr>
              <a:t>         M</a:t>
            </a:r>
            <a:r>
              <a:rPr lang="en-US" altLang="en-US" sz="1600" b="1" baseline="-25000">
                <a:solidFill>
                  <a:srgbClr val="000000"/>
                </a:solidFill>
              </a:rPr>
              <a:t>dust</a:t>
            </a:r>
          </a:p>
          <a:p>
            <a:pPr eaLnBrk="1" hangingPunct="1">
              <a:spcBef>
                <a:spcPct val="0"/>
              </a:spcBef>
              <a:buFontTx/>
              <a:buNone/>
            </a:pPr>
            <a:r>
              <a:rPr lang="en-US" altLang="en-US" sz="1600" b="1">
                <a:solidFill>
                  <a:srgbClr val="000000"/>
                </a:solidFill>
              </a:rPr>
              <a:t>                                       (suns)      (pc)                               (deg)         (AU)         (AU)          (K)        (Moons)</a:t>
            </a:r>
          </a:p>
        </p:txBody>
      </p:sp>
      <p:graphicFrame>
        <p:nvGraphicFramePr>
          <p:cNvPr id="19615" name="Group 159">
            <a:extLst>
              <a:ext uri="{FF2B5EF4-FFF2-40B4-BE49-F238E27FC236}">
                <a16:creationId xmlns:a16="http://schemas.microsoft.com/office/drawing/2014/main" id="{BA417FDC-5DF9-23CF-C7CF-B6180C4705A5}"/>
              </a:ext>
            </a:extLst>
          </p:cNvPr>
          <p:cNvGraphicFramePr>
            <a:graphicFrameLocks noGrp="1"/>
          </p:cNvGraphicFramePr>
          <p:nvPr/>
        </p:nvGraphicFramePr>
        <p:xfrm>
          <a:off x="76200" y="5283200"/>
          <a:ext cx="8991600" cy="584200"/>
        </p:xfrm>
        <a:graphic>
          <a:graphicData uri="http://schemas.openxmlformats.org/drawingml/2006/table">
            <a:tbl>
              <a:tblPr/>
              <a:tblGrid>
                <a:gridCol w="1219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22325">
                  <a:extLst>
                    <a:ext uri="{9D8B030D-6E8A-4147-A177-3AD203B41FA5}">
                      <a16:colId xmlns:a16="http://schemas.microsoft.com/office/drawing/2014/main" val="20005"/>
                    </a:ext>
                  </a:extLst>
                </a:gridCol>
                <a:gridCol w="900113">
                  <a:extLst>
                    <a:ext uri="{9D8B030D-6E8A-4147-A177-3AD203B41FA5}">
                      <a16:colId xmlns:a16="http://schemas.microsoft.com/office/drawing/2014/main" val="20006"/>
                    </a:ext>
                  </a:extLst>
                </a:gridCol>
                <a:gridCol w="898525">
                  <a:extLst>
                    <a:ext uri="{9D8B030D-6E8A-4147-A177-3AD203B41FA5}">
                      <a16:colId xmlns:a16="http://schemas.microsoft.com/office/drawing/2014/main" val="20007"/>
                    </a:ext>
                  </a:extLst>
                </a:gridCol>
                <a:gridCol w="900112">
                  <a:extLst>
                    <a:ext uri="{9D8B030D-6E8A-4147-A177-3AD203B41FA5}">
                      <a16:colId xmlns:a16="http://schemas.microsoft.com/office/drawing/2014/main" val="20008"/>
                    </a:ext>
                  </a:extLst>
                </a:gridCol>
                <a:gridCol w="898525">
                  <a:extLst>
                    <a:ext uri="{9D8B030D-6E8A-4147-A177-3AD203B41FA5}">
                      <a16:colId xmlns:a16="http://schemas.microsoft.com/office/drawing/2014/main" val="20009"/>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HR 4796A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A0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Times New Roman" charset="0"/>
                          <a:ea typeface="ＭＳ Ｐゴシック" charset="0"/>
                          <a:cs typeface="Arial" charset="0"/>
                        </a:rPr>
                        <a:t>10 Myr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1940" name="Rectangle 162">
            <a:extLst>
              <a:ext uri="{FF2B5EF4-FFF2-40B4-BE49-F238E27FC236}">
                <a16:creationId xmlns:a16="http://schemas.microsoft.com/office/drawing/2014/main" id="{A4E3290A-B4D0-553F-63D0-14B8ACC4F546}"/>
              </a:ext>
            </a:extLst>
          </p:cNvPr>
          <p:cNvSpPr>
            <a:spLocks noChangeArrowheads="1"/>
          </p:cNvSpPr>
          <p:nvPr/>
        </p:nvSpPr>
        <p:spPr bwMode="auto">
          <a:xfrm>
            <a:off x="685800" y="434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rPr>
              <a:t>The Fab Fifth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AD9E71F3-0B9B-CD58-D481-D942C3E10464}"/>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Disk Photo Gallery</a:t>
            </a:r>
          </a:p>
        </p:txBody>
      </p:sp>
      <p:pic>
        <p:nvPicPr>
          <p:cNvPr id="123906" name="Picture 4" descr="gallery">
            <a:extLst>
              <a:ext uri="{FF2B5EF4-FFF2-40B4-BE49-F238E27FC236}">
                <a16:creationId xmlns:a16="http://schemas.microsoft.com/office/drawing/2014/main" id="{D0967AD4-3882-4599-43A6-622CA2EDB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685800"/>
            <a:ext cx="55372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7543B748-08DB-F9FE-E4E7-C5717AFC8AAE}"/>
              </a:ext>
            </a:extLst>
          </p:cNvPr>
          <p:cNvSpPr txBox="1">
            <a:spLocks noChangeArrowheads="1"/>
          </p:cNvSpPr>
          <p:nvPr/>
        </p:nvSpPr>
        <p:spPr bwMode="auto">
          <a:xfrm>
            <a:off x="5029200" y="1600200"/>
            <a:ext cx="397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multi-wavelength study crucial</a:t>
            </a:r>
          </a:p>
        </p:txBody>
      </p:sp>
      <p:sp>
        <p:nvSpPr>
          <p:cNvPr id="21510" name="Text Box 6">
            <a:extLst>
              <a:ext uri="{FF2B5EF4-FFF2-40B4-BE49-F238E27FC236}">
                <a16:creationId xmlns:a16="http://schemas.microsoft.com/office/drawing/2014/main" id="{9BA0DB5F-55FF-CE4C-7AFA-BF4A466B1AAF}"/>
              </a:ext>
            </a:extLst>
          </p:cNvPr>
          <p:cNvSpPr txBox="1">
            <a:spLocks noChangeArrowheads="1"/>
          </p:cNvSpPr>
          <p:nvPr/>
        </p:nvSpPr>
        <p:spPr bwMode="auto">
          <a:xfrm>
            <a:off x="5375275" y="2232025"/>
            <a:ext cx="34845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optical: stellar photosphere</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near-IR: warm dust</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far-IR: cool dust</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sub-mm: very cold dust</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radio: molecular contents</a:t>
            </a:r>
          </a:p>
          <a:p>
            <a:pPr eaLnBrk="1" hangingPunct="1">
              <a:spcBef>
                <a:spcPct val="0"/>
              </a:spcBef>
              <a:buFontTx/>
              <a:buNone/>
            </a:pPr>
            <a:r>
              <a:rPr lang="en-US" altLang="en-US" sz="2400">
                <a:solidFill>
                  <a:srgbClr val="000000"/>
                </a:solidFill>
              </a:rPr>
              <a:t>          high resolution</a:t>
            </a:r>
          </a:p>
          <a:p>
            <a:pPr eaLnBrk="1" hangingPunct="1">
              <a:spcBef>
                <a:spcPct val="0"/>
              </a:spcBef>
              <a:buFontTx/>
              <a:buNone/>
            </a:pPr>
            <a:r>
              <a:rPr lang="en-US" altLang="en-US" sz="2400">
                <a:solidFill>
                  <a:srgbClr val="000000"/>
                </a:solidFill>
              </a:rPr>
              <a:t>          flows</a:t>
            </a:r>
          </a:p>
          <a:p>
            <a:pPr eaLnBrk="1" hangingPunct="1">
              <a:spcBef>
                <a:spcPct val="0"/>
              </a:spcBef>
              <a:buFontTx/>
              <a:buNone/>
            </a:pPr>
            <a:endParaRPr lang="en-US" alt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Effect transition="in" filter="fade">
                                      <p:cBhvr>
                                        <p:cTn id="12" dur="2000"/>
                                        <p:tgtEl>
                                          <p:spTgt spid="215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10">
                                            <p:txEl>
                                              <p:pRg st="2" end="2"/>
                                            </p:txEl>
                                          </p:spTgt>
                                        </p:tgtEl>
                                        <p:attrNameLst>
                                          <p:attrName>style.visibility</p:attrName>
                                        </p:attrNameLst>
                                      </p:cBhvr>
                                      <p:to>
                                        <p:strVal val="visible"/>
                                      </p:to>
                                    </p:set>
                                    <p:animEffect transition="in" filter="fade">
                                      <p:cBhvr>
                                        <p:cTn id="15" dur="2000"/>
                                        <p:tgtEl>
                                          <p:spTgt spid="215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510">
                                            <p:txEl>
                                              <p:pRg st="4" end="4"/>
                                            </p:txEl>
                                          </p:spTgt>
                                        </p:tgtEl>
                                        <p:attrNameLst>
                                          <p:attrName>style.visibility</p:attrName>
                                        </p:attrNameLst>
                                      </p:cBhvr>
                                      <p:to>
                                        <p:strVal val="visible"/>
                                      </p:to>
                                    </p:set>
                                    <p:animEffect transition="in" filter="fade">
                                      <p:cBhvr>
                                        <p:cTn id="18" dur="2000"/>
                                        <p:tgtEl>
                                          <p:spTgt spid="2151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10">
                                            <p:txEl>
                                              <p:pRg st="6" end="6"/>
                                            </p:txEl>
                                          </p:spTgt>
                                        </p:tgtEl>
                                        <p:attrNameLst>
                                          <p:attrName>style.visibility</p:attrName>
                                        </p:attrNameLst>
                                      </p:cBhvr>
                                      <p:to>
                                        <p:strVal val="visible"/>
                                      </p:to>
                                    </p:set>
                                    <p:animEffect transition="in" filter="fade">
                                      <p:cBhvr>
                                        <p:cTn id="21" dur="2000"/>
                                        <p:tgtEl>
                                          <p:spTgt spid="21510">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10">
                                            <p:txEl>
                                              <p:pRg st="8" end="8"/>
                                            </p:txEl>
                                          </p:spTgt>
                                        </p:tgtEl>
                                        <p:attrNameLst>
                                          <p:attrName>style.visibility</p:attrName>
                                        </p:attrNameLst>
                                      </p:cBhvr>
                                      <p:to>
                                        <p:strVal val="visible"/>
                                      </p:to>
                                    </p:set>
                                    <p:animEffect transition="in" filter="fade">
                                      <p:cBhvr>
                                        <p:cTn id="24" dur="2000"/>
                                        <p:tgtEl>
                                          <p:spTgt spid="21510">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510">
                                            <p:txEl>
                                              <p:pRg st="9" end="9"/>
                                            </p:txEl>
                                          </p:spTgt>
                                        </p:tgtEl>
                                        <p:attrNameLst>
                                          <p:attrName>style.visibility</p:attrName>
                                        </p:attrNameLst>
                                      </p:cBhvr>
                                      <p:to>
                                        <p:strVal val="visible"/>
                                      </p:to>
                                    </p:set>
                                    <p:animEffect transition="in" filter="fade">
                                      <p:cBhvr>
                                        <p:cTn id="27" dur="2000"/>
                                        <p:tgtEl>
                                          <p:spTgt spid="21510">
                                            <p:txEl>
                                              <p:pRg st="9" end="9"/>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510">
                                            <p:txEl>
                                              <p:pRg st="10" end="10"/>
                                            </p:txEl>
                                          </p:spTgt>
                                        </p:tgtEl>
                                        <p:attrNameLst>
                                          <p:attrName>style.visibility</p:attrName>
                                        </p:attrNameLst>
                                      </p:cBhvr>
                                      <p:to>
                                        <p:strVal val="visible"/>
                                      </p:to>
                                    </p:set>
                                    <p:animEffect transition="in" filter="fade">
                                      <p:cBhvr>
                                        <p:cTn id="30" dur="2000"/>
                                        <p:tgtEl>
                                          <p:spTgt spid="215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B69F703-A20D-992B-9304-5EAF2F1F8422}"/>
            </a:ext>
          </a:extLst>
        </p:cNvPr>
        <p:cNvGrpSpPr/>
        <p:nvPr/>
      </p:nvGrpSpPr>
      <p:grpSpPr>
        <a:xfrm>
          <a:off x="0" y="0"/>
          <a:ext cx="0" cy="0"/>
          <a:chOff x="0" y="0"/>
          <a:chExt cx="0" cy="0"/>
        </a:xfrm>
      </p:grpSpPr>
      <p:pic>
        <p:nvPicPr>
          <p:cNvPr id="3" name="Picture 2" descr="A collage of red circles&#10;&#10;Description automatically generated">
            <a:extLst>
              <a:ext uri="{FF2B5EF4-FFF2-40B4-BE49-F238E27FC236}">
                <a16:creationId xmlns:a16="http://schemas.microsoft.com/office/drawing/2014/main" id="{323225A5-EDA7-D62F-D25E-5883EAB2C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
            <a:ext cx="7772400" cy="6606540"/>
          </a:xfrm>
          <a:prstGeom prst="rect">
            <a:avLst/>
          </a:prstGeom>
        </p:spPr>
      </p:pic>
      <p:sp>
        <p:nvSpPr>
          <p:cNvPr id="123905" name="Rectangle 2">
            <a:extLst>
              <a:ext uri="{FF2B5EF4-FFF2-40B4-BE49-F238E27FC236}">
                <a16:creationId xmlns:a16="http://schemas.microsoft.com/office/drawing/2014/main" id="{51A2102D-A758-14DE-5CB0-24A2C9D75D25}"/>
              </a:ext>
            </a:extLst>
          </p:cNvPr>
          <p:cNvSpPr>
            <a:spLocks noGrp="1" noChangeArrowheads="1"/>
          </p:cNvSpPr>
          <p:nvPr>
            <p:ph type="title"/>
          </p:nvPr>
        </p:nvSpPr>
        <p:spPr>
          <a:xfrm>
            <a:off x="685800" y="0"/>
            <a:ext cx="7772400" cy="762000"/>
          </a:xfrm>
        </p:spPr>
        <p:txBody>
          <a:bodyPr/>
          <a:lstStyle/>
          <a:p>
            <a:pPr eaLnBrk="1" hangingPunct="1"/>
            <a:r>
              <a:rPr lang="en-US" altLang="en-US" b="1" dirty="0">
                <a:solidFill>
                  <a:schemeClr val="bg1"/>
                </a:solidFill>
                <a:ea typeface="ＭＳ Ｐゴシック" panose="020B0600070205080204" pitchFamily="34" charset="-128"/>
              </a:rPr>
              <a:t>ALMA Disks</a:t>
            </a:r>
          </a:p>
        </p:txBody>
      </p:sp>
      <p:sp>
        <p:nvSpPr>
          <p:cNvPr id="21510" name="Text Box 6">
            <a:extLst>
              <a:ext uri="{FF2B5EF4-FFF2-40B4-BE49-F238E27FC236}">
                <a16:creationId xmlns:a16="http://schemas.microsoft.com/office/drawing/2014/main" id="{1F60DB7F-FC3F-237C-E124-853D63AE87EF}"/>
              </a:ext>
            </a:extLst>
          </p:cNvPr>
          <p:cNvSpPr txBox="1">
            <a:spLocks noChangeArrowheads="1"/>
          </p:cNvSpPr>
          <p:nvPr/>
        </p:nvSpPr>
        <p:spPr bwMode="auto">
          <a:xfrm>
            <a:off x="7315200" y="6320135"/>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dirty="0">
                <a:solidFill>
                  <a:schemeClr val="bg1"/>
                </a:solidFill>
              </a:rPr>
              <a:t>N. van der </a:t>
            </a:r>
            <a:r>
              <a:rPr lang="en-US" altLang="en-US" sz="1600" dirty="0" err="1">
                <a:solidFill>
                  <a:schemeClr val="bg1"/>
                </a:solidFill>
              </a:rPr>
              <a:t>Marel</a:t>
            </a:r>
            <a:endParaRPr lang="en-US" altLang="en-US" sz="1600" dirty="0">
              <a:solidFill>
                <a:schemeClr val="bg1"/>
              </a:solidFill>
            </a:endParaRPr>
          </a:p>
        </p:txBody>
      </p:sp>
    </p:spTree>
    <p:extLst>
      <p:ext uri="{BB962C8B-B14F-4D97-AF65-F5344CB8AC3E}">
        <p14:creationId xmlns:p14="http://schemas.microsoft.com/office/powerpoint/2010/main" val="128933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fade">
                                      <p:cBhvr>
                                        <p:cTn id="7" dur="2000"/>
                                        <p:tgtEl>
                                          <p:spTgt spid="215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CE9B46A5-64EB-43ED-1E17-54654E1626E6}"/>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IV. Baby Star / Planet Building</a:t>
            </a:r>
          </a:p>
        </p:txBody>
      </p:sp>
      <p:sp>
        <p:nvSpPr>
          <p:cNvPr id="70659" name="Text Box 3">
            <a:extLst>
              <a:ext uri="{FF2B5EF4-FFF2-40B4-BE49-F238E27FC236}">
                <a16:creationId xmlns:a16="http://schemas.microsoft.com/office/drawing/2014/main" id="{58A8FEB1-6364-1717-BC46-D08F481598CA}"/>
              </a:ext>
            </a:extLst>
          </p:cNvPr>
          <p:cNvSpPr txBox="1">
            <a:spLocks noChangeArrowheads="1"/>
          </p:cNvSpPr>
          <p:nvPr/>
        </p:nvSpPr>
        <p:spPr bwMode="auto">
          <a:xfrm>
            <a:off x="381000" y="914400"/>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THE STAR</a:t>
            </a: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core temp reaches 10</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K,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deuterium</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fuses…10</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K, H fuses</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 Tauri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phase --- bipolar outflow, gas cleared</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HH (</a:t>
            </a:r>
            <a:r>
              <a:rPr kumimoji="0" lang="en-US" alt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Herbig-Haro</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objects --- gas jettisoned</a:t>
            </a: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3" name="Picture 2" descr="A picture containing outdoor object, star&#10;&#10;Description automatically generated">
            <a:extLst>
              <a:ext uri="{FF2B5EF4-FFF2-40B4-BE49-F238E27FC236}">
                <a16:creationId xmlns:a16="http://schemas.microsoft.com/office/drawing/2014/main" id="{EFFE5D41-F93A-A4BE-11A8-F31F07580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399"/>
            <a:ext cx="4495800" cy="398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Box 3">
            <a:extLst>
              <a:ext uri="{FF2B5EF4-FFF2-40B4-BE49-F238E27FC236}">
                <a16:creationId xmlns:a16="http://schemas.microsoft.com/office/drawing/2014/main" id="{64A44304-FE89-FBB1-1382-0487483A891E}"/>
              </a:ext>
            </a:extLst>
          </p:cNvPr>
          <p:cNvSpPr txBox="1">
            <a:spLocks noChangeArrowheads="1"/>
          </p:cNvSpPr>
          <p:nvPr/>
        </p:nvSpPr>
        <p:spPr bwMode="auto">
          <a:xfrm>
            <a:off x="2667000" y="2852738"/>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HST image of HH 24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in Orion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animEffect transition="in" filter="fade">
                                      <p:cBhvr>
                                        <p:cTn id="7" dur="2000"/>
                                        <p:tgtEl>
                                          <p:spTgt spid="706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59">
                                            <p:txEl>
                                              <p:pRg st="3" end="3"/>
                                            </p:txEl>
                                          </p:spTgt>
                                        </p:tgtEl>
                                        <p:attrNameLst>
                                          <p:attrName>style.visibility</p:attrName>
                                        </p:attrNameLst>
                                      </p:cBhvr>
                                      <p:to>
                                        <p:strVal val="visible"/>
                                      </p:to>
                                    </p:set>
                                    <p:animEffect transition="in" filter="fade">
                                      <p:cBhvr>
                                        <p:cTn id="12" dur="2000"/>
                                        <p:tgtEl>
                                          <p:spTgt spid="7065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animEffect transition="in" filter="fade">
                                      <p:cBhvr>
                                        <p:cTn id="17" dur="2000"/>
                                        <p:tgtEl>
                                          <p:spTgt spid="7065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3FDFBC98-A04B-1B3A-E65E-59D3A3A477D4}"/>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IV. Baby Star / Planet Building</a:t>
            </a:r>
          </a:p>
        </p:txBody>
      </p:sp>
      <p:sp>
        <p:nvSpPr>
          <p:cNvPr id="58371" name="Text Box 3">
            <a:extLst>
              <a:ext uri="{FF2B5EF4-FFF2-40B4-BE49-F238E27FC236}">
                <a16:creationId xmlns:a16="http://schemas.microsoft.com/office/drawing/2014/main" id="{EB769501-0BEE-2FDD-8F16-AF84D7907C82}"/>
              </a:ext>
            </a:extLst>
          </p:cNvPr>
          <p:cNvSpPr txBox="1">
            <a:spLocks noChangeArrowheads="1"/>
          </p:cNvSpPr>
          <p:nvPr/>
        </p:nvSpPr>
        <p:spPr bwMode="auto">
          <a:xfrm>
            <a:off x="228600" y="1066800"/>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THE PLANETS</a:t>
            </a: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buildup of terrestrial planets ~100 Myr</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slow accumulation of small bodies</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not much mass involved</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buildup of giant planets ~10 Myr (need to have gas around)</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all giant planets have roughly the same heavy element mass…</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5, 15, 300, 300 X solar heavy/light element ratios in J/S/U/N</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 and He total mass varies wildly!</a:t>
            </a:r>
          </a:p>
          <a:p>
            <a:pPr marL="609600" marR="0" lvl="0" indent="-6096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fraction of total mass: 90% J, 75% S, 10% U, 10% N</a:t>
            </a:r>
          </a:p>
          <a:p>
            <a:pPr marL="609600" marR="0" lvl="0" indent="-6096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609600" marR="0" lvl="0" indent="-6096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PAPER TOPIC: Why two kinds of giant planets?</a:t>
            </a:r>
          </a:p>
        </p:txBody>
      </p:sp>
      <p:pic>
        <p:nvPicPr>
          <p:cNvPr id="129027" name="Picture 3" descr="AACHCXW0">
            <a:extLst>
              <a:ext uri="{FF2B5EF4-FFF2-40B4-BE49-F238E27FC236}">
                <a16:creationId xmlns:a16="http://schemas.microsoft.com/office/drawing/2014/main" id="{D21D475A-9761-E7A6-ED8A-A1E4D4761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195388"/>
            <a:ext cx="32512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fade">
                                      <p:cBhvr>
                                        <p:cTn id="7" dur="2000"/>
                                        <p:tgtEl>
                                          <p:spTgt spid="5837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3" end="3"/>
                                            </p:txEl>
                                          </p:spTgt>
                                        </p:tgtEl>
                                        <p:attrNameLst>
                                          <p:attrName>style.visibility</p:attrName>
                                        </p:attrNameLst>
                                      </p:cBhvr>
                                      <p:to>
                                        <p:strVal val="visible"/>
                                      </p:to>
                                    </p:set>
                                    <p:animEffect transition="in" filter="fade">
                                      <p:cBhvr>
                                        <p:cTn id="10" dur="2000"/>
                                        <p:tgtEl>
                                          <p:spTgt spid="5837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1">
                                            <p:txEl>
                                              <p:pRg st="4" end="4"/>
                                            </p:txEl>
                                          </p:spTgt>
                                        </p:tgtEl>
                                        <p:attrNameLst>
                                          <p:attrName>style.visibility</p:attrName>
                                        </p:attrNameLst>
                                      </p:cBhvr>
                                      <p:to>
                                        <p:strVal val="visible"/>
                                      </p:to>
                                    </p:set>
                                    <p:animEffect transition="in" filter="fade">
                                      <p:cBhvr>
                                        <p:cTn id="13" dur="2000"/>
                                        <p:tgtEl>
                                          <p:spTgt spid="58371">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8371">
                                            <p:txEl>
                                              <p:pRg st="6" end="6"/>
                                            </p:txEl>
                                          </p:spTgt>
                                        </p:tgtEl>
                                        <p:attrNameLst>
                                          <p:attrName>style.visibility</p:attrName>
                                        </p:attrNameLst>
                                      </p:cBhvr>
                                      <p:to>
                                        <p:strVal val="visible"/>
                                      </p:to>
                                    </p:set>
                                    <p:animEffect transition="in" filter="fade">
                                      <p:cBhvr>
                                        <p:cTn id="18" dur="2000"/>
                                        <p:tgtEl>
                                          <p:spTgt spid="58371">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8371">
                                            <p:txEl>
                                              <p:pRg st="7" end="7"/>
                                            </p:txEl>
                                          </p:spTgt>
                                        </p:tgtEl>
                                        <p:attrNameLst>
                                          <p:attrName>style.visibility</p:attrName>
                                        </p:attrNameLst>
                                      </p:cBhvr>
                                      <p:to>
                                        <p:strVal val="visible"/>
                                      </p:to>
                                    </p:set>
                                    <p:animEffect transition="in" filter="fade">
                                      <p:cBhvr>
                                        <p:cTn id="21" dur="2000"/>
                                        <p:tgtEl>
                                          <p:spTgt spid="58371">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8371">
                                            <p:txEl>
                                              <p:pRg st="8" end="8"/>
                                            </p:txEl>
                                          </p:spTgt>
                                        </p:tgtEl>
                                        <p:attrNameLst>
                                          <p:attrName>style.visibility</p:attrName>
                                        </p:attrNameLst>
                                      </p:cBhvr>
                                      <p:to>
                                        <p:strVal val="visible"/>
                                      </p:to>
                                    </p:set>
                                    <p:animEffect transition="in" filter="fade">
                                      <p:cBhvr>
                                        <p:cTn id="24" dur="2000"/>
                                        <p:tgtEl>
                                          <p:spTgt spid="58371">
                                            <p:txEl>
                                              <p:pRg st="8" end="8"/>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8371">
                                            <p:txEl>
                                              <p:pRg st="10" end="10"/>
                                            </p:txEl>
                                          </p:spTgt>
                                        </p:tgtEl>
                                        <p:attrNameLst>
                                          <p:attrName>style.visibility</p:attrName>
                                        </p:attrNameLst>
                                      </p:cBhvr>
                                      <p:to>
                                        <p:strVal val="visible"/>
                                      </p:to>
                                    </p:set>
                                    <p:animEffect transition="in" filter="fade">
                                      <p:cBhvr>
                                        <p:cTn id="29" dur="2000"/>
                                        <p:tgtEl>
                                          <p:spTgt spid="58371">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8371">
                                            <p:txEl>
                                              <p:pRg st="11" end="11"/>
                                            </p:txEl>
                                          </p:spTgt>
                                        </p:tgtEl>
                                        <p:attrNameLst>
                                          <p:attrName>style.visibility</p:attrName>
                                        </p:attrNameLst>
                                      </p:cBhvr>
                                      <p:to>
                                        <p:strVal val="visible"/>
                                      </p:to>
                                    </p:set>
                                    <p:animEffect transition="in" filter="fade">
                                      <p:cBhvr>
                                        <p:cTn id="32" dur="2000"/>
                                        <p:tgtEl>
                                          <p:spTgt spid="58371">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8371">
                                            <p:txEl>
                                              <p:pRg st="13" end="13"/>
                                            </p:txEl>
                                          </p:spTgt>
                                        </p:tgtEl>
                                        <p:attrNameLst>
                                          <p:attrName>style.visibility</p:attrName>
                                        </p:attrNameLst>
                                      </p:cBhvr>
                                      <p:to>
                                        <p:strVal val="visible"/>
                                      </p:to>
                                    </p:set>
                                    <p:animEffect transition="in" filter="fade">
                                      <p:cBhvr>
                                        <p:cTn id="37" dur="2000"/>
                                        <p:tgtEl>
                                          <p:spTgt spid="5837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E0FA9F01-70E2-FD94-1367-FB52EC7168AD}"/>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Clearing of Debris</a:t>
            </a:r>
          </a:p>
        </p:txBody>
      </p:sp>
      <p:pic>
        <p:nvPicPr>
          <p:cNvPr id="44036" name="Picture 4" descr="AACHCXZ0">
            <a:extLst>
              <a:ext uri="{FF2B5EF4-FFF2-40B4-BE49-F238E27FC236}">
                <a16:creationId xmlns:a16="http://schemas.microsoft.com/office/drawing/2014/main" id="{04B43343-6B8A-0B0A-B3A7-394147FF5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14400"/>
            <a:ext cx="3165475"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AACHCYA0">
            <a:extLst>
              <a:ext uri="{FF2B5EF4-FFF2-40B4-BE49-F238E27FC236}">
                <a16:creationId xmlns:a16="http://schemas.microsoft.com/office/drawing/2014/main" id="{8039A2FE-996A-932F-2DE7-3A5145F1B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2895600"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a:extLst>
              <a:ext uri="{FF2B5EF4-FFF2-40B4-BE49-F238E27FC236}">
                <a16:creationId xmlns:a16="http://schemas.microsoft.com/office/drawing/2014/main" id="{5938E1F8-34D1-06C6-02B3-BAE64F2ED908}"/>
              </a:ext>
            </a:extLst>
          </p:cNvPr>
          <p:cNvSpPr txBox="1">
            <a:spLocks noChangeArrowheads="1"/>
          </p:cNvSpPr>
          <p:nvPr/>
        </p:nvSpPr>
        <p:spPr bwMode="auto">
          <a:xfrm>
            <a:off x="3276600" y="2098675"/>
            <a:ext cx="2590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GAS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ja-JP"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DUST”</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20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fade">
                                      <p:cBhvr>
                                        <p:cTn id="12" dur="2000"/>
                                        <p:tgtEl>
                                          <p:spTgt spid="44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fade">
                                      <p:cBhvr>
                                        <p:cTn id="1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26072052-E22E-FE20-5C90-9C70F115F654}"/>
              </a:ext>
            </a:extLst>
          </p:cNvPr>
          <p:cNvSpPr>
            <a:spLocks noGrp="1" noChangeArrowheads="1"/>
          </p:cNvSpPr>
          <p:nvPr>
            <p:ph type="title"/>
          </p:nvPr>
        </p:nvSpPr>
        <p:spPr>
          <a:xfrm>
            <a:off x="609600" y="0"/>
            <a:ext cx="8001000" cy="990600"/>
          </a:xfrm>
        </p:spPr>
        <p:txBody>
          <a:bodyPr/>
          <a:lstStyle/>
          <a:p>
            <a:pPr eaLnBrk="1" hangingPunct="1"/>
            <a:r>
              <a:rPr lang="en-US" altLang="en-US" b="1" dirty="0">
                <a:solidFill>
                  <a:schemeClr val="bg1"/>
                </a:solidFill>
                <a:ea typeface="ＭＳ Ｐゴシック" panose="020B0600070205080204" pitchFamily="34" charset="-128"/>
              </a:rPr>
              <a:t>Dust Remains</a:t>
            </a:r>
          </a:p>
        </p:txBody>
      </p:sp>
      <p:pic>
        <p:nvPicPr>
          <p:cNvPr id="3" name="Picture 2" descr="A building in the night sky&#10;&#10;Description automatically generated">
            <a:extLst>
              <a:ext uri="{FF2B5EF4-FFF2-40B4-BE49-F238E27FC236}">
                <a16:creationId xmlns:a16="http://schemas.microsoft.com/office/drawing/2014/main" id="{C1936FCE-A7BE-C199-293A-0D8A8EF5A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8229600" cy="5486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39C841-BA2C-FA43-CDCA-9833DD818F05}"/>
            </a:ext>
          </a:extLst>
        </p:cNvPr>
        <p:cNvGrpSpPr/>
        <p:nvPr/>
      </p:nvGrpSpPr>
      <p:grpSpPr>
        <a:xfrm>
          <a:off x="0" y="0"/>
          <a:ext cx="0" cy="0"/>
          <a:chOff x="0" y="0"/>
          <a:chExt cx="0" cy="0"/>
        </a:xfrm>
      </p:grpSpPr>
      <p:sp>
        <p:nvSpPr>
          <p:cNvPr id="75777" name="Rectangle 1026">
            <a:extLst>
              <a:ext uri="{FF2B5EF4-FFF2-40B4-BE49-F238E27FC236}">
                <a16:creationId xmlns:a16="http://schemas.microsoft.com/office/drawing/2014/main" id="{A3735512-C303-99BE-195C-BAB351A3C8FE}"/>
              </a:ext>
            </a:extLst>
          </p:cNvPr>
          <p:cNvSpPr>
            <a:spLocks noGrp="1" noChangeArrowheads="1"/>
          </p:cNvSpPr>
          <p:nvPr>
            <p:ph type="title"/>
          </p:nvPr>
        </p:nvSpPr>
        <p:spPr>
          <a:xfrm>
            <a:off x="685800" y="76200"/>
            <a:ext cx="7772400" cy="838200"/>
          </a:xfrm>
        </p:spPr>
        <p:txBody>
          <a:bodyPr/>
          <a:lstStyle/>
          <a:p>
            <a:pPr eaLnBrk="1" hangingPunct="1"/>
            <a:r>
              <a:rPr lang="en-US" altLang="en-US" b="1" dirty="0">
                <a:solidFill>
                  <a:schemeClr val="bg1"/>
                </a:solidFill>
                <a:ea typeface="ＭＳ Ｐゴシック" panose="020B0600070205080204" pitchFamily="34" charset="-128"/>
              </a:rPr>
              <a:t>Where is this?</a:t>
            </a:r>
          </a:p>
        </p:txBody>
      </p:sp>
      <p:pic>
        <p:nvPicPr>
          <p:cNvPr id="5" name="Picture 4" descr="A star in space with stars and a planet&#10;&#10;Description automatically generated with medium confidence">
            <a:extLst>
              <a:ext uri="{FF2B5EF4-FFF2-40B4-BE49-F238E27FC236}">
                <a16:creationId xmlns:a16="http://schemas.microsoft.com/office/drawing/2014/main" id="{C6E29FA1-18BD-2EB8-B552-AA929D5D2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1066800"/>
            <a:ext cx="5740400" cy="5740400"/>
          </a:xfrm>
          <a:prstGeom prst="rect">
            <a:avLst/>
          </a:prstGeom>
        </p:spPr>
      </p:pic>
    </p:spTree>
    <p:extLst>
      <p:ext uri="{BB962C8B-B14F-4D97-AF65-F5344CB8AC3E}">
        <p14:creationId xmlns:p14="http://schemas.microsoft.com/office/powerpoint/2010/main" val="8713654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EC078843-8030-838A-E2DA-2E1B31490075}"/>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The Nice Model</a:t>
            </a:r>
          </a:p>
        </p:txBody>
      </p:sp>
      <p:sp>
        <p:nvSpPr>
          <p:cNvPr id="139266" name="Text Box 3">
            <a:extLst>
              <a:ext uri="{FF2B5EF4-FFF2-40B4-BE49-F238E27FC236}">
                <a16:creationId xmlns:a16="http://schemas.microsoft.com/office/drawing/2014/main" id="{D1E2D317-DAE9-5195-1882-313452419B36}"/>
              </a:ext>
            </a:extLst>
          </p:cNvPr>
          <p:cNvSpPr txBox="1">
            <a:spLocks noChangeArrowheads="1"/>
          </p:cNvSpPr>
          <p:nvPr/>
        </p:nvSpPr>
        <p:spPr bwMode="auto">
          <a:xfrm>
            <a:off x="152400" y="102235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problem:  	Jupiter, Saturn, Uranus, Neptune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NOT in circular, coplanar orbits</a:t>
            </a:r>
          </a:p>
        </p:txBody>
      </p:sp>
      <p:sp>
        <p:nvSpPr>
          <p:cNvPr id="6" name="Text Box 3">
            <a:extLst>
              <a:ext uri="{FF2B5EF4-FFF2-40B4-BE49-F238E27FC236}">
                <a16:creationId xmlns:a16="http://schemas.microsoft.com/office/drawing/2014/main" id="{9EA8CEB9-63E4-AA47-FA57-1994DD47E6AF}"/>
              </a:ext>
            </a:extLst>
          </p:cNvPr>
          <p:cNvSpPr txBox="1">
            <a:spLocks noChangeArrowheads="1"/>
          </p:cNvSpPr>
          <p:nvPr/>
        </p:nvSpPr>
        <p:spPr bwMode="auto">
          <a:xfrm>
            <a:off x="152400" y="5037138"/>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solution:	wandering giant planets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Tsiganis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et al. 2005)</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interactions with disk of planetesimals</a:t>
            </a:r>
          </a:p>
        </p:txBody>
      </p:sp>
      <p:graphicFrame>
        <p:nvGraphicFramePr>
          <p:cNvPr id="8" name="Table 7">
            <a:extLst>
              <a:ext uri="{FF2B5EF4-FFF2-40B4-BE49-F238E27FC236}">
                <a16:creationId xmlns:a16="http://schemas.microsoft.com/office/drawing/2014/main" id="{1E294BD5-E751-C355-216E-0C1E6349D651}"/>
              </a:ext>
            </a:extLst>
          </p:cNvPr>
          <p:cNvGraphicFramePr>
            <a:graphicFrameLocks noGrp="1"/>
          </p:cNvGraphicFramePr>
          <p:nvPr/>
        </p:nvGraphicFramePr>
        <p:xfrm>
          <a:off x="1203325" y="2193925"/>
          <a:ext cx="6705600" cy="2378075"/>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475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Times New Roman" charset="0"/>
                          <a:ea typeface="ＭＳ Ｐゴシック" charset="0"/>
                          <a:cs typeface="Arial" charset="0"/>
                        </a:rPr>
                        <a:t>a</a:t>
                      </a:r>
                      <a:r>
                        <a:rPr kumimoji="0" lang="en-US" sz="1800" b="0" i="0" u="none" strike="noStrike" cap="none" normalizeH="0" baseline="0">
                          <a:ln>
                            <a:noFill/>
                          </a:ln>
                          <a:solidFill>
                            <a:schemeClr val="tx1"/>
                          </a:solidFill>
                          <a:effectLst/>
                          <a:latin typeface="Times New Roman" charset="0"/>
                          <a:ea typeface="ＭＳ Ｐゴシック" charset="0"/>
                          <a:cs typeface="Arial" charset="0"/>
                        </a:rPr>
                        <a:t>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Times New Roman" charset="0"/>
                          <a:ea typeface="ＭＳ Ｐゴシック" charset="0"/>
                          <a:cs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Times New Roman" charset="0"/>
                          <a:ea typeface="ＭＳ Ｐゴシック" charset="0"/>
                          <a:cs typeface="Arial" charset="0"/>
                        </a:rPr>
                        <a:t>i </a:t>
                      </a:r>
                      <a:r>
                        <a:rPr kumimoji="0" lang="en-US" sz="1800" b="0" i="0" u="none" strike="noStrike" cap="none" normalizeH="0" baseline="0">
                          <a:ln>
                            <a:noFill/>
                          </a:ln>
                          <a:solidFill>
                            <a:schemeClr val="tx1"/>
                          </a:solidFill>
                          <a:effectLst/>
                          <a:latin typeface="Times New Roman" charset="0"/>
                          <a:ea typeface="ＭＳ Ｐゴシック" charset="0"/>
                          <a:cs typeface="Arial" charset="0"/>
                        </a:rPr>
                        <a:t>(deg)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ea typeface="ＭＳ Ｐゴシック" charset="0"/>
                          <a:cs typeface="Arial" charset="0"/>
                        </a:rPr>
                        <a:t>Jupiter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5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Saturn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ea typeface="ＭＳ Ｐゴシック" charset="0"/>
                          <a:cs typeface="Arial" charset="0"/>
                        </a:rPr>
                        <a:t>9.54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0.056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5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Uranus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ea typeface="ＭＳ Ｐゴシック" charset="0"/>
                          <a:cs typeface="Arial" charset="0"/>
                        </a:rPr>
                        <a:t>19.19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0.046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5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Neptune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ea typeface="ＭＳ Ｐゴシック" charset="0"/>
                          <a:cs typeface="Arial" charset="0"/>
                        </a:rPr>
                        <a:t>30.07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cs typeface="Arial" charset="0"/>
                        </a:rPr>
                        <a:t>0.009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ea typeface="ＭＳ Ｐゴシック" charset="0"/>
                          <a:cs typeface="Arial" charset="0"/>
                        </a:rPr>
                        <a:t>1.77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2872A867-59CD-4EBC-4CDD-1CB5DEAC70DF}"/>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The Nice Model</a:t>
            </a:r>
          </a:p>
        </p:txBody>
      </p:sp>
      <p:sp>
        <p:nvSpPr>
          <p:cNvPr id="75779" name="Text Box 3">
            <a:extLst>
              <a:ext uri="{FF2B5EF4-FFF2-40B4-BE49-F238E27FC236}">
                <a16:creationId xmlns:a16="http://schemas.microsoft.com/office/drawing/2014/main" id="{602D20C9-7585-FE37-CA57-59E7DF285F1A}"/>
              </a:ext>
            </a:extLst>
          </p:cNvPr>
          <p:cNvSpPr txBox="1">
            <a:spLocks noChangeArrowheads="1"/>
          </p:cNvSpPr>
          <p:nvPr/>
        </p:nvSpPr>
        <p:spPr bwMode="auto">
          <a:xfrm>
            <a:off x="152400" y="762000"/>
            <a:ext cx="883920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details:  start with 4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Jovians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with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and </a:t>
            </a:r>
            <a:r>
              <a:rPr kumimoji="0" lang="en-US" alt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0.001</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Jupiter		5.45 AU</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Saturn	         &lt; 8.65 AU (1:2 resonance)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Ice Giant 1	11-13 AU</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Ice Giant 2	13.5-17 AU</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		add 1000-5000 bodies with total mass 30-50 Earths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			located beyond </a:t>
            </a:r>
            <a:r>
              <a:rPr kumimoji="0" lang="en-US" altLang="en-US" sz="2400" b="0" i="0" u="none" strike="noStrike" kern="1200" cap="none" spc="0" normalizeH="0" baseline="0" noProof="0" dirty="0" err="1">
                <a:ln>
                  <a:noFill/>
                </a:ln>
                <a:solidFill>
                  <a:srgbClr val="3333CC"/>
                </a:solidFill>
                <a:effectLst/>
                <a:uLnTx/>
                <a:uFillTx/>
                <a:latin typeface="Times New Roman" panose="02020603050405020304" pitchFamily="18" charset="0"/>
                <a:ea typeface="ＭＳ Ｐゴシック" panose="020B0600070205080204" pitchFamily="34" charset="-128"/>
                <a:cs typeface="+mn-cs"/>
              </a:rPr>
              <a:t>Jovians</a:t>
            </a: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 extends to 30-35 AU</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EVOLVE!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hlinkClick r:id="rId3">
                  <a:extLst>
                    <a:ext uri="{A12FA001-AC4F-418D-AE19-62706E023703}">
                      <ahyp:hlinkClr xmlns:ahyp="http://schemas.microsoft.com/office/drawing/2018/hyperlinkcolor" val="tx"/>
                    </a:ext>
                  </a:extLst>
                </a:hlinkClick>
              </a:rPr>
              <a:t>http://lucy.swri.edu/2018/04/24/Nice-Model.html</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Jupiter moves in … Saturn drifts out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Jup:Sat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resonance 1:2 strongest ... kaboom!</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Ice Giants migrate out wildly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Ura</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/Nep swap in 50% of simulations</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20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fade">
                                      <p:cBhvr>
                                        <p:cTn id="12" dur="2000"/>
                                        <p:tgtEl>
                                          <p:spTgt spid="757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Effect transition="in" filter="fade">
                                      <p:cBhvr>
                                        <p:cTn id="15" dur="2000"/>
                                        <p:tgtEl>
                                          <p:spTgt spid="757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5779">
                                            <p:txEl>
                                              <p:pRg st="3" end="3"/>
                                            </p:txEl>
                                          </p:spTgt>
                                        </p:tgtEl>
                                        <p:attrNameLst>
                                          <p:attrName>style.visibility</p:attrName>
                                        </p:attrNameLst>
                                      </p:cBhvr>
                                      <p:to>
                                        <p:strVal val="visible"/>
                                      </p:to>
                                    </p:set>
                                    <p:animEffect transition="in" filter="fade">
                                      <p:cBhvr>
                                        <p:cTn id="18" dur="2000"/>
                                        <p:tgtEl>
                                          <p:spTgt spid="757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5779">
                                            <p:txEl>
                                              <p:pRg st="4" end="4"/>
                                            </p:txEl>
                                          </p:spTgt>
                                        </p:tgtEl>
                                        <p:attrNameLst>
                                          <p:attrName>style.visibility</p:attrName>
                                        </p:attrNameLst>
                                      </p:cBhvr>
                                      <p:to>
                                        <p:strVal val="visible"/>
                                      </p:to>
                                    </p:set>
                                    <p:animEffect transition="in" filter="fade">
                                      <p:cBhvr>
                                        <p:cTn id="21" dur="2000"/>
                                        <p:tgtEl>
                                          <p:spTgt spid="7577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5779">
                                            <p:txEl>
                                              <p:pRg st="6" end="6"/>
                                            </p:txEl>
                                          </p:spTgt>
                                        </p:tgtEl>
                                        <p:attrNameLst>
                                          <p:attrName>style.visibility</p:attrName>
                                        </p:attrNameLst>
                                      </p:cBhvr>
                                      <p:to>
                                        <p:strVal val="visible"/>
                                      </p:to>
                                    </p:set>
                                    <p:animEffect transition="in" filter="fade">
                                      <p:cBhvr>
                                        <p:cTn id="26" dur="2000"/>
                                        <p:tgtEl>
                                          <p:spTgt spid="7577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5779">
                                            <p:txEl>
                                              <p:pRg st="7" end="7"/>
                                            </p:txEl>
                                          </p:spTgt>
                                        </p:tgtEl>
                                        <p:attrNameLst>
                                          <p:attrName>style.visibility</p:attrName>
                                        </p:attrNameLst>
                                      </p:cBhvr>
                                      <p:to>
                                        <p:strVal val="visible"/>
                                      </p:to>
                                    </p:set>
                                    <p:animEffect transition="in" filter="fade">
                                      <p:cBhvr>
                                        <p:cTn id="31" dur="2000"/>
                                        <p:tgtEl>
                                          <p:spTgt spid="75779">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5779">
                                            <p:txEl>
                                              <p:pRg st="9" end="9"/>
                                            </p:txEl>
                                          </p:spTgt>
                                        </p:tgtEl>
                                        <p:attrNameLst>
                                          <p:attrName>style.visibility</p:attrName>
                                        </p:attrNameLst>
                                      </p:cBhvr>
                                      <p:to>
                                        <p:strVal val="visible"/>
                                      </p:to>
                                    </p:set>
                                    <p:animEffect transition="in" filter="fade">
                                      <p:cBhvr>
                                        <p:cTn id="36" dur="2000"/>
                                        <p:tgtEl>
                                          <p:spTgt spid="7577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5779">
                                            <p:txEl>
                                              <p:pRg st="10" end="10"/>
                                            </p:txEl>
                                          </p:spTgt>
                                        </p:tgtEl>
                                        <p:attrNameLst>
                                          <p:attrName>style.visibility</p:attrName>
                                        </p:attrNameLst>
                                      </p:cBhvr>
                                      <p:to>
                                        <p:strVal val="visible"/>
                                      </p:to>
                                    </p:set>
                                    <p:animEffect transition="in" filter="fade">
                                      <p:cBhvr>
                                        <p:cTn id="41" dur="2000"/>
                                        <p:tgtEl>
                                          <p:spTgt spid="75779">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75779">
                                            <p:txEl>
                                              <p:pRg st="12" end="12"/>
                                            </p:txEl>
                                          </p:spTgt>
                                        </p:tgtEl>
                                        <p:attrNameLst>
                                          <p:attrName>style.visibility</p:attrName>
                                        </p:attrNameLst>
                                      </p:cBhvr>
                                      <p:to>
                                        <p:strVal val="visible"/>
                                      </p:to>
                                    </p:set>
                                    <p:animEffect transition="in" filter="fade">
                                      <p:cBhvr>
                                        <p:cTn id="46" dur="2000"/>
                                        <p:tgtEl>
                                          <p:spTgt spid="75779">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5779">
                                            <p:txEl>
                                              <p:pRg st="13" end="13"/>
                                            </p:txEl>
                                          </p:spTgt>
                                        </p:tgtEl>
                                        <p:attrNameLst>
                                          <p:attrName>style.visibility</p:attrName>
                                        </p:attrNameLst>
                                      </p:cBhvr>
                                      <p:to>
                                        <p:strVal val="visible"/>
                                      </p:to>
                                    </p:set>
                                    <p:animEffect transition="in" filter="fade">
                                      <p:cBhvr>
                                        <p:cTn id="51" dur="2000"/>
                                        <p:tgtEl>
                                          <p:spTgt spid="75779">
                                            <p:txEl>
                                              <p:pRg st="13" end="1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75779">
                                            <p:txEl>
                                              <p:pRg st="14" end="14"/>
                                            </p:txEl>
                                          </p:spTgt>
                                        </p:tgtEl>
                                        <p:attrNameLst>
                                          <p:attrName>style.visibility</p:attrName>
                                        </p:attrNameLst>
                                      </p:cBhvr>
                                      <p:to>
                                        <p:strVal val="visible"/>
                                      </p:to>
                                    </p:set>
                                    <p:animEffect transition="in" filter="fade">
                                      <p:cBhvr>
                                        <p:cTn id="56" dur="2000"/>
                                        <p:tgtEl>
                                          <p:spTgt spid="75779">
                                            <p:txEl>
                                              <p:pRg st="14" end="1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5779">
                                            <p:txEl>
                                              <p:pRg st="15" end="15"/>
                                            </p:txEl>
                                          </p:spTgt>
                                        </p:tgtEl>
                                        <p:attrNameLst>
                                          <p:attrName>style.visibility</p:attrName>
                                        </p:attrNameLst>
                                      </p:cBhvr>
                                      <p:to>
                                        <p:strVal val="visible"/>
                                      </p:to>
                                    </p:set>
                                    <p:animEffect transition="in" filter="fade">
                                      <p:cBhvr>
                                        <p:cTn id="61" dur="2000"/>
                                        <p:tgtEl>
                                          <p:spTgt spid="7577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766912D0-FF7D-7226-E2C2-9578AE6ADDD6}"/>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The Nice Model</a:t>
            </a:r>
          </a:p>
        </p:txBody>
      </p:sp>
      <p:pic>
        <p:nvPicPr>
          <p:cNvPr id="143363" name="Picture 3" descr="nice1.jpg">
            <a:extLst>
              <a:ext uri="{FF2B5EF4-FFF2-40B4-BE49-F238E27FC236}">
                <a16:creationId xmlns:a16="http://schemas.microsoft.com/office/drawing/2014/main" id="{95CCD386-F849-2266-B8D4-E88168362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914400"/>
            <a:ext cx="91313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Rectangle 4">
            <a:extLst>
              <a:ext uri="{FF2B5EF4-FFF2-40B4-BE49-F238E27FC236}">
                <a16:creationId xmlns:a16="http://schemas.microsoft.com/office/drawing/2014/main" id="{BDDD84F3-FB16-0EBE-269E-6033FAAD5B2E}"/>
              </a:ext>
            </a:extLst>
          </p:cNvPr>
          <p:cNvSpPr>
            <a:spLocks noChangeArrowheads="1"/>
          </p:cNvSpPr>
          <p:nvPr/>
        </p:nvSpPr>
        <p:spPr bwMode="auto">
          <a:xfrm>
            <a:off x="6324600" y="6167438"/>
            <a:ext cx="2573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Tsiganis et al. 2005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3">
            <a:extLst>
              <a:ext uri="{FF2B5EF4-FFF2-40B4-BE49-F238E27FC236}">
                <a16:creationId xmlns:a16="http://schemas.microsoft.com/office/drawing/2014/main" id="{76887138-69C8-7B93-9BC1-8661B1A9DED9}"/>
              </a:ext>
            </a:extLst>
          </p:cNvPr>
          <p:cNvSpPr txBox="1">
            <a:spLocks noChangeArrowheads="1"/>
          </p:cNvSpPr>
          <p:nvPr/>
        </p:nvSpPr>
        <p:spPr bwMode="auto">
          <a:xfrm>
            <a:off x="457200" y="6096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migration stops when</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disk nearly depleted</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present day</a:t>
            </a:r>
          </a:p>
        </p:txBody>
      </p:sp>
      <p:pic>
        <p:nvPicPr>
          <p:cNvPr id="145410" name="Picture 4" descr="nice2.jpg">
            <a:extLst>
              <a:ext uri="{FF2B5EF4-FFF2-40B4-BE49-F238E27FC236}">
                <a16:creationId xmlns:a16="http://schemas.microsoft.com/office/drawing/2014/main" id="{E3256DAE-0FB9-F6D0-AE22-D35BD4AA7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0"/>
            <a:ext cx="5505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42A59881-8911-8F4A-D20E-F456A5D84929}"/>
              </a:ext>
            </a:extLst>
          </p:cNvPr>
          <p:cNvSpPr txBox="1">
            <a:spLocks noChangeArrowheads="1"/>
          </p:cNvSpPr>
          <p:nvPr/>
        </p:nvSpPr>
        <p:spPr bwMode="auto">
          <a:xfrm>
            <a:off x="228600" y="25146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solid:	today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gray:	0 Sat-IG encounters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black:	≥ 1 Sat-IG encounter </a:t>
            </a:r>
          </a:p>
        </p:txBody>
      </p:sp>
      <p:sp>
        <p:nvSpPr>
          <p:cNvPr id="145412" name="Rectangle 8">
            <a:extLst>
              <a:ext uri="{FF2B5EF4-FFF2-40B4-BE49-F238E27FC236}">
                <a16:creationId xmlns:a16="http://schemas.microsoft.com/office/drawing/2014/main" id="{D2A3CDCA-9542-E165-89E9-B2E3B80969F1}"/>
              </a:ext>
            </a:extLst>
          </p:cNvPr>
          <p:cNvSpPr>
            <a:spLocks noChangeArrowheads="1"/>
          </p:cNvSpPr>
          <p:nvPr/>
        </p:nvSpPr>
        <p:spPr bwMode="auto">
          <a:xfrm>
            <a:off x="3168650" y="6396038"/>
            <a:ext cx="2573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Tsiganis et al. 2005</a:t>
            </a:r>
          </a:p>
        </p:txBody>
      </p:sp>
      <p:sp>
        <p:nvSpPr>
          <p:cNvPr id="10" name="Text Box 3">
            <a:extLst>
              <a:ext uri="{FF2B5EF4-FFF2-40B4-BE49-F238E27FC236}">
                <a16:creationId xmlns:a16="http://schemas.microsoft.com/office/drawing/2014/main" id="{84EDBEF0-31DC-2FA6-2E5A-5DE74D853F22}"/>
              </a:ext>
            </a:extLst>
          </p:cNvPr>
          <p:cNvSpPr txBox="1">
            <a:spLocks noChangeArrowheads="1"/>
          </p:cNvSpPr>
          <p:nvPr/>
        </p:nvSpPr>
        <p:spPr bwMode="auto">
          <a:xfrm>
            <a:off x="228600" y="4514850"/>
            <a:ext cx="373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more disk mass?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more stability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Jup-Sat too far apart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final </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too small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327046A9-326F-C7AD-29C4-CE18D070A739}"/>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The Nice Model</a:t>
            </a:r>
          </a:p>
        </p:txBody>
      </p:sp>
      <p:sp>
        <p:nvSpPr>
          <p:cNvPr id="75779" name="Text Box 3">
            <a:extLst>
              <a:ext uri="{FF2B5EF4-FFF2-40B4-BE49-F238E27FC236}">
                <a16:creationId xmlns:a16="http://schemas.microsoft.com/office/drawing/2014/main" id="{9CBB2E72-2353-84C1-7224-6FF882E74EC3}"/>
              </a:ext>
            </a:extLst>
          </p:cNvPr>
          <p:cNvSpPr txBox="1">
            <a:spLocks noChangeArrowheads="1"/>
          </p:cNvSpPr>
          <p:nvPr/>
        </p:nvSpPr>
        <p:spPr bwMode="auto">
          <a:xfrm>
            <a:off x="0" y="91440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“Our model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statistically reproduces all aspects of the orbits of the giant planets.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 e, i </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for Jup/Sat/Ura/Nep]</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It is consistent with the existence of regular satellites,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with the observed distributions of Jupiter’</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Trojans,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perhaps with the existence of Neptune’</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Trojans, and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does not contradict the distribution of main-belt asteroids.”</a:t>
            </a:r>
            <a:endPar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Tsiganis et al. 2005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animEffect transition="in" filter="fade">
                                      <p:cBhvr>
                                        <p:cTn id="7" dur="2000"/>
                                        <p:tgtEl>
                                          <p:spTgt spid="7577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779">
                                            <p:txEl>
                                              <p:pRg st="3" end="3"/>
                                            </p:txEl>
                                          </p:spTgt>
                                        </p:tgtEl>
                                        <p:attrNameLst>
                                          <p:attrName>style.visibility</p:attrName>
                                        </p:attrNameLst>
                                      </p:cBhvr>
                                      <p:to>
                                        <p:strVal val="visible"/>
                                      </p:to>
                                    </p:set>
                                    <p:animEffect transition="in" filter="fade">
                                      <p:cBhvr>
                                        <p:cTn id="10" dur="2000"/>
                                        <p:tgtEl>
                                          <p:spTgt spid="7577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5779">
                                            <p:txEl>
                                              <p:pRg st="5" end="5"/>
                                            </p:txEl>
                                          </p:spTgt>
                                        </p:tgtEl>
                                        <p:attrNameLst>
                                          <p:attrName>style.visibility</p:attrName>
                                        </p:attrNameLst>
                                      </p:cBhvr>
                                      <p:to>
                                        <p:strVal val="visible"/>
                                      </p:to>
                                    </p:set>
                                    <p:animEffect transition="in" filter="fade">
                                      <p:cBhvr>
                                        <p:cTn id="15" dur="2000"/>
                                        <p:tgtEl>
                                          <p:spTgt spid="75779">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5779">
                                            <p:txEl>
                                              <p:pRg st="7" end="7"/>
                                            </p:txEl>
                                          </p:spTgt>
                                        </p:tgtEl>
                                        <p:attrNameLst>
                                          <p:attrName>style.visibility</p:attrName>
                                        </p:attrNameLst>
                                      </p:cBhvr>
                                      <p:to>
                                        <p:strVal val="visible"/>
                                      </p:to>
                                    </p:set>
                                    <p:animEffect transition="in" filter="fade">
                                      <p:cBhvr>
                                        <p:cTn id="20" dur="2000"/>
                                        <p:tgtEl>
                                          <p:spTgt spid="75779">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5779">
                                            <p:txEl>
                                              <p:pRg st="9" end="9"/>
                                            </p:txEl>
                                          </p:spTgt>
                                        </p:tgtEl>
                                        <p:attrNameLst>
                                          <p:attrName>style.visibility</p:attrName>
                                        </p:attrNameLst>
                                      </p:cBhvr>
                                      <p:to>
                                        <p:strVal val="visible"/>
                                      </p:to>
                                    </p:set>
                                    <p:animEffect transition="in" filter="fade">
                                      <p:cBhvr>
                                        <p:cTn id="25" dur="2000"/>
                                        <p:tgtEl>
                                          <p:spTgt spid="75779">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5779">
                                            <p:txEl>
                                              <p:pRg st="11" end="11"/>
                                            </p:txEl>
                                          </p:spTgt>
                                        </p:tgtEl>
                                        <p:attrNameLst>
                                          <p:attrName>style.visibility</p:attrName>
                                        </p:attrNameLst>
                                      </p:cBhvr>
                                      <p:to>
                                        <p:strVal val="visible"/>
                                      </p:to>
                                    </p:set>
                                    <p:animEffect transition="in" filter="fade">
                                      <p:cBhvr>
                                        <p:cTn id="30" dur="2000"/>
                                        <p:tgtEl>
                                          <p:spTgt spid="757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71F23D09-3EE5-A58C-BF7E-C66E90F8D709}"/>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V. Evolution of Solar System</a:t>
            </a:r>
          </a:p>
        </p:txBody>
      </p:sp>
      <p:sp>
        <p:nvSpPr>
          <p:cNvPr id="107522" name="TextBox 1">
            <a:extLst>
              <a:ext uri="{FF2B5EF4-FFF2-40B4-BE49-F238E27FC236}">
                <a16:creationId xmlns:a16="http://schemas.microsoft.com/office/drawing/2014/main" id="{B762B82F-5B80-2AAE-3D2D-7F3E72541298}"/>
              </a:ext>
            </a:extLst>
          </p:cNvPr>
          <p:cNvSpPr txBox="1">
            <a:spLocks noChangeArrowheads="1"/>
          </p:cNvSpPr>
          <p:nvPr/>
        </p:nvSpPr>
        <p:spPr bwMode="auto">
          <a:xfrm>
            <a:off x="2667000" y="4321175"/>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   SSE!   SSE!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Name any characteristic of the SS that is different today than how the SS looked at age 10 Myr.</a:t>
            </a:r>
          </a:p>
        </p:txBody>
      </p:sp>
      <p:pic>
        <p:nvPicPr>
          <p:cNvPr id="107523" name="Picture 3" descr="A person wearing a hat and smiling at the camera&#10;&#10;Description automatically generated">
            <a:extLst>
              <a:ext uri="{FF2B5EF4-FFF2-40B4-BE49-F238E27FC236}">
                <a16:creationId xmlns:a16="http://schemas.microsoft.com/office/drawing/2014/main" id="{86E3A1B9-BBF5-7093-0BA1-F62EC80F2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5610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2000"/>
                                        <p:tgtEl>
                                          <p:spTgt spid="107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2">
                                            <p:txEl>
                                              <p:pRg st="0" end="0"/>
                                            </p:txEl>
                                          </p:spTgt>
                                        </p:tgtEl>
                                        <p:attrNameLst>
                                          <p:attrName>style.visibility</p:attrName>
                                        </p:attrNameLst>
                                      </p:cBhvr>
                                      <p:to>
                                        <p:strVal val="visible"/>
                                      </p:to>
                                    </p:set>
                                    <p:animEffect transition="in" filter="fade">
                                      <p:cBhvr>
                                        <p:cTn id="12" dur="2000"/>
                                        <p:tgtEl>
                                          <p:spTgt spid="1075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fade">
                                      <p:cBhvr>
                                        <p:cTn id="17" dur="500"/>
                                        <p:tgtEl>
                                          <p:spTgt spid="1075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A8797503-C5C2-090E-8109-F4C86B35AA77}"/>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V. Evolution of Solar System</a:t>
            </a:r>
          </a:p>
        </p:txBody>
      </p:sp>
      <p:sp>
        <p:nvSpPr>
          <p:cNvPr id="82947" name="Text Box 3">
            <a:extLst>
              <a:ext uri="{FF2B5EF4-FFF2-40B4-BE49-F238E27FC236}">
                <a16:creationId xmlns:a16="http://schemas.microsoft.com/office/drawing/2014/main" id="{448F9091-5C86-9DF3-1713-88F8FCDA1EE6}"/>
              </a:ext>
            </a:extLst>
          </p:cNvPr>
          <p:cNvSpPr txBox="1">
            <a:spLocks noChangeArrowheads="1"/>
          </p:cNvSpPr>
          <p:nvPr/>
        </p:nvSpPr>
        <p:spPr bwMode="auto">
          <a:xfrm>
            <a:off x="0" y="914400"/>
            <a:ext cx="8839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 Nice Model”</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happens in the first ~10 million years</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continuous bombardment (craters, regolith, oceans?)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giant impacts (Moon origin, Venus retrograde?, Uranus tilt?)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tidal locking of moons (many)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resonances that cause evolution (Io-</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Eur</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Gany</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Kirk gaps,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Plutinos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captures (asteroids, Triton)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changing atmospheres (Venus, Earth, Mars, Titan, Pluto)</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ring systems/</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toroids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(Io)</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icecaps (Mercury, Earth, Moon, Mars)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erosion (Earth, Mars, Titan)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vulcanism (Venus, Earth, Mars, Io, Enceladus, Triton)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3" end="3"/>
                                            </p:txEl>
                                          </p:spTgt>
                                        </p:tgtEl>
                                        <p:attrNameLst>
                                          <p:attrName>style.visibility</p:attrName>
                                        </p:attrNameLst>
                                      </p:cBhvr>
                                      <p:to>
                                        <p:strVal val="visible"/>
                                      </p:to>
                                    </p:set>
                                    <p:animEffect transition="in" filter="fade">
                                      <p:cBhvr>
                                        <p:cTn id="7" dur="2000"/>
                                        <p:tgtEl>
                                          <p:spTgt spid="8294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47">
                                            <p:txEl>
                                              <p:pRg st="4" end="4"/>
                                            </p:txEl>
                                          </p:spTgt>
                                        </p:tgtEl>
                                        <p:attrNameLst>
                                          <p:attrName>style.visibility</p:attrName>
                                        </p:attrNameLst>
                                      </p:cBhvr>
                                      <p:to>
                                        <p:strVal val="visible"/>
                                      </p:to>
                                    </p:set>
                                    <p:animEffect transition="in" filter="fade">
                                      <p:cBhvr>
                                        <p:cTn id="12" dur="2000"/>
                                        <p:tgtEl>
                                          <p:spTgt spid="8294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947">
                                            <p:txEl>
                                              <p:pRg st="5" end="5"/>
                                            </p:txEl>
                                          </p:spTgt>
                                        </p:tgtEl>
                                        <p:attrNameLst>
                                          <p:attrName>style.visibility</p:attrName>
                                        </p:attrNameLst>
                                      </p:cBhvr>
                                      <p:to>
                                        <p:strVal val="visible"/>
                                      </p:to>
                                    </p:set>
                                    <p:animEffect transition="in" filter="fade">
                                      <p:cBhvr>
                                        <p:cTn id="17" dur="2000"/>
                                        <p:tgtEl>
                                          <p:spTgt spid="8294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947">
                                            <p:txEl>
                                              <p:pRg st="6" end="6"/>
                                            </p:txEl>
                                          </p:spTgt>
                                        </p:tgtEl>
                                        <p:attrNameLst>
                                          <p:attrName>style.visibility</p:attrName>
                                        </p:attrNameLst>
                                      </p:cBhvr>
                                      <p:to>
                                        <p:strVal val="visible"/>
                                      </p:to>
                                    </p:set>
                                    <p:animEffect transition="in" filter="fade">
                                      <p:cBhvr>
                                        <p:cTn id="22" dur="2000"/>
                                        <p:tgtEl>
                                          <p:spTgt spid="8294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947">
                                            <p:txEl>
                                              <p:pRg st="7" end="7"/>
                                            </p:txEl>
                                          </p:spTgt>
                                        </p:tgtEl>
                                        <p:attrNameLst>
                                          <p:attrName>style.visibility</p:attrName>
                                        </p:attrNameLst>
                                      </p:cBhvr>
                                      <p:to>
                                        <p:strVal val="visible"/>
                                      </p:to>
                                    </p:set>
                                    <p:animEffect transition="in" filter="fade">
                                      <p:cBhvr>
                                        <p:cTn id="27" dur="2000"/>
                                        <p:tgtEl>
                                          <p:spTgt spid="8294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947">
                                            <p:txEl>
                                              <p:pRg st="8" end="8"/>
                                            </p:txEl>
                                          </p:spTgt>
                                        </p:tgtEl>
                                        <p:attrNameLst>
                                          <p:attrName>style.visibility</p:attrName>
                                        </p:attrNameLst>
                                      </p:cBhvr>
                                      <p:to>
                                        <p:strVal val="visible"/>
                                      </p:to>
                                    </p:set>
                                    <p:animEffect transition="in" filter="fade">
                                      <p:cBhvr>
                                        <p:cTn id="32" dur="2000"/>
                                        <p:tgtEl>
                                          <p:spTgt spid="8294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947">
                                            <p:txEl>
                                              <p:pRg st="9" end="9"/>
                                            </p:txEl>
                                          </p:spTgt>
                                        </p:tgtEl>
                                        <p:attrNameLst>
                                          <p:attrName>style.visibility</p:attrName>
                                        </p:attrNameLst>
                                      </p:cBhvr>
                                      <p:to>
                                        <p:strVal val="visible"/>
                                      </p:to>
                                    </p:set>
                                    <p:animEffect transition="in" filter="fade">
                                      <p:cBhvr>
                                        <p:cTn id="37" dur="2000"/>
                                        <p:tgtEl>
                                          <p:spTgt spid="8294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947">
                                            <p:txEl>
                                              <p:pRg st="10" end="10"/>
                                            </p:txEl>
                                          </p:spTgt>
                                        </p:tgtEl>
                                        <p:attrNameLst>
                                          <p:attrName>style.visibility</p:attrName>
                                        </p:attrNameLst>
                                      </p:cBhvr>
                                      <p:to>
                                        <p:strVal val="visible"/>
                                      </p:to>
                                    </p:set>
                                    <p:animEffect transition="in" filter="fade">
                                      <p:cBhvr>
                                        <p:cTn id="42" dur="2000"/>
                                        <p:tgtEl>
                                          <p:spTgt spid="82947">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947">
                                            <p:txEl>
                                              <p:pRg st="11" end="11"/>
                                            </p:txEl>
                                          </p:spTgt>
                                        </p:tgtEl>
                                        <p:attrNameLst>
                                          <p:attrName>style.visibility</p:attrName>
                                        </p:attrNameLst>
                                      </p:cBhvr>
                                      <p:to>
                                        <p:strVal val="visible"/>
                                      </p:to>
                                    </p:set>
                                    <p:animEffect transition="in" filter="fade">
                                      <p:cBhvr>
                                        <p:cTn id="47" dur="2000"/>
                                        <p:tgtEl>
                                          <p:spTgt spid="82947">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947">
                                            <p:txEl>
                                              <p:pRg st="12" end="12"/>
                                            </p:txEl>
                                          </p:spTgt>
                                        </p:tgtEl>
                                        <p:attrNameLst>
                                          <p:attrName>style.visibility</p:attrName>
                                        </p:attrNameLst>
                                      </p:cBhvr>
                                      <p:to>
                                        <p:strVal val="visible"/>
                                      </p:to>
                                    </p:set>
                                    <p:animEffect transition="in" filter="fade">
                                      <p:cBhvr>
                                        <p:cTn id="52" dur="2000"/>
                                        <p:tgtEl>
                                          <p:spTgt spid="82947">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947">
                                            <p:txEl>
                                              <p:pRg st="13" end="13"/>
                                            </p:txEl>
                                          </p:spTgt>
                                        </p:tgtEl>
                                        <p:attrNameLst>
                                          <p:attrName>style.visibility</p:attrName>
                                        </p:attrNameLst>
                                      </p:cBhvr>
                                      <p:to>
                                        <p:strVal val="visible"/>
                                      </p:to>
                                    </p:set>
                                    <p:animEffect transition="in" filter="fade">
                                      <p:cBhvr>
                                        <p:cTn id="57" dur="2000"/>
                                        <p:tgtEl>
                                          <p:spTgt spid="829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53024F9-E8B8-95BE-7879-168632F6B3E7}"/>
              </a:ext>
            </a:extLst>
          </p:cNvPr>
          <p:cNvSpPr>
            <a:spLocks noGrp="1" noChangeArrowheads="1"/>
          </p:cNvSpPr>
          <p:nvPr>
            <p:ph type="title"/>
          </p:nvPr>
        </p:nvSpPr>
        <p:spPr>
          <a:xfrm>
            <a:off x="609600" y="0"/>
            <a:ext cx="8001000" cy="990600"/>
          </a:xfrm>
        </p:spPr>
        <p:txBody>
          <a:bodyPr/>
          <a:lstStyle/>
          <a:p>
            <a:pPr eaLnBrk="1" hangingPunct="1"/>
            <a:r>
              <a:rPr lang="en-US" altLang="en-US" b="1" dirty="0">
                <a:ea typeface="ＭＳ Ｐゴシック" panose="020B0600070205080204" pitchFamily="34" charset="-128"/>
              </a:rPr>
              <a:t>Solar System Explorers: 12 SEP</a:t>
            </a:r>
          </a:p>
        </p:txBody>
      </p:sp>
      <p:sp>
        <p:nvSpPr>
          <p:cNvPr id="80898" name="Text Box 3">
            <a:extLst>
              <a:ext uri="{FF2B5EF4-FFF2-40B4-BE49-F238E27FC236}">
                <a16:creationId xmlns:a16="http://schemas.microsoft.com/office/drawing/2014/main" id="{37AC23F5-8CF3-B446-4A3B-ED53F819E476}"/>
              </a:ext>
            </a:extLst>
          </p:cNvPr>
          <p:cNvSpPr txBox="1">
            <a:spLocks noChangeArrowheads="1"/>
          </p:cNvSpPr>
          <p:nvPr/>
        </p:nvSpPr>
        <p:spPr bwMode="auto">
          <a:xfrm>
            <a:off x="152400" y="990600"/>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Describe something you have already learned in this course that you did not know previously </a:t>
            </a:r>
            <a:r>
              <a:rPr lang="en-US" altLang="en-US" sz="2000" dirty="0">
                <a:solidFill>
                  <a:srgbClr val="00B050"/>
                </a:solidFill>
              </a:rPr>
              <a:t>(you may use information from Chapter 1 of the book).</a:t>
            </a:r>
          </a:p>
          <a:p>
            <a:pPr eaLnBrk="1" hangingPunct="1">
              <a:spcBef>
                <a:spcPct val="0"/>
              </a:spcBef>
              <a:buFontTx/>
              <a:buNone/>
            </a:pPr>
            <a:r>
              <a:rPr lang="en-US" altLang="en-US" sz="1600" dirty="0">
                <a:solidFill>
                  <a:srgbClr val="000000"/>
                </a:solidFill>
              </a:rPr>
              <a:t>1. Chandra looked at SS objects</a:t>
            </a:r>
          </a:p>
          <a:p>
            <a:pPr eaLnBrk="1" hangingPunct="1">
              <a:spcBef>
                <a:spcPct val="0"/>
              </a:spcBef>
              <a:buFontTx/>
              <a:buNone/>
            </a:pPr>
            <a:r>
              <a:rPr lang="en-US" altLang="en-US" sz="1600" dirty="0">
                <a:solidFill>
                  <a:srgbClr val="000000"/>
                </a:solidFill>
              </a:rPr>
              <a:t>2. Different structures to MBA and Saturn because of densities</a:t>
            </a:r>
          </a:p>
          <a:p>
            <a:pPr eaLnBrk="1" hangingPunct="1">
              <a:spcBef>
                <a:spcPct val="0"/>
              </a:spcBef>
              <a:buFontTx/>
              <a:buNone/>
            </a:pPr>
            <a:r>
              <a:rPr lang="en-US" altLang="en-US" sz="1600" dirty="0">
                <a:solidFill>
                  <a:srgbClr val="000000"/>
                </a:solidFill>
              </a:rPr>
              <a:t>3. Titan has subsurface water oceans</a:t>
            </a:r>
          </a:p>
          <a:p>
            <a:pPr eaLnBrk="1" hangingPunct="1">
              <a:spcBef>
                <a:spcPct val="0"/>
              </a:spcBef>
              <a:buFontTx/>
              <a:buNone/>
            </a:pPr>
            <a:r>
              <a:rPr lang="en-US" altLang="en-US" sz="1600" dirty="0">
                <a:solidFill>
                  <a:srgbClr val="000000"/>
                </a:solidFill>
              </a:rPr>
              <a:t>4. Comets called </a:t>
            </a:r>
            <a:r>
              <a:rPr lang="en-US" altLang="en-US" sz="1600" dirty="0" err="1">
                <a:solidFill>
                  <a:srgbClr val="000000"/>
                </a:solidFill>
              </a:rPr>
              <a:t>jurads</a:t>
            </a:r>
            <a:r>
              <a:rPr lang="en-US" altLang="en-US" sz="1600" dirty="0">
                <a:solidFill>
                  <a:srgbClr val="000000"/>
                </a:solidFill>
              </a:rPr>
              <a:t> can form during stellar death</a:t>
            </a:r>
          </a:p>
          <a:p>
            <a:pPr eaLnBrk="1" hangingPunct="1">
              <a:spcBef>
                <a:spcPct val="0"/>
              </a:spcBef>
              <a:buFontTx/>
              <a:buNone/>
            </a:pPr>
            <a:r>
              <a:rPr lang="en-US" altLang="en-US" sz="1600" dirty="0">
                <a:solidFill>
                  <a:srgbClr val="000000"/>
                </a:solidFill>
              </a:rPr>
              <a:t>5. Jupiter’s magnetotail reaches to Saturn’s orbit</a:t>
            </a:r>
          </a:p>
          <a:p>
            <a:pPr eaLnBrk="1" hangingPunct="1">
              <a:spcBef>
                <a:spcPct val="0"/>
              </a:spcBef>
              <a:buFontTx/>
              <a:buNone/>
            </a:pPr>
            <a:r>
              <a:rPr lang="en-US" altLang="en-US" sz="1600" dirty="0">
                <a:solidFill>
                  <a:srgbClr val="000000"/>
                </a:solidFill>
              </a:rPr>
              <a:t>6. Some MBAs have cometary activity</a:t>
            </a:r>
          </a:p>
          <a:p>
            <a:pPr eaLnBrk="1" hangingPunct="1">
              <a:spcBef>
                <a:spcPct val="0"/>
              </a:spcBef>
              <a:buFontTx/>
              <a:buNone/>
            </a:pPr>
            <a:r>
              <a:rPr lang="en-US" altLang="en-US" sz="1600" dirty="0">
                <a:solidFill>
                  <a:srgbClr val="000000"/>
                </a:solidFill>
              </a:rPr>
              <a:t>7. Mercury is almost entirely Fe core</a:t>
            </a:r>
          </a:p>
          <a:p>
            <a:pPr eaLnBrk="1" hangingPunct="1">
              <a:spcBef>
                <a:spcPct val="0"/>
              </a:spcBef>
              <a:buFontTx/>
              <a:buNone/>
            </a:pPr>
            <a:r>
              <a:rPr lang="en-US" altLang="en-US" sz="1600" dirty="0">
                <a:solidFill>
                  <a:srgbClr val="000000"/>
                </a:solidFill>
              </a:rPr>
              <a:t>8. An extrasolar comet has been detected</a:t>
            </a:r>
          </a:p>
          <a:p>
            <a:pPr eaLnBrk="1" hangingPunct="1">
              <a:spcBef>
                <a:spcPct val="0"/>
              </a:spcBef>
              <a:buFontTx/>
              <a:buNone/>
            </a:pPr>
            <a:r>
              <a:rPr lang="en-US" altLang="en-US" sz="1600" dirty="0">
                <a:solidFill>
                  <a:srgbClr val="000000"/>
                </a:solidFill>
              </a:rPr>
              <a:t>9. </a:t>
            </a:r>
          </a:p>
          <a:p>
            <a:pPr eaLnBrk="1" hangingPunct="1">
              <a:spcBef>
                <a:spcPct val="0"/>
              </a:spcBef>
              <a:buFontTx/>
              <a:buNone/>
            </a:pPr>
            <a:r>
              <a:rPr lang="en-US" altLang="en-US" sz="1600" dirty="0">
                <a:solidFill>
                  <a:srgbClr val="000000"/>
                </a:solidFill>
              </a:rPr>
              <a:t>10. </a:t>
            </a:r>
          </a:p>
          <a:p>
            <a:pPr eaLnBrk="1" hangingPunct="1">
              <a:spcBef>
                <a:spcPct val="0"/>
              </a:spcBef>
              <a:buFontTx/>
              <a:buNone/>
            </a:pPr>
            <a:r>
              <a:rPr lang="en-US" altLang="en-US" sz="1600" dirty="0">
                <a:solidFill>
                  <a:srgbClr val="000000"/>
                </a:solidFill>
              </a:rPr>
              <a:t>11. </a:t>
            </a:r>
          </a:p>
          <a:p>
            <a:pPr eaLnBrk="1" hangingPunct="1">
              <a:spcBef>
                <a:spcPct val="0"/>
              </a:spcBef>
              <a:buFontTx/>
              <a:buNone/>
            </a:pPr>
            <a:r>
              <a:rPr lang="en-US" altLang="en-US" sz="1600" dirty="0">
                <a:solidFill>
                  <a:srgbClr val="000000"/>
                </a:solidFill>
              </a:rPr>
              <a:t>12. </a:t>
            </a:r>
          </a:p>
          <a:p>
            <a:pPr eaLnBrk="1" hangingPunct="1">
              <a:spcBef>
                <a:spcPct val="0"/>
              </a:spcBef>
              <a:buFontTx/>
              <a:buNone/>
            </a:pPr>
            <a:r>
              <a:rPr lang="en-US" altLang="en-US" sz="1600" dirty="0">
                <a:solidFill>
                  <a:srgbClr val="000000"/>
                </a:solidFill>
              </a:rPr>
              <a:t>13. </a:t>
            </a:r>
          </a:p>
          <a:p>
            <a:pPr eaLnBrk="1" hangingPunct="1">
              <a:spcBef>
                <a:spcPct val="0"/>
              </a:spcBef>
              <a:buFontTx/>
              <a:buNone/>
            </a:pPr>
            <a:r>
              <a:rPr lang="en-US" altLang="en-US" sz="1600" dirty="0">
                <a:solidFill>
                  <a:srgbClr val="000000"/>
                </a:solidFill>
              </a:rPr>
              <a:t>14. </a:t>
            </a:r>
          </a:p>
          <a:p>
            <a:pPr eaLnBrk="1" hangingPunct="1">
              <a:spcBef>
                <a:spcPct val="0"/>
              </a:spcBef>
              <a:buFontTx/>
              <a:buNone/>
            </a:pPr>
            <a:r>
              <a:rPr lang="en-US" altLang="en-US" sz="1600" dirty="0">
                <a:solidFill>
                  <a:srgbClr val="000000"/>
                </a:solidFill>
              </a:rPr>
              <a:t>15. </a:t>
            </a:r>
          </a:p>
          <a:p>
            <a:pPr eaLnBrk="1" hangingPunct="1">
              <a:spcBef>
                <a:spcPct val="0"/>
              </a:spcBef>
              <a:buFontTx/>
              <a:buNone/>
            </a:pPr>
            <a:r>
              <a:rPr lang="en-US" altLang="en-US" sz="1600" dirty="0">
                <a:solidFill>
                  <a:srgbClr val="000000"/>
                </a:solidFill>
              </a:rPr>
              <a:t>16. </a:t>
            </a:r>
          </a:p>
          <a:p>
            <a:pPr eaLnBrk="1" hangingPunct="1">
              <a:spcBef>
                <a:spcPct val="0"/>
              </a:spcBef>
              <a:buFontTx/>
              <a:buNone/>
            </a:pPr>
            <a:r>
              <a:rPr lang="en-US" altLang="en-US" sz="1600" dirty="0">
                <a:solidFill>
                  <a:srgbClr val="000000"/>
                </a:solidFill>
              </a:rPr>
              <a:t>17. </a:t>
            </a:r>
          </a:p>
          <a:p>
            <a:pPr eaLnBrk="1" hangingPunct="1">
              <a:spcBef>
                <a:spcPct val="0"/>
              </a:spcBef>
              <a:buFontTx/>
              <a:buNone/>
            </a:pPr>
            <a:r>
              <a:rPr lang="en-US" altLang="en-US" sz="1600" dirty="0">
                <a:solidFill>
                  <a:srgbClr val="000000"/>
                </a:solidFill>
              </a:rPr>
              <a:t>18. </a:t>
            </a:r>
          </a:p>
          <a:p>
            <a:pPr eaLnBrk="1" hangingPunct="1">
              <a:spcBef>
                <a:spcPct val="0"/>
              </a:spcBef>
              <a:buFontTx/>
              <a:buNone/>
            </a:pPr>
            <a:r>
              <a:rPr lang="en-US" altLang="en-US" sz="1600" dirty="0">
                <a:solidFill>
                  <a:srgbClr val="000000"/>
                </a:solidFill>
              </a:rPr>
              <a:t>19. </a:t>
            </a:r>
          </a:p>
          <a:p>
            <a:pPr eaLnBrk="1" hangingPunct="1">
              <a:spcBef>
                <a:spcPct val="0"/>
              </a:spcBef>
              <a:buFontTx/>
              <a:buNone/>
            </a:pPr>
            <a:r>
              <a:rPr lang="en-US" altLang="en-US" sz="1600" dirty="0">
                <a:solidFill>
                  <a:srgbClr val="000000"/>
                </a:solidFill>
              </a:rPr>
              <a:t>20.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D1B2C7-21A5-4A35-F612-9A438FA1CE4F}"/>
            </a:ext>
          </a:extLst>
        </p:cNvPr>
        <p:cNvGrpSpPr/>
        <p:nvPr/>
      </p:nvGrpSpPr>
      <p:grpSpPr>
        <a:xfrm>
          <a:off x="0" y="0"/>
          <a:ext cx="0" cy="0"/>
          <a:chOff x="0" y="0"/>
          <a:chExt cx="0" cy="0"/>
        </a:xfrm>
      </p:grpSpPr>
      <p:sp>
        <p:nvSpPr>
          <p:cNvPr id="80897" name="Rectangle 2">
            <a:extLst>
              <a:ext uri="{FF2B5EF4-FFF2-40B4-BE49-F238E27FC236}">
                <a16:creationId xmlns:a16="http://schemas.microsoft.com/office/drawing/2014/main" id="{88C8657A-E1F7-F802-CFDC-4DA4DDF824A8}"/>
              </a:ext>
            </a:extLst>
          </p:cNvPr>
          <p:cNvSpPr>
            <a:spLocks noGrp="1" noChangeArrowheads="1"/>
          </p:cNvSpPr>
          <p:nvPr>
            <p:ph type="title"/>
          </p:nvPr>
        </p:nvSpPr>
        <p:spPr>
          <a:xfrm>
            <a:off x="609600" y="0"/>
            <a:ext cx="8001000" cy="990600"/>
          </a:xfrm>
        </p:spPr>
        <p:txBody>
          <a:bodyPr/>
          <a:lstStyle/>
          <a:p>
            <a:pPr eaLnBrk="1" hangingPunct="1"/>
            <a:r>
              <a:rPr lang="en-US" altLang="en-US" b="1" dirty="0">
                <a:ea typeface="ＭＳ Ｐゴシック" panose="020B0600070205080204" pitchFamily="34" charset="-128"/>
              </a:rPr>
              <a:t>Solar System Explorers</a:t>
            </a:r>
            <a:r>
              <a:rPr lang="en-US" altLang="en-US" b="1">
                <a:ea typeface="ＭＳ Ｐゴシック" panose="020B0600070205080204" pitchFamily="34" charset="-128"/>
              </a:rPr>
              <a:t>: 19 </a:t>
            </a:r>
            <a:r>
              <a:rPr lang="en-US" altLang="en-US" b="1" dirty="0">
                <a:ea typeface="ＭＳ Ｐゴシック" panose="020B0600070205080204" pitchFamily="34" charset="-128"/>
              </a:rPr>
              <a:t>SEP</a:t>
            </a:r>
          </a:p>
        </p:txBody>
      </p:sp>
      <p:sp>
        <p:nvSpPr>
          <p:cNvPr id="80898" name="Text Box 3">
            <a:extLst>
              <a:ext uri="{FF2B5EF4-FFF2-40B4-BE49-F238E27FC236}">
                <a16:creationId xmlns:a16="http://schemas.microsoft.com/office/drawing/2014/main" id="{676E57A1-50B7-0BCC-FF9B-F0F4C83DA6F9}"/>
              </a:ext>
            </a:extLst>
          </p:cNvPr>
          <p:cNvSpPr txBox="1">
            <a:spLocks noChangeArrowheads="1"/>
          </p:cNvSpPr>
          <p:nvPr/>
        </p:nvSpPr>
        <p:spPr bwMode="auto">
          <a:xfrm>
            <a:off x="152400" y="990600"/>
            <a:ext cx="8839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Describe a dynamical situation in the Solar System involving 2 or more bodies that is unusual, in the sense that it is not a </a:t>
            </a:r>
            <a:r>
              <a:rPr lang="en-US" altLang="en-US" sz="2000" dirty="0">
                <a:solidFill>
                  <a:srgbClr val="000000"/>
                </a:solidFill>
              </a:rPr>
              <a:t>simple orbit.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altLang="en-US" sz="2000" dirty="0">
              <a:solidFill>
                <a:srgbClr val="000000"/>
              </a:solidFill>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altLang="en-US" sz="1600" dirty="0">
                <a:solidFill>
                  <a:srgbClr val="000000"/>
                </a:solidFill>
              </a:rPr>
              <a:t>5. </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10.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20. </a:t>
            </a:r>
          </a:p>
        </p:txBody>
      </p:sp>
    </p:spTree>
    <p:extLst>
      <p:ext uri="{BB962C8B-B14F-4D97-AF65-F5344CB8AC3E}">
        <p14:creationId xmlns:p14="http://schemas.microsoft.com/office/powerpoint/2010/main" val="120713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Box 1">
            <a:extLst>
              <a:ext uri="{FF2B5EF4-FFF2-40B4-BE49-F238E27FC236}">
                <a16:creationId xmlns:a16="http://schemas.microsoft.com/office/drawing/2014/main" id="{191364F8-F77A-B318-D4B2-7E02229677B7}"/>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26">
            <a:extLst>
              <a:ext uri="{FF2B5EF4-FFF2-40B4-BE49-F238E27FC236}">
                <a16:creationId xmlns:a16="http://schemas.microsoft.com/office/drawing/2014/main" id="{50CFCAF6-0A0B-2823-2924-35B1A3400C38}"/>
              </a:ext>
            </a:extLst>
          </p:cNvPr>
          <p:cNvSpPr>
            <a:spLocks noGrp="1" noChangeArrowheads="1"/>
          </p:cNvSpPr>
          <p:nvPr>
            <p:ph type="title"/>
          </p:nvPr>
        </p:nvSpPr>
        <p:spPr>
          <a:xfrm>
            <a:off x="685800" y="76200"/>
            <a:ext cx="7772400" cy="838200"/>
          </a:xfrm>
        </p:spPr>
        <p:txBody>
          <a:bodyPr/>
          <a:lstStyle/>
          <a:p>
            <a:pPr eaLnBrk="1" hangingPunct="1"/>
            <a:r>
              <a:rPr lang="en-US" altLang="en-US" b="1" dirty="0">
                <a:ea typeface="ＭＳ Ｐゴシック" panose="020B0600070205080204" pitchFamily="34" charset="-128"/>
              </a:rPr>
              <a:t>SSE Spaceship</a:t>
            </a:r>
          </a:p>
        </p:txBody>
      </p:sp>
      <p:sp>
        <p:nvSpPr>
          <p:cNvPr id="88067" name="Rectangle 1027">
            <a:extLst>
              <a:ext uri="{FF2B5EF4-FFF2-40B4-BE49-F238E27FC236}">
                <a16:creationId xmlns:a16="http://schemas.microsoft.com/office/drawing/2014/main" id="{FF13894C-D44D-88C8-F8BD-D340A87E85B3}"/>
              </a:ext>
            </a:extLst>
          </p:cNvPr>
          <p:cNvSpPr>
            <a:spLocks noChangeArrowheads="1"/>
          </p:cNvSpPr>
          <p:nvPr/>
        </p:nvSpPr>
        <p:spPr bwMode="auto">
          <a:xfrm>
            <a:off x="381000" y="9144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buFontTx/>
              <a:buNone/>
            </a:pPr>
            <a:endParaRPr lang="en-US" altLang="en-US" sz="2000" dirty="0">
              <a:solidFill>
                <a:srgbClr val="3333CC"/>
              </a:solidFill>
            </a:endParaRPr>
          </a:p>
          <a:p>
            <a:pPr algn="ctr" eaLnBrk="1" hangingPunct="1">
              <a:lnSpc>
                <a:spcPct val="90000"/>
              </a:lnSpc>
              <a:buFontTx/>
              <a:buNone/>
            </a:pPr>
            <a:r>
              <a:rPr lang="en-US" altLang="en-US" sz="2800" dirty="0">
                <a:solidFill>
                  <a:srgbClr val="00B050"/>
                </a:solidFill>
              </a:rPr>
              <a:t>SSE!</a:t>
            </a:r>
          </a:p>
          <a:p>
            <a:pPr algn="ctr" eaLnBrk="1" hangingPunct="1">
              <a:lnSpc>
                <a:spcPct val="90000"/>
              </a:lnSpc>
              <a:buFontTx/>
              <a:buNone/>
            </a:pPr>
            <a:endParaRPr lang="en-US" altLang="en-US" sz="2800" dirty="0">
              <a:solidFill>
                <a:srgbClr val="00B050"/>
              </a:solidFill>
            </a:endParaRPr>
          </a:p>
          <a:p>
            <a:pPr algn="ctr" eaLnBrk="1" hangingPunct="1">
              <a:lnSpc>
                <a:spcPct val="90000"/>
              </a:lnSpc>
              <a:buFontTx/>
              <a:buNone/>
            </a:pPr>
            <a:r>
              <a:rPr lang="en-US" altLang="en-US" sz="2400" dirty="0"/>
              <a:t>Odysseus</a:t>
            </a:r>
          </a:p>
          <a:p>
            <a:pPr algn="ctr" eaLnBrk="1" hangingPunct="1">
              <a:lnSpc>
                <a:spcPct val="90000"/>
              </a:lnSpc>
              <a:buFontTx/>
              <a:buNone/>
            </a:pPr>
            <a:r>
              <a:rPr lang="en-US" altLang="en-US" sz="2400" dirty="0"/>
              <a:t>The </a:t>
            </a:r>
            <a:r>
              <a:rPr lang="en-US" altLang="en-US" sz="2400" dirty="0">
                <a:solidFill>
                  <a:srgbClr val="00B050"/>
                </a:solidFill>
              </a:rPr>
              <a:t>B</a:t>
            </a:r>
            <a:r>
              <a:rPr lang="en-US" altLang="en-US" sz="2400" dirty="0"/>
              <a:t>est </a:t>
            </a:r>
            <a:r>
              <a:rPr lang="en-US" altLang="en-US" sz="2400" dirty="0">
                <a:solidFill>
                  <a:srgbClr val="00B050"/>
                </a:solidFill>
              </a:rPr>
              <a:t>A</a:t>
            </a:r>
            <a:r>
              <a:rPr lang="en-US" altLang="en-US" sz="2400" dirty="0"/>
              <a:t>stro </a:t>
            </a:r>
            <a:r>
              <a:rPr lang="en-US" altLang="en-US" sz="2400" dirty="0">
                <a:solidFill>
                  <a:srgbClr val="00B050"/>
                </a:solidFill>
              </a:rPr>
              <a:t>T</a:t>
            </a:r>
            <a:r>
              <a:rPr lang="en-US" altLang="en-US" sz="2400" dirty="0"/>
              <a:t>ransport (The BAT Mobile)</a:t>
            </a:r>
          </a:p>
          <a:p>
            <a:pPr algn="ctr" eaLnBrk="1" hangingPunct="1">
              <a:lnSpc>
                <a:spcPct val="90000"/>
              </a:lnSpc>
              <a:buFontTx/>
              <a:buNone/>
            </a:pPr>
            <a:r>
              <a:rPr lang="en-US" altLang="en-US" sz="2400" dirty="0"/>
              <a:t>The Cosmic Orbit Haven</a:t>
            </a:r>
          </a:p>
          <a:p>
            <a:pPr algn="ctr" eaLnBrk="1" hangingPunct="1">
              <a:lnSpc>
                <a:spcPct val="90000"/>
              </a:lnSpc>
              <a:buFontTx/>
              <a:buNone/>
            </a:pPr>
            <a:r>
              <a:rPr lang="en-US" altLang="en-US" sz="2400" dirty="0"/>
              <a:t>The NRY</a:t>
            </a:r>
          </a:p>
          <a:p>
            <a:pPr algn="ctr" eaLnBrk="1" hangingPunct="1">
              <a:lnSpc>
                <a:spcPct val="90000"/>
              </a:lnSpc>
              <a:buFontTx/>
              <a:buNone/>
            </a:pPr>
            <a:r>
              <a:rPr lang="en-US" altLang="en-US" sz="2400" dirty="0">
                <a:solidFill>
                  <a:srgbClr val="00B050"/>
                </a:solidFill>
              </a:rPr>
              <a:t>R</a:t>
            </a:r>
            <a:r>
              <a:rPr lang="en-US" altLang="en-US" sz="2400" dirty="0"/>
              <a:t>esearch </a:t>
            </a:r>
            <a:r>
              <a:rPr lang="en-US" altLang="en-US" sz="2400" dirty="0">
                <a:solidFill>
                  <a:srgbClr val="00B050"/>
                </a:solidFill>
              </a:rPr>
              <a:t>E</a:t>
            </a:r>
            <a:r>
              <a:rPr lang="en-US" altLang="en-US" sz="2400" dirty="0"/>
              <a:t>xpedition for </a:t>
            </a:r>
            <a:r>
              <a:rPr lang="en-US" altLang="en-US" sz="2400" dirty="0">
                <a:solidFill>
                  <a:srgbClr val="00B050"/>
                </a:solidFill>
              </a:rPr>
              <a:t>C</a:t>
            </a:r>
            <a:r>
              <a:rPr lang="en-US" altLang="en-US" sz="2400" dirty="0"/>
              <a:t>osmic </a:t>
            </a:r>
            <a:r>
              <a:rPr lang="en-US" altLang="en-US" sz="2400" dirty="0" err="1">
                <a:solidFill>
                  <a:srgbClr val="00B050"/>
                </a:solidFill>
              </a:rPr>
              <a:t>O</a:t>
            </a:r>
            <a:r>
              <a:rPr lang="en-US" altLang="en-US" sz="2400" dirty="0" err="1"/>
              <a:t>bservatio</a:t>
            </a:r>
            <a:r>
              <a:rPr lang="en-US" altLang="en-US" sz="2400" dirty="0" err="1">
                <a:solidFill>
                  <a:srgbClr val="00B050"/>
                </a:solidFill>
              </a:rPr>
              <a:t>N</a:t>
            </a:r>
            <a:r>
              <a:rPr lang="en-US" altLang="en-US" sz="2400" dirty="0" err="1"/>
              <a:t>s</a:t>
            </a:r>
            <a:r>
              <a:rPr lang="en-US" altLang="en-US" sz="2400" dirty="0"/>
              <a:t> </a:t>
            </a:r>
            <a:r>
              <a:rPr lang="en-US" altLang="en-US" sz="2400" dirty="0">
                <a:solidFill>
                  <a:srgbClr val="00B050"/>
                </a:solidFill>
              </a:rPr>
              <a:t>S</a:t>
            </a:r>
            <a:r>
              <a:rPr lang="en-US" altLang="en-US" sz="2400" dirty="0"/>
              <a:t>hip (RECONS)</a:t>
            </a:r>
          </a:p>
          <a:p>
            <a:pPr algn="ctr" eaLnBrk="1" hangingPunct="1">
              <a:lnSpc>
                <a:spcPct val="90000"/>
              </a:lnSpc>
              <a:buFontTx/>
              <a:buNone/>
            </a:pPr>
            <a:r>
              <a:rPr lang="en-US" altLang="en-US" sz="2400" dirty="0" err="1"/>
              <a:t>Rimor</a:t>
            </a:r>
            <a:r>
              <a:rPr lang="en-US" altLang="en-US" sz="2400" dirty="0"/>
              <a:t> (Latin for explorer)</a:t>
            </a:r>
          </a:p>
          <a:p>
            <a:pPr algn="ctr" eaLnBrk="1" hangingPunct="1">
              <a:lnSpc>
                <a:spcPct val="90000"/>
              </a:lnSpc>
              <a:buFontTx/>
              <a:buNone/>
            </a:pPr>
            <a:r>
              <a:rPr lang="en-US" altLang="en-US" sz="2400" dirty="0">
                <a:solidFill>
                  <a:srgbClr val="FF0000"/>
                </a:solidFill>
              </a:rPr>
              <a:t>Master Astronomers Rising Though Adversity (MARTA)</a:t>
            </a:r>
          </a:p>
          <a:p>
            <a:pPr algn="ctr" eaLnBrk="1" hangingPunct="1">
              <a:lnSpc>
                <a:spcPct val="90000"/>
              </a:lnSpc>
              <a:buFontTx/>
              <a:buNone/>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animEffect transition="in" filter="fade">
                                      <p:cBhvr>
                                        <p:cTn id="7" dur="2000"/>
                                        <p:tgtEl>
                                          <p:spTgt spid="880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7">
                                            <p:txEl>
                                              <p:pRg st="4" end="4"/>
                                            </p:txEl>
                                          </p:spTgt>
                                        </p:tgtEl>
                                        <p:attrNameLst>
                                          <p:attrName>style.visibility</p:attrName>
                                        </p:attrNameLst>
                                      </p:cBhvr>
                                      <p:to>
                                        <p:strVal val="visible"/>
                                      </p:to>
                                    </p:set>
                                    <p:animEffect transition="in" filter="fade">
                                      <p:cBhvr>
                                        <p:cTn id="12" dur="2000"/>
                                        <p:tgtEl>
                                          <p:spTgt spid="8806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animEffect transition="in" filter="fade">
                                      <p:cBhvr>
                                        <p:cTn id="17" dur="2000"/>
                                        <p:tgtEl>
                                          <p:spTgt spid="880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67">
                                            <p:txEl>
                                              <p:pRg st="6" end="6"/>
                                            </p:txEl>
                                          </p:spTgt>
                                        </p:tgtEl>
                                        <p:attrNameLst>
                                          <p:attrName>style.visibility</p:attrName>
                                        </p:attrNameLst>
                                      </p:cBhvr>
                                      <p:to>
                                        <p:strVal val="visible"/>
                                      </p:to>
                                    </p:set>
                                    <p:animEffect transition="in" filter="fade">
                                      <p:cBhvr>
                                        <p:cTn id="22" dur="2000"/>
                                        <p:tgtEl>
                                          <p:spTgt spid="880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67">
                                            <p:txEl>
                                              <p:pRg st="7" end="7"/>
                                            </p:txEl>
                                          </p:spTgt>
                                        </p:tgtEl>
                                        <p:attrNameLst>
                                          <p:attrName>style.visibility</p:attrName>
                                        </p:attrNameLst>
                                      </p:cBhvr>
                                      <p:to>
                                        <p:strVal val="visible"/>
                                      </p:to>
                                    </p:set>
                                    <p:animEffect transition="in" filter="fade">
                                      <p:cBhvr>
                                        <p:cTn id="27" dur="2000"/>
                                        <p:tgtEl>
                                          <p:spTgt spid="8806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067">
                                            <p:txEl>
                                              <p:pRg st="8" end="8"/>
                                            </p:txEl>
                                          </p:spTgt>
                                        </p:tgtEl>
                                        <p:attrNameLst>
                                          <p:attrName>style.visibility</p:attrName>
                                        </p:attrNameLst>
                                      </p:cBhvr>
                                      <p:to>
                                        <p:strVal val="visible"/>
                                      </p:to>
                                    </p:set>
                                    <p:animEffect transition="in" filter="fade">
                                      <p:cBhvr>
                                        <p:cTn id="32" dur="2000"/>
                                        <p:tgtEl>
                                          <p:spTgt spid="8806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067">
                                            <p:txEl>
                                              <p:pRg st="9" end="9"/>
                                            </p:txEl>
                                          </p:spTgt>
                                        </p:tgtEl>
                                        <p:attrNameLst>
                                          <p:attrName>style.visibility</p:attrName>
                                        </p:attrNameLst>
                                      </p:cBhvr>
                                      <p:to>
                                        <p:strVal val="visible"/>
                                      </p:to>
                                    </p:set>
                                    <p:animEffect transition="in" filter="fade">
                                      <p:cBhvr>
                                        <p:cTn id="37" dur="2000"/>
                                        <p:tgtEl>
                                          <p:spTgt spid="880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EBD5FFA2-D935-D987-E82E-9B49A1978C6B}"/>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HR 4796A Disk Details</a:t>
            </a:r>
          </a:p>
        </p:txBody>
      </p:sp>
      <p:sp>
        <p:nvSpPr>
          <p:cNvPr id="15363" name="Text Box 3">
            <a:extLst>
              <a:ext uri="{FF2B5EF4-FFF2-40B4-BE49-F238E27FC236}">
                <a16:creationId xmlns:a16="http://schemas.microsoft.com/office/drawing/2014/main" id="{27A6306B-3A46-3C37-6EAE-3337A763388C}"/>
              </a:ext>
            </a:extLst>
          </p:cNvPr>
          <p:cNvSpPr txBox="1">
            <a:spLocks noChangeArrowheads="1"/>
          </p:cNvSpPr>
          <p:nvPr/>
        </p:nvSpPr>
        <p:spPr bwMode="auto">
          <a:xfrm>
            <a:off x="228600" y="838200"/>
            <a:ext cx="86868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800">
                <a:solidFill>
                  <a:srgbClr val="FF0000"/>
                </a:solidFill>
              </a:rPr>
              <a:t>A0 star, 67 pc, ~10 Myr old </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circumstellar disk discovered by Koerner et al. (1998)</a:t>
            </a:r>
          </a:p>
          <a:p>
            <a:pPr eaLnBrk="1" hangingPunct="1">
              <a:spcBef>
                <a:spcPct val="0"/>
              </a:spcBef>
              <a:buFontTx/>
              <a:buNone/>
            </a:pPr>
            <a:r>
              <a:rPr lang="en-US" altLang="en-US" sz="2000">
                <a:solidFill>
                  <a:srgbClr val="000000"/>
                </a:solidFill>
              </a:rPr>
              <a:t>          … disk inclined by 72 deg</a:t>
            </a:r>
          </a:p>
          <a:p>
            <a:pPr eaLnBrk="1" hangingPunct="1">
              <a:spcBef>
                <a:spcPct val="0"/>
              </a:spcBef>
              <a:buFontTx/>
              <a:buNone/>
            </a:pPr>
            <a:r>
              <a:rPr lang="en-US" altLang="en-US" sz="2000">
                <a:solidFill>
                  <a:srgbClr val="000000"/>
                </a:solidFill>
              </a:rPr>
              <a:t>emission intensity increases (!) with radius, implying inner hole 40-70 AU </a:t>
            </a:r>
          </a:p>
          <a:p>
            <a:pPr eaLnBrk="1" hangingPunct="1">
              <a:spcBef>
                <a:spcPct val="0"/>
              </a:spcBef>
              <a:buFontTx/>
              <a:buNone/>
            </a:pPr>
            <a:r>
              <a:rPr lang="en-US" altLang="en-US" sz="2000">
                <a:solidFill>
                  <a:srgbClr val="000000"/>
                </a:solidFill>
              </a:rPr>
              <a:t>          … clearance out to Kuiper Belt?</a:t>
            </a:r>
          </a:p>
          <a:p>
            <a:pPr eaLnBrk="1" hangingPunct="1">
              <a:spcBef>
                <a:spcPct val="0"/>
              </a:spcBef>
              <a:buFontTx/>
              <a:buNone/>
            </a:pPr>
            <a:r>
              <a:rPr lang="en-US" altLang="en-US" sz="2000">
                <a:solidFill>
                  <a:srgbClr val="000000"/>
                </a:solidFill>
              </a:rPr>
              <a:t>ring width is &lt; 17 AU from NICMOS observations</a:t>
            </a:r>
          </a:p>
          <a:p>
            <a:pPr eaLnBrk="1" hangingPunct="1">
              <a:spcBef>
                <a:spcPct val="0"/>
              </a:spcBef>
              <a:buFontTx/>
              <a:buNone/>
            </a:pPr>
            <a:r>
              <a:rPr lang="en-US" altLang="en-US" sz="2000">
                <a:solidFill>
                  <a:srgbClr val="000000"/>
                </a:solidFill>
              </a:rPr>
              <a:t>          … corresponding to thin Kuiper Belt, or shepherding planets?</a:t>
            </a:r>
          </a:p>
          <a:p>
            <a:pPr eaLnBrk="1" hangingPunct="1">
              <a:spcBef>
                <a:spcPct val="0"/>
              </a:spcBef>
              <a:buFontTx/>
              <a:buNone/>
            </a:pPr>
            <a:r>
              <a:rPr lang="en-US" altLang="en-US" sz="2000">
                <a:solidFill>
                  <a:srgbClr val="000000"/>
                </a:solidFill>
              </a:rPr>
              <a:t>dust beyond clearing could be due to smashing comets</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8.8/10.3/12.5 micron flux excess implies inner disk with T ~ 160 K at ~10 AU </a:t>
            </a:r>
          </a:p>
          <a:p>
            <a:pPr eaLnBrk="1" hangingPunct="1">
              <a:spcBef>
                <a:spcPct val="0"/>
              </a:spcBef>
              <a:buFontTx/>
              <a:buNone/>
            </a:pPr>
            <a:r>
              <a:rPr lang="en-US" altLang="en-US" sz="2000">
                <a:solidFill>
                  <a:srgbClr val="000000"/>
                </a:solidFill>
              </a:rPr>
              <a:t>          … similar temp to zodiacal dust in our Solar System</a:t>
            </a:r>
          </a:p>
          <a:p>
            <a:pPr eaLnBrk="1" hangingPunct="1">
              <a:spcBef>
                <a:spcPct val="0"/>
              </a:spcBef>
              <a:buFontTx/>
              <a:buNone/>
            </a:pPr>
            <a:endParaRPr lang="en-US" altLang="en-US" sz="2000">
              <a:solidFill>
                <a:srgbClr val="000000"/>
              </a:solidFill>
            </a:endParaRPr>
          </a:p>
          <a:p>
            <a:pPr algn="ctr" eaLnBrk="1" hangingPunct="1">
              <a:spcBef>
                <a:spcPct val="0"/>
              </a:spcBef>
              <a:buFontTx/>
              <a:buNone/>
            </a:pPr>
            <a:r>
              <a:rPr lang="en-US" altLang="en-US" sz="2800">
                <a:solidFill>
                  <a:srgbClr val="FF0000"/>
                </a:solidFill>
              </a:rPr>
              <a:t>bottom line: HR 4796A has double disk in a transition state at 10 Myr</a:t>
            </a:r>
          </a:p>
          <a:p>
            <a:pPr algn="ctr" eaLnBrk="1" hangingPunct="1">
              <a:spcBef>
                <a:spcPct val="0"/>
              </a:spcBef>
              <a:buFontTx/>
              <a:buNone/>
            </a:pPr>
            <a:r>
              <a:rPr lang="en-US" altLang="en-US" sz="2800">
                <a:solidFill>
                  <a:srgbClr val="FF0000"/>
                </a:solidFill>
              </a:rPr>
              <a:t>          … between massive protostellar disks and more tenuous debris disks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2000"/>
                                        <p:tgtEl>
                                          <p:spTgt spid="1536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3" end="3"/>
                                            </p:txEl>
                                          </p:spTgt>
                                        </p:tgtEl>
                                        <p:attrNameLst>
                                          <p:attrName>style.visibility</p:attrName>
                                        </p:attrNameLst>
                                      </p:cBhvr>
                                      <p:to>
                                        <p:strVal val="visible"/>
                                      </p:to>
                                    </p:set>
                                    <p:animEffect transition="in" filter="fade">
                                      <p:cBhvr>
                                        <p:cTn id="10" dur="2000"/>
                                        <p:tgtEl>
                                          <p:spTgt spid="1536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animEffect transition="in" filter="fade">
                                      <p:cBhvr>
                                        <p:cTn id="13" dur="2000"/>
                                        <p:tgtEl>
                                          <p:spTgt spid="1536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5" end="5"/>
                                            </p:txEl>
                                          </p:spTgt>
                                        </p:tgtEl>
                                        <p:attrNameLst>
                                          <p:attrName>style.visibility</p:attrName>
                                        </p:attrNameLst>
                                      </p:cBhvr>
                                      <p:to>
                                        <p:strVal val="visible"/>
                                      </p:to>
                                    </p:set>
                                    <p:animEffect transition="in" filter="fade">
                                      <p:cBhvr>
                                        <p:cTn id="16" dur="2000"/>
                                        <p:tgtEl>
                                          <p:spTgt spid="1536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animEffect transition="in" filter="fade">
                                      <p:cBhvr>
                                        <p:cTn id="19" dur="2000"/>
                                        <p:tgtEl>
                                          <p:spTgt spid="1536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3">
                                            <p:txEl>
                                              <p:pRg st="7" end="7"/>
                                            </p:txEl>
                                          </p:spTgt>
                                        </p:tgtEl>
                                        <p:attrNameLst>
                                          <p:attrName>style.visibility</p:attrName>
                                        </p:attrNameLst>
                                      </p:cBhvr>
                                      <p:to>
                                        <p:strVal val="visible"/>
                                      </p:to>
                                    </p:set>
                                    <p:animEffect transition="in" filter="fade">
                                      <p:cBhvr>
                                        <p:cTn id="22" dur="2000"/>
                                        <p:tgtEl>
                                          <p:spTgt spid="1536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63">
                                            <p:txEl>
                                              <p:pRg st="8" end="8"/>
                                            </p:txEl>
                                          </p:spTgt>
                                        </p:tgtEl>
                                        <p:attrNameLst>
                                          <p:attrName>style.visibility</p:attrName>
                                        </p:attrNameLst>
                                      </p:cBhvr>
                                      <p:to>
                                        <p:strVal val="visible"/>
                                      </p:to>
                                    </p:set>
                                    <p:animEffect transition="in" filter="fade">
                                      <p:cBhvr>
                                        <p:cTn id="25" dur="2000"/>
                                        <p:tgtEl>
                                          <p:spTgt spid="15363">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363">
                                            <p:txEl>
                                              <p:pRg st="10" end="10"/>
                                            </p:txEl>
                                          </p:spTgt>
                                        </p:tgtEl>
                                        <p:attrNameLst>
                                          <p:attrName>style.visibility</p:attrName>
                                        </p:attrNameLst>
                                      </p:cBhvr>
                                      <p:to>
                                        <p:strVal val="visible"/>
                                      </p:to>
                                    </p:set>
                                    <p:animEffect transition="in" filter="fade">
                                      <p:cBhvr>
                                        <p:cTn id="30" dur="2000"/>
                                        <p:tgtEl>
                                          <p:spTgt spid="15363">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63">
                                            <p:txEl>
                                              <p:pRg st="11" end="11"/>
                                            </p:txEl>
                                          </p:spTgt>
                                        </p:tgtEl>
                                        <p:attrNameLst>
                                          <p:attrName>style.visibility</p:attrName>
                                        </p:attrNameLst>
                                      </p:cBhvr>
                                      <p:to>
                                        <p:strVal val="visible"/>
                                      </p:to>
                                    </p:set>
                                    <p:animEffect transition="in" filter="fade">
                                      <p:cBhvr>
                                        <p:cTn id="33" dur="2000"/>
                                        <p:tgtEl>
                                          <p:spTgt spid="15363">
                                            <p:txEl>
                                              <p:pRg st="11" end="1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363">
                                            <p:txEl>
                                              <p:pRg st="13" end="13"/>
                                            </p:txEl>
                                          </p:spTgt>
                                        </p:tgtEl>
                                        <p:attrNameLst>
                                          <p:attrName>style.visibility</p:attrName>
                                        </p:attrNameLst>
                                      </p:cBhvr>
                                      <p:to>
                                        <p:strVal val="visible"/>
                                      </p:to>
                                    </p:set>
                                    <p:animEffect transition="in" filter="fade">
                                      <p:cBhvr>
                                        <p:cTn id="38" dur="2000"/>
                                        <p:tgtEl>
                                          <p:spTgt spid="15363">
                                            <p:txEl>
                                              <p:pRg st="13" end="1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363">
                                            <p:txEl>
                                              <p:pRg st="14" end="14"/>
                                            </p:txEl>
                                          </p:spTgt>
                                        </p:tgtEl>
                                        <p:attrNameLst>
                                          <p:attrName>style.visibility</p:attrName>
                                        </p:attrNameLst>
                                      </p:cBhvr>
                                      <p:to>
                                        <p:strVal val="visible"/>
                                      </p:to>
                                    </p:set>
                                    <p:animEffect transition="in" filter="fade">
                                      <p:cBhvr>
                                        <p:cTn id="41" dur="2000"/>
                                        <p:tgtEl>
                                          <p:spTgt spid="153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C5AEBEC-34EC-85CB-5D6A-ED29509F3C30}"/>
            </a:ext>
          </a:extLst>
        </p:cNvPr>
        <p:cNvGrpSpPr/>
        <p:nvPr/>
      </p:nvGrpSpPr>
      <p:grpSpPr>
        <a:xfrm>
          <a:off x="0" y="0"/>
          <a:ext cx="0" cy="0"/>
          <a:chOff x="0" y="0"/>
          <a:chExt cx="0" cy="0"/>
        </a:xfrm>
      </p:grpSpPr>
      <p:sp>
        <p:nvSpPr>
          <p:cNvPr id="84994" name="Rectangle 2">
            <a:extLst>
              <a:ext uri="{FF2B5EF4-FFF2-40B4-BE49-F238E27FC236}">
                <a16:creationId xmlns:a16="http://schemas.microsoft.com/office/drawing/2014/main" id="{82D67F25-5F33-75C2-F582-A4EF1E9C8F65}"/>
              </a:ext>
            </a:extLst>
          </p:cNvPr>
          <p:cNvSpPr>
            <a:spLocks noGrp="1" noChangeArrowheads="1"/>
          </p:cNvSpPr>
          <p:nvPr>
            <p:ph type="title"/>
          </p:nvPr>
        </p:nvSpPr>
        <p:spPr>
          <a:xfrm>
            <a:off x="685800" y="0"/>
            <a:ext cx="7772400" cy="762000"/>
          </a:xfrm>
        </p:spPr>
        <p:txBody>
          <a:bodyPr/>
          <a:lstStyle/>
          <a:p>
            <a:pPr eaLnBrk="1" hangingPunct="1"/>
            <a:r>
              <a:rPr lang="en-US" altLang="en-US" b="1" dirty="0">
                <a:solidFill>
                  <a:schemeClr val="bg1"/>
                </a:solidFill>
                <a:ea typeface="ＭＳ Ｐゴシック" panose="020B0600070205080204" pitchFamily="34" charset="-128"/>
              </a:rPr>
              <a:t>Solar System Formation II</a:t>
            </a:r>
          </a:p>
        </p:txBody>
      </p:sp>
      <p:pic>
        <p:nvPicPr>
          <p:cNvPr id="84995" name="Picture 3" descr="disk">
            <a:extLst>
              <a:ext uri="{FF2B5EF4-FFF2-40B4-BE49-F238E27FC236}">
                <a16:creationId xmlns:a16="http://schemas.microsoft.com/office/drawing/2014/main" id="{32CD7AA4-9299-408E-89AD-21D8003B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5838"/>
            <a:ext cx="91440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a:extLst>
              <a:ext uri="{FF2B5EF4-FFF2-40B4-BE49-F238E27FC236}">
                <a16:creationId xmlns:a16="http://schemas.microsoft.com/office/drawing/2014/main" id="{E7270504-1049-19B6-9DA0-F07C5C9D6C2B}"/>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Condensation to a Solar System</a:t>
            </a:r>
          </a:p>
        </p:txBody>
      </p:sp>
      <p:sp>
        <p:nvSpPr>
          <p:cNvPr id="64515" name="Text Box 1027">
            <a:extLst>
              <a:ext uri="{FF2B5EF4-FFF2-40B4-BE49-F238E27FC236}">
                <a16:creationId xmlns:a16="http://schemas.microsoft.com/office/drawing/2014/main" id="{100726B5-7DEE-4A94-DAA8-A6E9610B6B23}"/>
              </a:ext>
            </a:extLst>
          </p:cNvPr>
          <p:cNvSpPr txBox="1">
            <a:spLocks noChangeArrowheads="1"/>
          </p:cNvSpPr>
          <p:nvPr/>
        </p:nvSpPr>
        <p:spPr bwMode="auto">
          <a:xfrm>
            <a:off x="457200" y="13716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molecular cloud core	                        before t = 0</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II.</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freefall collapse                                        t  = 0.1 to 1 Myr</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III.</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protostar / disk evolution                 	</a:t>
            </a:r>
            <a:r>
              <a:rPr kumimoji="0" lang="en-US" altLang="en-US" sz="2400" b="1"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t  ~ 1 to 10+ Myr</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IV.</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baby star / clearing / planet building      </a:t>
            </a:r>
            <a:r>
              <a:rPr kumimoji="0" lang="en-US" altLang="en-US" sz="2400" b="1"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t  ~ 100 Myr</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V.</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evolution of Solar System                        t  &gt; 100 Myr</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A close up of a map&#10;&#10;Description automatically generated">
            <a:extLst>
              <a:ext uri="{FF2B5EF4-FFF2-40B4-BE49-F238E27FC236}">
                <a16:creationId xmlns:a16="http://schemas.microsoft.com/office/drawing/2014/main" id="{6072364A-6535-65FC-598D-FD8EF94F5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66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D51F1433-E8CF-0F60-DF39-EA30E905898F}"/>
              </a:ext>
            </a:extLst>
          </p:cNvPr>
          <p:cNvSpPr txBox="1">
            <a:spLocks noRot="1" noChangeAspect="1" noMove="1" noResize="1" noEditPoints="1" noAdjustHandles="1" noChangeArrowheads="1" noChangeShapeType="1" noTextEdit="1"/>
          </p:cNvSpPr>
          <p:nvPr/>
        </p:nvSpPr>
        <p:spPr bwMode="auto">
          <a:xfrm>
            <a:off x="5181600" y="3256282"/>
            <a:ext cx="2831699" cy="1010918"/>
          </a:xfrm>
          <a:prstGeom prst="rect">
            <a:avLst/>
          </a:prstGeom>
          <a:blipFill>
            <a:blip r:embed="rId4"/>
            <a:stretch>
              <a:fillRect t="-3750" b="-21250"/>
            </a:stretch>
          </a:blipFill>
          <a:ln>
            <a:noFill/>
          </a:ln>
        </p:spPr>
        <p:txBody>
          <a:bodyPr/>
          <a:lstStyle/>
          <a:p>
            <a:pPr>
              <a:defRPr/>
            </a:pPr>
            <a:r>
              <a:rPr lang="en-US">
                <a:noFill/>
              </a:rPr>
              <a:t> </a:t>
            </a:r>
          </a:p>
        </p:txBody>
      </p:sp>
      <p:sp>
        <p:nvSpPr>
          <p:cNvPr id="3" name="Rectangle 2">
            <a:extLst>
              <a:ext uri="{FF2B5EF4-FFF2-40B4-BE49-F238E27FC236}">
                <a16:creationId xmlns:a16="http://schemas.microsoft.com/office/drawing/2014/main" id="{8C48122C-20FF-AC2B-C8F2-944A3F708C29}"/>
              </a:ext>
            </a:extLst>
          </p:cNvPr>
          <p:cNvSpPr>
            <a:spLocks noGrp="1" noChangeArrowheads="1"/>
          </p:cNvSpPr>
          <p:nvPr>
            <p:ph type="title"/>
          </p:nvPr>
        </p:nvSpPr>
        <p:spPr>
          <a:xfrm>
            <a:off x="609600" y="0"/>
            <a:ext cx="8001000" cy="990600"/>
          </a:xfrm>
        </p:spPr>
        <p:txBody>
          <a:bodyPr/>
          <a:lstStyle/>
          <a:p>
            <a:pPr eaLnBrk="1" hangingPunct="1"/>
            <a:r>
              <a:rPr lang="en-US" altLang="en-US" b="1" dirty="0">
                <a:ea typeface="ＭＳ Ｐゴシック" panose="020B0600070205080204" pitchFamily="34" charset="-128"/>
              </a:rPr>
              <a:t>III. Protostar / Disk Evolution</a:t>
            </a:r>
          </a:p>
        </p:txBody>
      </p:sp>
      <p:sp>
        <p:nvSpPr>
          <p:cNvPr id="4" name="Text Box 1027">
            <a:extLst>
              <a:ext uri="{FF2B5EF4-FFF2-40B4-BE49-F238E27FC236}">
                <a16:creationId xmlns:a16="http://schemas.microsoft.com/office/drawing/2014/main" id="{46A61BA1-1245-4EDF-6EF3-4637A5F6572D}"/>
              </a:ext>
            </a:extLst>
          </p:cNvPr>
          <p:cNvSpPr txBox="1">
            <a:spLocks noChangeArrowheads="1"/>
          </p:cNvSpPr>
          <p:nvPr/>
        </p:nvSpPr>
        <p:spPr bwMode="auto">
          <a:xfrm>
            <a:off x="0" y="6172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FF0000"/>
                </a:solidFill>
              </a:rPr>
              <a:t>BLACKBODIES yield TEMPERATURES, imply WAVELENGTHS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5CE9B71D-3042-7FEC-5DD8-CF2E141F2D4D}"/>
              </a:ext>
            </a:extLst>
          </p:cNvPr>
          <p:cNvSpPr>
            <a:spLocks noGrp="1" noChangeArrowheads="1"/>
          </p:cNvSpPr>
          <p:nvPr>
            <p:ph type="title"/>
          </p:nvPr>
        </p:nvSpPr>
        <p:spPr>
          <a:xfrm>
            <a:off x="0" y="0"/>
            <a:ext cx="9144000" cy="762000"/>
          </a:xfrm>
        </p:spPr>
        <p:txBody>
          <a:bodyPr/>
          <a:lstStyle/>
          <a:p>
            <a:pPr eaLnBrk="1" hangingPunct="1"/>
            <a:r>
              <a:rPr lang="en-US" altLang="en-US" b="1">
                <a:ea typeface="ＭＳ Ｐゴシック" panose="020B0600070205080204" pitchFamily="34" charset="-128"/>
              </a:rPr>
              <a:t>IRAS (1983): The Turning Point</a:t>
            </a:r>
          </a:p>
        </p:txBody>
      </p:sp>
      <p:sp>
        <p:nvSpPr>
          <p:cNvPr id="52228" name="Text Box 4">
            <a:extLst>
              <a:ext uri="{FF2B5EF4-FFF2-40B4-BE49-F238E27FC236}">
                <a16:creationId xmlns:a16="http://schemas.microsoft.com/office/drawing/2014/main" id="{A32E40F9-ED2F-48A3-B212-0D222547ACA3}"/>
              </a:ext>
            </a:extLst>
          </p:cNvPr>
          <p:cNvSpPr txBox="1">
            <a:spLocks noChangeArrowheads="1"/>
          </p:cNvSpPr>
          <p:nvPr/>
        </p:nvSpPr>
        <p:spPr bwMode="auto">
          <a:xfrm>
            <a:off x="304800" y="91440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IRAS excesses at 12, 25, and 60 microns over stellar photosphere</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err="1">
                <a:solidFill>
                  <a:srgbClr val="000000"/>
                </a:solidFill>
              </a:rPr>
              <a:t>Aumann</a:t>
            </a:r>
            <a:r>
              <a:rPr lang="en-US" altLang="en-US" sz="2400" dirty="0">
                <a:solidFill>
                  <a:srgbClr val="000000"/>
                </a:solidFill>
              </a:rPr>
              <a:t> (1985) gives nice statistics of IRAS catalog:</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          756 sources corresponding to stars</a:t>
            </a:r>
          </a:p>
          <a:p>
            <a:pPr eaLnBrk="1" hangingPunct="1">
              <a:spcBef>
                <a:spcPct val="0"/>
              </a:spcBef>
              <a:buFontTx/>
              <a:buNone/>
            </a:pPr>
            <a:r>
              <a:rPr lang="en-US" altLang="en-US" sz="2400" dirty="0">
                <a:solidFill>
                  <a:srgbClr val="000000"/>
                </a:solidFill>
              </a:rPr>
              <a:t>          504 dwarfs or subgiants</a:t>
            </a:r>
          </a:p>
          <a:p>
            <a:pPr eaLnBrk="1" hangingPunct="1">
              <a:spcBef>
                <a:spcPct val="0"/>
              </a:spcBef>
              <a:buFontTx/>
              <a:buNone/>
            </a:pPr>
            <a:r>
              <a:rPr lang="en-US" altLang="en-US" sz="2400" dirty="0">
                <a:solidFill>
                  <a:srgbClr val="000000"/>
                </a:solidFill>
              </a:rPr>
              <a:t>          267 have 12 and 25 micron fluxes</a:t>
            </a:r>
          </a:p>
          <a:p>
            <a:pPr eaLnBrk="1" hangingPunct="1">
              <a:spcBef>
                <a:spcPct val="0"/>
              </a:spcBef>
              <a:buFontTx/>
              <a:buNone/>
            </a:pPr>
            <a:r>
              <a:rPr lang="en-US" altLang="en-US" sz="2400" dirty="0">
                <a:solidFill>
                  <a:srgbClr val="000000"/>
                </a:solidFill>
              </a:rPr>
              <a:t>            36 have 12, 25, and 60 micron fluxes  </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            12 are “</a:t>
            </a:r>
            <a:r>
              <a:rPr lang="en-US" altLang="ja-JP" sz="2400" dirty="0">
                <a:solidFill>
                  <a:srgbClr val="000000"/>
                </a:solidFill>
              </a:rPr>
              <a:t>Vega-like” with significant 60 micron fluxes</a:t>
            </a:r>
          </a:p>
          <a:p>
            <a:pPr eaLnBrk="1" hangingPunct="1">
              <a:spcBef>
                <a:spcPct val="0"/>
              </a:spcBef>
              <a:buFontTx/>
              <a:buNone/>
            </a:pPr>
            <a:r>
              <a:rPr lang="en-US" altLang="en-US" sz="2400" dirty="0">
                <a:solidFill>
                  <a:srgbClr val="000000"/>
                </a:solidFill>
              </a:rPr>
              <a:t>            14% of A-type stars (N = 6)</a:t>
            </a:r>
          </a:p>
          <a:p>
            <a:pPr eaLnBrk="1" hangingPunct="1">
              <a:spcBef>
                <a:spcPct val="0"/>
              </a:spcBef>
              <a:buFontTx/>
              <a:buNone/>
            </a:pPr>
            <a:r>
              <a:rPr lang="en-US" altLang="en-US" sz="2400" dirty="0">
                <a:solidFill>
                  <a:srgbClr val="000000"/>
                </a:solidFill>
              </a:rPr>
              <a:t>              3% of F-type stars (N = 4)</a:t>
            </a:r>
          </a:p>
          <a:p>
            <a:pPr eaLnBrk="1" hangingPunct="1">
              <a:spcBef>
                <a:spcPct val="0"/>
              </a:spcBef>
              <a:buFontTx/>
              <a:buNone/>
            </a:pPr>
            <a:r>
              <a:rPr lang="en-US" altLang="en-US" sz="2400" dirty="0">
                <a:solidFill>
                  <a:srgbClr val="000000"/>
                </a:solidFill>
              </a:rPr>
              <a:t>           &lt; 1%  of G/K-type stars (N = 2)</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FF0000"/>
                </a:solidFill>
              </a:rPr>
              <a:t>             detecting </a:t>
            </a:r>
            <a:r>
              <a:rPr lang="en-US" altLang="en-US" sz="2400" dirty="0" err="1">
                <a:solidFill>
                  <a:srgbClr val="FF0000"/>
                </a:solidFill>
              </a:rPr>
              <a:t>protostellar</a:t>
            </a:r>
            <a:r>
              <a:rPr lang="en-US" altLang="en-US" sz="2400" dirty="0">
                <a:solidFill>
                  <a:srgbClr val="FF0000"/>
                </a:solidFill>
              </a:rPr>
              <a:t> disks or debris disks?</a:t>
            </a:r>
          </a:p>
        </p:txBody>
      </p:sp>
      <p:sp>
        <p:nvSpPr>
          <p:cNvPr id="4" name="TextBox 3">
            <a:extLst>
              <a:ext uri="{FF2B5EF4-FFF2-40B4-BE49-F238E27FC236}">
                <a16:creationId xmlns:a16="http://schemas.microsoft.com/office/drawing/2014/main" id="{B724F187-B2B9-3BA5-66B9-3C053760FE61}"/>
              </a:ext>
            </a:extLst>
          </p:cNvPr>
          <p:cNvSpPr txBox="1">
            <a:spLocks noRot="1" noChangeAspect="1" noMove="1" noResize="1" noEditPoints="1" noAdjustHandles="1" noChangeArrowheads="1" noChangeShapeType="1" noTextEdit="1"/>
          </p:cNvSpPr>
          <p:nvPr/>
        </p:nvSpPr>
        <p:spPr>
          <a:xfrm>
            <a:off x="5867400" y="2352064"/>
            <a:ext cx="3007362" cy="1153136"/>
          </a:xfrm>
          <a:prstGeom prst="rect">
            <a:avLst/>
          </a:prstGeom>
          <a:blipFill>
            <a:blip r:embed="rId3"/>
            <a:stretch>
              <a:fillRect t="-4396" b="-4396"/>
            </a:stretch>
          </a:blipFill>
        </p:spPr>
        <p:txBody>
          <a:bodyPr/>
          <a:lstStyle/>
          <a:p>
            <a:pPr>
              <a:defRPr/>
            </a:pPr>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fade">
                                      <p:cBhvr>
                                        <p:cTn id="7" dur="2000"/>
                                        <p:tgtEl>
                                          <p:spTgt spid="52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8">
                                            <p:txEl>
                                              <p:pRg st="2" end="2"/>
                                            </p:txEl>
                                          </p:spTgt>
                                        </p:tgtEl>
                                        <p:attrNameLst>
                                          <p:attrName>style.visibility</p:attrName>
                                        </p:attrNameLst>
                                      </p:cBhvr>
                                      <p:to>
                                        <p:strVal val="visible"/>
                                      </p:to>
                                    </p:set>
                                    <p:animEffect transition="in" filter="fade">
                                      <p:cBhvr>
                                        <p:cTn id="12" dur="2000"/>
                                        <p:tgtEl>
                                          <p:spTgt spid="5222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2228">
                                            <p:txEl>
                                              <p:pRg st="4" end="4"/>
                                            </p:txEl>
                                          </p:spTgt>
                                        </p:tgtEl>
                                        <p:attrNameLst>
                                          <p:attrName>style.visibility</p:attrName>
                                        </p:attrNameLst>
                                      </p:cBhvr>
                                      <p:to>
                                        <p:strVal val="visible"/>
                                      </p:to>
                                    </p:set>
                                    <p:animEffect transition="in" filter="fade">
                                      <p:cBhvr>
                                        <p:cTn id="15" dur="2000"/>
                                        <p:tgtEl>
                                          <p:spTgt spid="5222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2228">
                                            <p:txEl>
                                              <p:pRg st="5" end="5"/>
                                            </p:txEl>
                                          </p:spTgt>
                                        </p:tgtEl>
                                        <p:attrNameLst>
                                          <p:attrName>style.visibility</p:attrName>
                                        </p:attrNameLst>
                                      </p:cBhvr>
                                      <p:to>
                                        <p:strVal val="visible"/>
                                      </p:to>
                                    </p:set>
                                    <p:animEffect transition="in" filter="fade">
                                      <p:cBhvr>
                                        <p:cTn id="18" dur="2000"/>
                                        <p:tgtEl>
                                          <p:spTgt spid="52228">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2228">
                                            <p:txEl>
                                              <p:pRg st="6" end="6"/>
                                            </p:txEl>
                                          </p:spTgt>
                                        </p:tgtEl>
                                        <p:attrNameLst>
                                          <p:attrName>style.visibility</p:attrName>
                                        </p:attrNameLst>
                                      </p:cBhvr>
                                      <p:to>
                                        <p:strVal val="visible"/>
                                      </p:to>
                                    </p:set>
                                    <p:animEffect transition="in" filter="fade">
                                      <p:cBhvr>
                                        <p:cTn id="21" dur="2000"/>
                                        <p:tgtEl>
                                          <p:spTgt spid="5222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2228">
                                            <p:txEl>
                                              <p:pRg st="7" end="7"/>
                                            </p:txEl>
                                          </p:spTgt>
                                        </p:tgtEl>
                                        <p:attrNameLst>
                                          <p:attrName>style.visibility</p:attrName>
                                        </p:attrNameLst>
                                      </p:cBhvr>
                                      <p:to>
                                        <p:strVal val="visible"/>
                                      </p:to>
                                    </p:set>
                                    <p:animEffect transition="in" filter="fade">
                                      <p:cBhvr>
                                        <p:cTn id="24" dur="2000"/>
                                        <p:tgtEl>
                                          <p:spTgt spid="52228">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228">
                                            <p:txEl>
                                              <p:pRg st="9" end="9"/>
                                            </p:txEl>
                                          </p:spTgt>
                                        </p:tgtEl>
                                        <p:attrNameLst>
                                          <p:attrName>style.visibility</p:attrName>
                                        </p:attrNameLst>
                                      </p:cBhvr>
                                      <p:to>
                                        <p:strVal val="visible"/>
                                      </p:to>
                                    </p:set>
                                    <p:animEffect transition="in" filter="fade">
                                      <p:cBhvr>
                                        <p:cTn id="29" dur="2000"/>
                                        <p:tgtEl>
                                          <p:spTgt spid="52228">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2228">
                                            <p:txEl>
                                              <p:pRg st="10" end="10"/>
                                            </p:txEl>
                                          </p:spTgt>
                                        </p:tgtEl>
                                        <p:attrNameLst>
                                          <p:attrName>style.visibility</p:attrName>
                                        </p:attrNameLst>
                                      </p:cBhvr>
                                      <p:to>
                                        <p:strVal val="visible"/>
                                      </p:to>
                                    </p:set>
                                    <p:animEffect transition="in" filter="fade">
                                      <p:cBhvr>
                                        <p:cTn id="32" dur="2000"/>
                                        <p:tgtEl>
                                          <p:spTgt spid="52228">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2228">
                                            <p:txEl>
                                              <p:pRg st="11" end="11"/>
                                            </p:txEl>
                                          </p:spTgt>
                                        </p:tgtEl>
                                        <p:attrNameLst>
                                          <p:attrName>style.visibility</p:attrName>
                                        </p:attrNameLst>
                                      </p:cBhvr>
                                      <p:to>
                                        <p:strVal val="visible"/>
                                      </p:to>
                                    </p:set>
                                    <p:animEffect transition="in" filter="fade">
                                      <p:cBhvr>
                                        <p:cTn id="35" dur="2000"/>
                                        <p:tgtEl>
                                          <p:spTgt spid="52228">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2228">
                                            <p:txEl>
                                              <p:pRg st="12" end="12"/>
                                            </p:txEl>
                                          </p:spTgt>
                                        </p:tgtEl>
                                        <p:attrNameLst>
                                          <p:attrName>style.visibility</p:attrName>
                                        </p:attrNameLst>
                                      </p:cBhvr>
                                      <p:to>
                                        <p:strVal val="visible"/>
                                      </p:to>
                                    </p:set>
                                    <p:animEffect transition="in" filter="fade">
                                      <p:cBhvr>
                                        <p:cTn id="38" dur="2000"/>
                                        <p:tgtEl>
                                          <p:spTgt spid="52228">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2228">
                                            <p:txEl>
                                              <p:pRg st="14" end="14"/>
                                            </p:txEl>
                                          </p:spTgt>
                                        </p:tgtEl>
                                        <p:attrNameLst>
                                          <p:attrName>style.visibility</p:attrName>
                                        </p:attrNameLst>
                                      </p:cBhvr>
                                      <p:to>
                                        <p:strVal val="visible"/>
                                      </p:to>
                                    </p:set>
                                    <p:animEffect transition="in" filter="fade">
                                      <p:cBhvr>
                                        <p:cTn id="43" dur="2000"/>
                                        <p:tgtEl>
                                          <p:spTgt spid="5222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7AE4-ED1E-C37D-3B79-3C59433EB8E9}"/>
            </a:ext>
          </a:extLst>
        </p:cNvPr>
        <p:cNvGrpSpPr/>
        <p:nvPr/>
      </p:nvGrpSpPr>
      <p:grpSpPr>
        <a:xfrm>
          <a:off x="0" y="0"/>
          <a:ext cx="0" cy="0"/>
          <a:chOff x="0" y="0"/>
          <a:chExt cx="0" cy="0"/>
        </a:xfrm>
      </p:grpSpPr>
      <p:sp>
        <p:nvSpPr>
          <p:cNvPr id="111617" name="Rectangle 2">
            <a:extLst>
              <a:ext uri="{FF2B5EF4-FFF2-40B4-BE49-F238E27FC236}">
                <a16:creationId xmlns:a16="http://schemas.microsoft.com/office/drawing/2014/main" id="{59A043CE-26D1-1D92-45E0-B77FE90D2479}"/>
              </a:ext>
            </a:extLst>
          </p:cNvPr>
          <p:cNvSpPr>
            <a:spLocks noGrp="1" noChangeArrowheads="1"/>
          </p:cNvSpPr>
          <p:nvPr>
            <p:ph type="title"/>
          </p:nvPr>
        </p:nvSpPr>
        <p:spPr>
          <a:xfrm>
            <a:off x="0" y="0"/>
            <a:ext cx="9144000" cy="762000"/>
          </a:xfrm>
        </p:spPr>
        <p:txBody>
          <a:bodyPr/>
          <a:lstStyle/>
          <a:p>
            <a:pPr eaLnBrk="1" hangingPunct="1"/>
            <a:r>
              <a:rPr lang="en-US" altLang="en-US" b="1" dirty="0">
                <a:ea typeface="ＭＳ Ｐゴシック" panose="020B0600070205080204" pitchFamily="34" charset="-128"/>
              </a:rPr>
              <a:t>Disks</a:t>
            </a:r>
          </a:p>
        </p:txBody>
      </p:sp>
      <p:sp>
        <p:nvSpPr>
          <p:cNvPr id="52228" name="Text Box 4">
            <a:extLst>
              <a:ext uri="{FF2B5EF4-FFF2-40B4-BE49-F238E27FC236}">
                <a16:creationId xmlns:a16="http://schemas.microsoft.com/office/drawing/2014/main" id="{3790E6A4-DA97-FD75-DD62-49C0E00FED7E}"/>
              </a:ext>
            </a:extLst>
          </p:cNvPr>
          <p:cNvSpPr txBox="1">
            <a:spLocks noChangeArrowheads="1"/>
          </p:cNvSpPr>
          <p:nvPr/>
        </p:nvSpPr>
        <p:spPr bwMode="auto">
          <a:xfrm>
            <a:off x="1524000" y="1263908"/>
            <a:ext cx="6172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4400" dirty="0" err="1">
                <a:solidFill>
                  <a:srgbClr val="FF0000"/>
                </a:solidFill>
              </a:rPr>
              <a:t>protostellar</a:t>
            </a:r>
            <a:r>
              <a:rPr lang="en-US" altLang="en-US" sz="4400" dirty="0">
                <a:solidFill>
                  <a:srgbClr val="FF0000"/>
                </a:solidFill>
              </a:rPr>
              <a:t> disks</a:t>
            </a:r>
          </a:p>
          <a:p>
            <a:pPr eaLnBrk="1" hangingPunct="1">
              <a:spcBef>
                <a:spcPct val="0"/>
              </a:spcBef>
              <a:buFontTx/>
              <a:buNone/>
            </a:pPr>
            <a:endParaRPr lang="en-US" altLang="en-US" sz="4400" dirty="0">
              <a:solidFill>
                <a:srgbClr val="FF0000"/>
              </a:solidFill>
            </a:endParaRPr>
          </a:p>
          <a:p>
            <a:pPr eaLnBrk="1" hangingPunct="1">
              <a:spcBef>
                <a:spcPct val="0"/>
              </a:spcBef>
              <a:buFontTx/>
              <a:buNone/>
            </a:pPr>
            <a:r>
              <a:rPr lang="en-US" altLang="en-US" sz="4400" dirty="0">
                <a:solidFill>
                  <a:srgbClr val="FF0000"/>
                </a:solidFill>
              </a:rPr>
              <a:t>	 “high” mass ... “hot”</a:t>
            </a:r>
          </a:p>
          <a:p>
            <a:pPr eaLnBrk="1" hangingPunct="1">
              <a:spcBef>
                <a:spcPct val="0"/>
              </a:spcBef>
              <a:buFontTx/>
              <a:buNone/>
            </a:pPr>
            <a:endParaRPr lang="en-US" altLang="en-US" sz="4400" dirty="0">
              <a:solidFill>
                <a:srgbClr val="FF0000"/>
              </a:solidFill>
            </a:endParaRPr>
          </a:p>
          <a:p>
            <a:pPr eaLnBrk="1" hangingPunct="1">
              <a:spcBef>
                <a:spcPct val="0"/>
              </a:spcBef>
              <a:buFontTx/>
              <a:buNone/>
            </a:pPr>
            <a:r>
              <a:rPr lang="en-US" altLang="en-US" sz="4400" dirty="0">
                <a:solidFill>
                  <a:schemeClr val="accent2"/>
                </a:solidFill>
              </a:rPr>
              <a:t>debris disks</a:t>
            </a:r>
          </a:p>
          <a:p>
            <a:pPr eaLnBrk="1" hangingPunct="1">
              <a:spcBef>
                <a:spcPct val="0"/>
              </a:spcBef>
              <a:buFontTx/>
              <a:buNone/>
            </a:pPr>
            <a:endParaRPr lang="en-US" altLang="en-US" sz="4400" dirty="0">
              <a:solidFill>
                <a:schemeClr val="accent2"/>
              </a:solidFill>
            </a:endParaRPr>
          </a:p>
          <a:p>
            <a:pPr eaLnBrk="1" hangingPunct="1">
              <a:spcBef>
                <a:spcPct val="0"/>
              </a:spcBef>
              <a:buFontTx/>
              <a:buNone/>
            </a:pPr>
            <a:r>
              <a:rPr lang="en-US" altLang="en-US" sz="4400" dirty="0">
                <a:solidFill>
                  <a:schemeClr val="accent2"/>
                </a:solidFill>
              </a:rPr>
              <a:t>	low mass … cold</a:t>
            </a:r>
          </a:p>
        </p:txBody>
      </p:sp>
    </p:spTree>
    <p:extLst>
      <p:ext uri="{BB962C8B-B14F-4D97-AF65-F5344CB8AC3E}">
        <p14:creationId xmlns:p14="http://schemas.microsoft.com/office/powerpoint/2010/main" val="8068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fade">
                                      <p:cBhvr>
                                        <p:cTn id="7" dur="2000"/>
                                        <p:tgtEl>
                                          <p:spTgt spid="52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8">
                                            <p:txEl>
                                              <p:pRg st="2" end="2"/>
                                            </p:txEl>
                                          </p:spTgt>
                                        </p:tgtEl>
                                        <p:attrNameLst>
                                          <p:attrName>style.visibility</p:attrName>
                                        </p:attrNameLst>
                                      </p:cBhvr>
                                      <p:to>
                                        <p:strVal val="visible"/>
                                      </p:to>
                                    </p:set>
                                    <p:animEffect transition="in" filter="fade">
                                      <p:cBhvr>
                                        <p:cTn id="12" dur="2000"/>
                                        <p:tgtEl>
                                          <p:spTgt spid="522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8">
                                            <p:txEl>
                                              <p:pRg st="4" end="4"/>
                                            </p:txEl>
                                          </p:spTgt>
                                        </p:tgtEl>
                                        <p:attrNameLst>
                                          <p:attrName>style.visibility</p:attrName>
                                        </p:attrNameLst>
                                      </p:cBhvr>
                                      <p:to>
                                        <p:strVal val="visible"/>
                                      </p:to>
                                    </p:set>
                                    <p:animEffect transition="in" filter="fade">
                                      <p:cBhvr>
                                        <p:cTn id="17" dur="2000"/>
                                        <p:tgtEl>
                                          <p:spTgt spid="5222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28">
                                            <p:txEl>
                                              <p:pRg st="6" end="6"/>
                                            </p:txEl>
                                          </p:spTgt>
                                        </p:tgtEl>
                                        <p:attrNameLst>
                                          <p:attrName>style.visibility</p:attrName>
                                        </p:attrNameLst>
                                      </p:cBhvr>
                                      <p:to>
                                        <p:strVal val="visible"/>
                                      </p:to>
                                    </p:set>
                                    <p:animEffect transition="in" filter="fade">
                                      <p:cBhvr>
                                        <p:cTn id="22" dur="2000"/>
                                        <p:tgtEl>
                                          <p:spTgt spid="522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AC2A0710-F265-61BF-9BF0-30C4B72F766E}"/>
              </a:ext>
            </a:extLst>
          </p:cNvPr>
          <p:cNvSpPr>
            <a:spLocks noGrp="1" noChangeArrowheads="1"/>
          </p:cNvSpPr>
          <p:nvPr>
            <p:ph type="title"/>
          </p:nvPr>
        </p:nvSpPr>
        <p:spPr>
          <a:xfrm>
            <a:off x="685800" y="0"/>
            <a:ext cx="7772400" cy="762000"/>
          </a:xfrm>
        </p:spPr>
        <p:txBody>
          <a:bodyPr/>
          <a:lstStyle/>
          <a:p>
            <a:pPr eaLnBrk="1" hangingPunct="1"/>
            <a:r>
              <a:rPr lang="en-US" altLang="en-US" b="1">
                <a:ea typeface="ＭＳ Ｐゴシック" panose="020B0600070205080204" pitchFamily="34" charset="-128"/>
              </a:rPr>
              <a:t>beta Pictoris Disk</a:t>
            </a:r>
          </a:p>
        </p:txBody>
      </p:sp>
      <p:sp>
        <p:nvSpPr>
          <p:cNvPr id="17411" name="Text Box 3">
            <a:extLst>
              <a:ext uri="{FF2B5EF4-FFF2-40B4-BE49-F238E27FC236}">
                <a16:creationId xmlns:a16="http://schemas.microsoft.com/office/drawing/2014/main" id="{D58FCABE-6F14-AC15-83DA-77EA5D16C500}"/>
              </a:ext>
            </a:extLst>
          </p:cNvPr>
          <p:cNvSpPr txBox="1">
            <a:spLocks noChangeArrowheads="1"/>
          </p:cNvSpPr>
          <p:nvPr/>
        </p:nvSpPr>
        <p:spPr bwMode="auto">
          <a:xfrm>
            <a:off x="228600" y="838200"/>
            <a:ext cx="8686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800">
                <a:solidFill>
                  <a:srgbClr val="FF0000"/>
                </a:solidFill>
              </a:rPr>
              <a:t>A5V star, 19.3 pc, 20 (?) Myr old </a:t>
            </a:r>
          </a:p>
          <a:p>
            <a:pPr eaLnBrk="1" hangingPunct="1">
              <a:spcBef>
                <a:spcPct val="0"/>
              </a:spcBef>
              <a:buFontTx/>
              <a:buNone/>
            </a:pPr>
            <a:endParaRPr lang="en-US" altLang="en-US" sz="2000">
              <a:solidFill>
                <a:srgbClr val="000000"/>
              </a:solidFill>
            </a:endParaRPr>
          </a:p>
          <a:p>
            <a:pPr eaLnBrk="1" hangingPunct="1">
              <a:spcBef>
                <a:spcPct val="0"/>
              </a:spcBef>
            </a:pPr>
            <a:r>
              <a:rPr lang="en-US" altLang="en-US" sz="2000">
                <a:solidFill>
                  <a:srgbClr val="000000"/>
                </a:solidFill>
              </a:rPr>
              <a:t> brightest infrared excess of any main sequence star detected by IRAS</a:t>
            </a:r>
          </a:p>
          <a:p>
            <a:pPr eaLnBrk="1" hangingPunct="1">
              <a:spcBef>
                <a:spcPct val="0"/>
              </a:spcBef>
              <a:buFontTx/>
              <a:buNone/>
            </a:pPr>
            <a:endParaRPr lang="en-US" altLang="en-US" sz="2000">
              <a:solidFill>
                <a:srgbClr val="000000"/>
              </a:solidFill>
            </a:endParaRPr>
          </a:p>
          <a:p>
            <a:pPr eaLnBrk="1" hangingPunct="1">
              <a:spcBef>
                <a:spcPct val="0"/>
              </a:spcBef>
            </a:pPr>
            <a:r>
              <a:rPr lang="en-US" altLang="en-US" sz="2000">
                <a:solidFill>
                  <a:srgbClr val="000000"/>
                </a:solidFill>
              </a:rPr>
              <a:t> circumstellar </a:t>
            </a:r>
            <a:r>
              <a:rPr lang="en-US" altLang="en-US" sz="2000">
                <a:solidFill>
                  <a:srgbClr val="FF0000"/>
                </a:solidFill>
              </a:rPr>
              <a:t>debris disk </a:t>
            </a:r>
            <a:r>
              <a:rPr lang="en-US" altLang="en-US" sz="2000">
                <a:solidFill>
                  <a:srgbClr val="000000"/>
                </a:solidFill>
              </a:rPr>
              <a:t>first imaged by Smith &amp; Terrile (1984)</a:t>
            </a:r>
          </a:p>
          <a:p>
            <a:pPr eaLnBrk="1" hangingPunct="1">
              <a:spcBef>
                <a:spcPct val="0"/>
              </a:spcBef>
              <a:buFontTx/>
              <a:buNone/>
            </a:pPr>
            <a:endParaRPr lang="en-US" altLang="en-US" sz="2000">
              <a:solidFill>
                <a:srgbClr val="000000"/>
              </a:solidFill>
            </a:endParaRPr>
          </a:p>
          <a:p>
            <a:pPr eaLnBrk="1" hangingPunct="1">
              <a:spcBef>
                <a:spcPct val="0"/>
              </a:spcBef>
            </a:pPr>
            <a:r>
              <a:rPr lang="en-US" altLang="en-US" sz="2000">
                <a:solidFill>
                  <a:srgbClr val="000000"/>
                </a:solidFill>
              </a:rPr>
              <a:t> disk almost edge on, extends beyond 2000 AU (!) at optical wavelengths</a:t>
            </a:r>
          </a:p>
          <a:p>
            <a:pPr eaLnBrk="1" hangingPunct="1">
              <a:spcBef>
                <a:spcPct val="0"/>
              </a:spcBef>
            </a:pPr>
            <a:endParaRPr lang="en-US" altLang="en-US" sz="2000">
              <a:solidFill>
                <a:srgbClr val="000000"/>
              </a:solidFill>
            </a:endParaRPr>
          </a:p>
          <a:p>
            <a:pPr eaLnBrk="1" hangingPunct="1">
              <a:spcBef>
                <a:spcPct val="0"/>
              </a:spcBef>
            </a:pPr>
            <a:r>
              <a:rPr lang="en-US" altLang="en-US" sz="2000">
                <a:solidFill>
                  <a:srgbClr val="000000"/>
                </a:solidFill>
              </a:rPr>
              <a:t> temperature/color profile indicates large blackbodies not present</a:t>
            </a:r>
          </a:p>
          <a:p>
            <a:pPr eaLnBrk="1" hangingPunct="1">
              <a:spcBef>
                <a:spcPct val="0"/>
              </a:spcBef>
            </a:pPr>
            <a:endParaRPr lang="en-US" altLang="en-US" sz="2000">
              <a:solidFill>
                <a:srgbClr val="000000"/>
              </a:solidFill>
            </a:endParaRPr>
          </a:p>
          <a:p>
            <a:pPr eaLnBrk="1" hangingPunct="1">
              <a:spcBef>
                <a:spcPct val="0"/>
              </a:spcBef>
            </a:pPr>
            <a:r>
              <a:rPr lang="en-US" altLang="en-US" sz="2000">
                <a:solidFill>
                  <a:srgbClr val="000000"/>
                </a:solidFill>
              </a:rPr>
              <a:t> two (or more) disks, clear within 80 AU (inner void from 10 micron flux)</a:t>
            </a:r>
          </a:p>
          <a:p>
            <a:pPr eaLnBrk="1" hangingPunct="1">
              <a:spcBef>
                <a:spcPct val="0"/>
              </a:spcBef>
              <a:buFontTx/>
              <a:buNone/>
            </a:pPr>
            <a:r>
              <a:rPr lang="en-US" altLang="en-US" sz="2000">
                <a:solidFill>
                  <a:srgbClr val="000000"/>
                </a:solidFill>
              </a:rPr>
              <a:t>          … ice sublimates in inner disk leaving grains, or planet clearing?</a:t>
            </a:r>
          </a:p>
          <a:p>
            <a:pPr eaLnBrk="1" hangingPunct="1">
              <a:spcBef>
                <a:spcPct val="0"/>
              </a:spcBef>
              <a:buFontTx/>
              <a:buNone/>
            </a:pPr>
            <a:endParaRPr lang="en-US" altLang="en-US" sz="2000">
              <a:solidFill>
                <a:srgbClr val="000000"/>
              </a:solidFill>
            </a:endParaRPr>
          </a:p>
          <a:p>
            <a:pPr algn="ctr" eaLnBrk="1" hangingPunct="1">
              <a:spcBef>
                <a:spcPct val="0"/>
              </a:spcBef>
              <a:buFontTx/>
              <a:buNone/>
            </a:pPr>
            <a:r>
              <a:rPr lang="en-US" altLang="en-US" sz="2800">
                <a:solidFill>
                  <a:srgbClr val="FF0000"/>
                </a:solidFill>
              </a:rPr>
              <a:t>bottom line: beta Pic has (at least) double disk, </a:t>
            </a:r>
          </a:p>
          <a:p>
            <a:pPr algn="ctr" eaLnBrk="1" hangingPunct="1">
              <a:spcBef>
                <a:spcPct val="0"/>
              </a:spcBef>
              <a:buFontTx/>
              <a:buNone/>
            </a:pPr>
            <a:r>
              <a:rPr lang="en-US" altLang="en-US" sz="2800">
                <a:solidFill>
                  <a:srgbClr val="FF0000"/>
                </a:solidFill>
              </a:rPr>
              <a:t>cleared in 20 (?) Myr</a:t>
            </a:r>
          </a:p>
          <a:p>
            <a:pPr eaLnBrk="1" hangingPunct="1">
              <a:spcBef>
                <a:spcPct val="0"/>
              </a:spcBef>
              <a:buFontTx/>
              <a:buNone/>
            </a:pPr>
            <a:endParaRPr lang="en-US" altLang="en-US"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fade">
                                      <p:cBhvr>
                                        <p:cTn id="7" dur="1000"/>
                                        <p:tgtEl>
                                          <p:spTgt spid="174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fade">
                                      <p:cBhvr>
                                        <p:cTn id="12" dur="1000"/>
                                        <p:tgtEl>
                                          <p:spTgt spid="174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Effect transition="in" filter="fade">
                                      <p:cBhvr>
                                        <p:cTn id="17" dur="1000"/>
                                        <p:tgtEl>
                                          <p:spTgt spid="1741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8" end="8"/>
                                            </p:txEl>
                                          </p:spTgt>
                                        </p:tgtEl>
                                        <p:attrNameLst>
                                          <p:attrName>style.visibility</p:attrName>
                                        </p:attrNameLst>
                                      </p:cBhvr>
                                      <p:to>
                                        <p:strVal val="visible"/>
                                      </p:to>
                                    </p:set>
                                    <p:animEffect transition="in" filter="fade">
                                      <p:cBhvr>
                                        <p:cTn id="22" dur="1000"/>
                                        <p:tgtEl>
                                          <p:spTgt spid="1741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10" end="10"/>
                                            </p:txEl>
                                          </p:spTgt>
                                        </p:tgtEl>
                                        <p:attrNameLst>
                                          <p:attrName>style.visibility</p:attrName>
                                        </p:attrNameLst>
                                      </p:cBhvr>
                                      <p:to>
                                        <p:strVal val="visible"/>
                                      </p:to>
                                    </p:set>
                                    <p:animEffect transition="in" filter="fade">
                                      <p:cBhvr>
                                        <p:cTn id="27" dur="1000"/>
                                        <p:tgtEl>
                                          <p:spTgt spid="17411">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411">
                                            <p:txEl>
                                              <p:pRg st="11" end="11"/>
                                            </p:txEl>
                                          </p:spTgt>
                                        </p:tgtEl>
                                        <p:attrNameLst>
                                          <p:attrName>style.visibility</p:attrName>
                                        </p:attrNameLst>
                                      </p:cBhvr>
                                      <p:to>
                                        <p:strVal val="visible"/>
                                      </p:to>
                                    </p:set>
                                    <p:animEffect transition="in" filter="fade">
                                      <p:cBhvr>
                                        <p:cTn id="30" dur="500"/>
                                        <p:tgtEl>
                                          <p:spTgt spid="17411">
                                            <p:txEl>
                                              <p:pRg st="11" end="1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7411">
                                            <p:txEl>
                                              <p:pRg st="13" end="13"/>
                                            </p:txEl>
                                          </p:spTgt>
                                        </p:tgtEl>
                                        <p:attrNameLst>
                                          <p:attrName>style.visibility</p:attrName>
                                        </p:attrNameLst>
                                      </p:cBhvr>
                                      <p:to>
                                        <p:strVal val="visible"/>
                                      </p:to>
                                    </p:set>
                                    <p:animEffect transition="in" filter="fade">
                                      <p:cBhvr>
                                        <p:cTn id="35" dur="1000"/>
                                        <p:tgtEl>
                                          <p:spTgt spid="17411">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411">
                                            <p:txEl>
                                              <p:pRg st="14" end="14"/>
                                            </p:txEl>
                                          </p:spTgt>
                                        </p:tgtEl>
                                        <p:attrNameLst>
                                          <p:attrName>style.visibility</p:attrName>
                                        </p:attrNameLst>
                                      </p:cBhvr>
                                      <p:to>
                                        <p:strVal val="visible"/>
                                      </p:to>
                                    </p:set>
                                    <p:animEffect transition="in" filter="fade">
                                      <p:cBhvr>
                                        <p:cTn id="38" dur="500"/>
                                        <p:tgtEl>
                                          <p:spTgt spid="174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TotalTime>
  <Words>2142</Words>
  <Application>Microsoft Macintosh PowerPoint</Application>
  <PresentationFormat>On-screen Show (4:3)</PresentationFormat>
  <Paragraphs>435</Paragraphs>
  <Slides>30</Slides>
  <Notes>30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30</vt:i4>
      </vt:variant>
    </vt:vector>
  </HeadingPairs>
  <TitlesOfParts>
    <vt:vector size="41" baseType="lpstr">
      <vt:lpstr>ＭＳ Ｐゴシック</vt:lpstr>
      <vt:lpstr>Arial</vt:lpstr>
      <vt:lpstr>Times New Roman</vt:lpstr>
      <vt:lpstr>Default Design</vt:lpstr>
      <vt:lpstr>5_Default Design</vt:lpstr>
      <vt:lpstr>4_Default Design</vt:lpstr>
      <vt:lpstr>3_Default Design</vt:lpstr>
      <vt:lpstr>7_Default Design</vt:lpstr>
      <vt:lpstr>6_Default Design</vt:lpstr>
      <vt:lpstr>8_Default Design</vt:lpstr>
      <vt:lpstr>2_Default Design</vt:lpstr>
      <vt:lpstr>Where is this?</vt:lpstr>
      <vt:lpstr>Where is this?</vt:lpstr>
      <vt:lpstr>SSE Spaceship</vt:lpstr>
      <vt:lpstr>Solar System Formation II</vt:lpstr>
      <vt:lpstr>Condensation to a Solar System</vt:lpstr>
      <vt:lpstr>III. Protostar / Disk Evolution</vt:lpstr>
      <vt:lpstr>IRAS (1983): The Turning Point</vt:lpstr>
      <vt:lpstr>Disks</vt:lpstr>
      <vt:lpstr>beta Pictoris Disk</vt:lpstr>
      <vt:lpstr>beta Pictoris Disk</vt:lpstr>
      <vt:lpstr>beta Pictoris Disk Model</vt:lpstr>
      <vt:lpstr>HR 4796A Disk</vt:lpstr>
      <vt:lpstr>The IRAS Fab Four</vt:lpstr>
      <vt:lpstr>Disk Photo Gallery</vt:lpstr>
      <vt:lpstr>ALMA Disks</vt:lpstr>
      <vt:lpstr>IV. Baby Star / Planet Building</vt:lpstr>
      <vt:lpstr>IV. Baby Star / Planet Building</vt:lpstr>
      <vt:lpstr>Clearing of Debris</vt:lpstr>
      <vt:lpstr>Dust Remains</vt:lpstr>
      <vt:lpstr>The Nice Model</vt:lpstr>
      <vt:lpstr>The Nice Model</vt:lpstr>
      <vt:lpstr>The Nice Model</vt:lpstr>
      <vt:lpstr>PowerPoint Presentation</vt:lpstr>
      <vt:lpstr>The Nice Model</vt:lpstr>
      <vt:lpstr>V. Evolution of Solar System</vt:lpstr>
      <vt:lpstr>V. Evolution of Solar System</vt:lpstr>
      <vt:lpstr>Solar System Explorers: 12 SEP</vt:lpstr>
      <vt:lpstr>Solar System Explorers: 19 SEP</vt:lpstr>
      <vt:lpstr>PowerPoint Presentation</vt:lpstr>
      <vt:lpstr>HR 4796A Disk Details</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Unknown User</dc:creator>
  <cp:lastModifiedBy>Manzano Pisco</cp:lastModifiedBy>
  <cp:revision>233</cp:revision>
  <cp:lastPrinted>2009-02-17T03:07:59Z</cp:lastPrinted>
  <dcterms:created xsi:type="dcterms:W3CDTF">2012-01-26T02:39:46Z</dcterms:created>
  <dcterms:modified xsi:type="dcterms:W3CDTF">2024-09-19T01:31:26Z</dcterms:modified>
</cp:coreProperties>
</file>