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17" r:id="rId3"/>
    <p:sldMasterId id="2147483762" r:id="rId4"/>
    <p:sldMasterId id="2147483885" r:id="rId5"/>
    <p:sldMasterId id="2147484075" r:id="rId6"/>
    <p:sldMasterId id="2147484186" r:id="rId7"/>
    <p:sldMasterId id="2147484320" r:id="rId8"/>
    <p:sldMasterId id="2147484332" r:id="rId9"/>
  </p:sldMasterIdLst>
  <p:notesMasterIdLst>
    <p:notesMasterId r:id="rId40"/>
  </p:notesMasterIdLst>
  <p:handoutMasterIdLst>
    <p:handoutMasterId r:id="rId41"/>
  </p:handoutMasterIdLst>
  <p:sldIdLst>
    <p:sldId id="440" r:id="rId10"/>
    <p:sldId id="468" r:id="rId11"/>
    <p:sldId id="392" r:id="rId12"/>
    <p:sldId id="467" r:id="rId13"/>
    <p:sldId id="406" r:id="rId14"/>
    <p:sldId id="387" r:id="rId15"/>
    <p:sldId id="373" r:id="rId16"/>
    <p:sldId id="418" r:id="rId17"/>
    <p:sldId id="374" r:id="rId18"/>
    <p:sldId id="469" r:id="rId19"/>
    <p:sldId id="356" r:id="rId20"/>
    <p:sldId id="383" r:id="rId21"/>
    <p:sldId id="443" r:id="rId22"/>
    <p:sldId id="445" r:id="rId23"/>
    <p:sldId id="444" r:id="rId24"/>
    <p:sldId id="359" r:id="rId25"/>
    <p:sldId id="470" r:id="rId26"/>
    <p:sldId id="471" r:id="rId27"/>
    <p:sldId id="473" r:id="rId28"/>
    <p:sldId id="474" r:id="rId29"/>
    <p:sldId id="475" r:id="rId30"/>
    <p:sldId id="476" r:id="rId31"/>
    <p:sldId id="477" r:id="rId32"/>
    <p:sldId id="478" r:id="rId33"/>
    <p:sldId id="479" r:id="rId34"/>
    <p:sldId id="480" r:id="rId35"/>
    <p:sldId id="465" r:id="rId36"/>
    <p:sldId id="466" r:id="rId37"/>
    <p:sldId id="375" r:id="rId38"/>
    <p:sldId id="34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6"/>
    <p:restoredTop sz="82909"/>
  </p:normalViewPr>
  <p:slideViewPr>
    <p:cSldViewPr>
      <p:cViewPr varScale="1">
        <p:scale>
          <a:sx n="112" d="100"/>
          <a:sy n="112" d="100"/>
        </p:scale>
        <p:origin x="208" y="1632"/>
      </p:cViewPr>
      <p:guideLst>
        <p:guide orient="horz" pos="2160"/>
        <p:guide pos="2880"/>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871FE16A-CC77-C5B7-40D5-BE5997B604A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184323" name="Rectangle 3">
            <a:extLst>
              <a:ext uri="{FF2B5EF4-FFF2-40B4-BE49-F238E27FC236}">
                <a16:creationId xmlns:a16="http://schemas.microsoft.com/office/drawing/2014/main" id="{08E2222D-2273-7E96-CC38-14844B60B51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184324" name="Rectangle 4">
            <a:extLst>
              <a:ext uri="{FF2B5EF4-FFF2-40B4-BE49-F238E27FC236}">
                <a16:creationId xmlns:a16="http://schemas.microsoft.com/office/drawing/2014/main" id="{3571AFA4-2805-F167-BE8B-5208DBE91E7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184325" name="Rectangle 5">
            <a:extLst>
              <a:ext uri="{FF2B5EF4-FFF2-40B4-BE49-F238E27FC236}">
                <a16:creationId xmlns:a16="http://schemas.microsoft.com/office/drawing/2014/main" id="{513BB324-7125-FAC1-22D6-49BB4D3F9E49}"/>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7077AD-804B-0343-B087-89FFDBB4537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A0A8646-00AA-F80B-CEF9-7CA024DCE55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ECBE7F77-3324-4395-D443-86775598FFA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136196" name="Rectangle 4">
            <a:extLst>
              <a:ext uri="{FF2B5EF4-FFF2-40B4-BE49-F238E27FC236}">
                <a16:creationId xmlns:a16="http://schemas.microsoft.com/office/drawing/2014/main" id="{DD91F2B9-4FF7-DDC0-BF24-243275DB8F2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3F5D4443-52FB-ECB8-3785-CA353B335C51}"/>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52509246-1233-F58B-C993-7F23ABE0A7A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85209D40-D564-4AF5-B7E3-998D8136409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3422FEA-1DD5-F348-9900-DA0EF64AB7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6">
            <a:extLst>
              <a:ext uri="{FF2B5EF4-FFF2-40B4-BE49-F238E27FC236}">
                <a16:creationId xmlns:a16="http://schemas.microsoft.com/office/drawing/2014/main" id="{36155FD1-1203-C9FC-F365-D6C716D1D93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139266" name="Rectangle 7">
            <a:extLst>
              <a:ext uri="{FF2B5EF4-FFF2-40B4-BE49-F238E27FC236}">
                <a16:creationId xmlns:a16="http://schemas.microsoft.com/office/drawing/2014/main" id="{67D88C37-0633-AB97-77AF-3F6A9C925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434AF5-AD5C-634F-95EA-90796069D00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9267" name="Rectangle 2">
            <a:extLst>
              <a:ext uri="{FF2B5EF4-FFF2-40B4-BE49-F238E27FC236}">
                <a16:creationId xmlns:a16="http://schemas.microsoft.com/office/drawing/2014/main" id="{AF36A168-0118-0F70-A2E1-04394316C0BC}"/>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957991A4-9C5B-8985-3F8E-952D678D5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EARTH BY TERRA: On February 15, 2015 the Desert Sunlight solar project in California's Mojave Desert became operational. The 550-megawatt plant generates enough electricity to power 160,000 average homes. Covering an area of 16 km2, the 8.8 million cadmium telluride photovoltaic modules take advantage of the more than 300 days of sunshine. Desert Sunlight joins the similar-sized Topaz Solar Farm in San Luis Obispo County, CA, that became operational in June, 2014. The Desert Sunlight image (left) was acquired March 12, 2015 and is located at 33.8 degrees north, 115.4 degrees west; the Topaz image (right) was acquired September 11, 2014 and is located at 35.4 degrees north, 120.1 degrees west. Each image covers an area of 10.5 x 12 km. </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With its 14 spectral bands from the visible to the thermal infrared wavelength region and its high spatial resolution of 15 to 90 meters (about 50 to 300 feet), ASTER images Earth to map and monitor the changing surface of our planet. The broad spectral coverage and high spectral resolution of ASTER provides surface mapping and monitoring of dynamic conditions and temporal change, including: monitoring glacial advances and retreats; monitoring potentially active volcanoes; identifying crop stress; determining cloud morphology and physical properties; wetlands evaluation; thermal pollution monitoring; coral reef degradation; surface temperature mapping of soils and geology; and measuring surface heat balance.</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3981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BF7D-5E31-7C3B-C5AB-B2D022C036B0}"/>
            </a:ext>
          </a:extLst>
        </p:cNvPr>
        <p:cNvGrpSpPr/>
        <p:nvPr/>
      </p:nvGrpSpPr>
      <p:grpSpPr>
        <a:xfrm>
          <a:off x="0" y="0"/>
          <a:ext cx="0" cy="0"/>
          <a:chOff x="0" y="0"/>
          <a:chExt cx="0" cy="0"/>
        </a:xfrm>
      </p:grpSpPr>
      <p:sp>
        <p:nvSpPr>
          <p:cNvPr id="157697" name="Rectangle 7">
            <a:extLst>
              <a:ext uri="{FF2B5EF4-FFF2-40B4-BE49-F238E27FC236}">
                <a16:creationId xmlns:a16="http://schemas.microsoft.com/office/drawing/2014/main" id="{701CF9F2-2C55-9E9D-29F7-CD25B6B736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D3EEEA-9CE1-F446-986E-34B4D1D2AE3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7698" name="Rectangle 2">
            <a:extLst>
              <a:ext uri="{FF2B5EF4-FFF2-40B4-BE49-F238E27FC236}">
                <a16:creationId xmlns:a16="http://schemas.microsoft.com/office/drawing/2014/main" id="{C2307B8F-525E-7438-DB22-92392252EDAE}"/>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381C034C-CD33-826D-DAEF-483550F7F5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6946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32786D28-6D16-0418-4718-823626742A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8D3EEEA-9CE1-F446-986E-34B4D1D2AE3A}" type="slidenum">
              <a:rPr lang="en-US" altLang="en-US" smtClean="0"/>
              <a:pPr>
                <a:spcBef>
                  <a:spcPct val="0"/>
                </a:spcBef>
              </a:pPr>
              <a:t>11</a:t>
            </a:fld>
            <a:endParaRPr lang="en-US" altLang="en-US"/>
          </a:p>
        </p:txBody>
      </p:sp>
      <p:sp>
        <p:nvSpPr>
          <p:cNvPr id="157698" name="Rectangle 2">
            <a:extLst>
              <a:ext uri="{FF2B5EF4-FFF2-40B4-BE49-F238E27FC236}">
                <a16:creationId xmlns:a16="http://schemas.microsoft.com/office/drawing/2014/main" id="{08AC45E8-542C-4E98-D60E-6DAC4D04A197}"/>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D191E1F0-FE9C-D6C3-0B7D-7E5B96E0F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for hv &lt;&lt; </a:t>
            </a:r>
            <a:r>
              <a:rPr lang="en-US" altLang="en-US" dirty="0" err="1">
                <a:latin typeface="Times New Roman" panose="02020603050405020304" pitchFamily="18" charset="0"/>
                <a:ea typeface="ＭＳ Ｐゴシック" panose="020B0600070205080204" pitchFamily="34" charset="-128"/>
              </a:rPr>
              <a:t>kT</a:t>
            </a:r>
            <a:r>
              <a:rPr lang="en-US" altLang="en-US"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sym typeface="Wingdings" pitchFamily="2" charset="2"/>
              </a:rPr>
              <a:t> the (exponential – 1) is ~ hv/</a:t>
            </a:r>
            <a:r>
              <a:rPr lang="en-US" altLang="en-US" dirty="0" err="1">
                <a:latin typeface="Times New Roman" panose="02020603050405020304" pitchFamily="18" charset="0"/>
                <a:ea typeface="ＭＳ Ｐゴシック" panose="020B0600070205080204" pitchFamily="34" charset="-128"/>
                <a:sym typeface="Wingdings" pitchFamily="2" charset="2"/>
              </a:rPr>
              <a:t>kT</a:t>
            </a:r>
            <a:endParaRPr lang="en-US" altLang="en-US" dirty="0">
              <a:latin typeface="Times New Roman" panose="02020603050405020304" pitchFamily="18" charset="0"/>
              <a:ea typeface="ＭＳ Ｐゴシック" panose="020B0600070205080204" pitchFamily="34" charset="-128"/>
              <a:sym typeface="Wingdings" pitchFamily="2" charset="2"/>
            </a:endParaRPr>
          </a:p>
          <a:p>
            <a:pPr eaLnBrk="1" hangingPunct="1"/>
            <a:r>
              <a:rPr lang="en-US" altLang="en-US" dirty="0">
                <a:latin typeface="Times New Roman" panose="02020603050405020304" pitchFamily="18" charset="0"/>
                <a:ea typeface="ＭＳ Ｐゴシック" panose="020B0600070205080204" pitchFamily="34" charset="-128"/>
                <a:sym typeface="Wingdings" pitchFamily="2" charset="2"/>
              </a:rPr>
              <a:t>4pi steradians in the sky, steradian defined as r^2</a:t>
            </a: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16BF2156-E354-F6B5-446E-1FD71C810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917F47D-15AB-544E-9A5A-A563DD838C6F}" type="slidenum">
              <a:rPr lang="en-US" altLang="en-US" smtClean="0">
                <a:solidFill>
                  <a:srgbClr val="000000"/>
                </a:solidFill>
              </a:rPr>
              <a:pPr>
                <a:spcBef>
                  <a:spcPct val="0"/>
                </a:spcBef>
              </a:pPr>
              <a:t>12</a:t>
            </a:fld>
            <a:endParaRPr lang="en-US" altLang="en-US">
              <a:solidFill>
                <a:srgbClr val="000000"/>
              </a:solidFill>
            </a:endParaRPr>
          </a:p>
        </p:txBody>
      </p:sp>
      <p:sp>
        <p:nvSpPr>
          <p:cNvPr id="161794" name="Rectangle 2">
            <a:extLst>
              <a:ext uri="{FF2B5EF4-FFF2-40B4-BE49-F238E27FC236}">
                <a16:creationId xmlns:a16="http://schemas.microsoft.com/office/drawing/2014/main" id="{5148CF2E-AC68-867A-D928-C4E079D494C7}"/>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D54A7630-5056-3E21-DF42-06878F7BB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A3EC79C9-3AD2-BEAF-8797-D55A219EEC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C0B5CF2-3265-8249-B128-2C4826CAD666}" type="slidenum">
              <a:rPr lang="en-US" altLang="en-US" smtClean="0"/>
              <a:pPr>
                <a:spcBef>
                  <a:spcPct val="0"/>
                </a:spcBef>
              </a:pPr>
              <a:t>13</a:t>
            </a:fld>
            <a:endParaRPr lang="en-US" altLang="en-US"/>
          </a:p>
        </p:txBody>
      </p:sp>
      <p:sp>
        <p:nvSpPr>
          <p:cNvPr id="159746" name="Rectangle 2">
            <a:extLst>
              <a:ext uri="{FF2B5EF4-FFF2-40B4-BE49-F238E27FC236}">
                <a16:creationId xmlns:a16="http://schemas.microsoft.com/office/drawing/2014/main" id="{69CEB373-4896-BC12-E929-C1C8B4ED3BAC}"/>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7A9CCEBF-1FE7-1D2F-570B-DEEB5B9FF3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430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16BF2156-E354-F6B5-446E-1FD71C810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17F47D-15AB-544E-9A5A-A563DD838C6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1794" name="Rectangle 2">
            <a:extLst>
              <a:ext uri="{FF2B5EF4-FFF2-40B4-BE49-F238E27FC236}">
                <a16:creationId xmlns:a16="http://schemas.microsoft.com/office/drawing/2014/main" id="{5148CF2E-AC68-867A-D928-C4E079D494C7}"/>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D54A7630-5056-3E21-DF42-06878F7BB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569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16BF2156-E354-F6B5-446E-1FD71C810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17F47D-15AB-544E-9A5A-A563DD838C6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1794" name="Rectangle 2">
            <a:extLst>
              <a:ext uri="{FF2B5EF4-FFF2-40B4-BE49-F238E27FC236}">
                <a16:creationId xmlns:a16="http://schemas.microsoft.com/office/drawing/2014/main" id="{5148CF2E-AC68-867A-D928-C4E079D494C7}"/>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D54A7630-5056-3E21-DF42-06878F7BB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2909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FD7F9EFD-3182-BF66-F26F-C2582DD182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D49B824-EA01-B14B-A67F-B7E85027F306}" type="slidenum">
              <a:rPr lang="en-US" altLang="en-US" smtClean="0"/>
              <a:pPr>
                <a:spcBef>
                  <a:spcPct val="0"/>
                </a:spcBef>
              </a:pPr>
              <a:t>16</a:t>
            </a:fld>
            <a:endParaRPr lang="en-US" altLang="en-US"/>
          </a:p>
        </p:txBody>
      </p:sp>
      <p:sp>
        <p:nvSpPr>
          <p:cNvPr id="165890" name="Rectangle 2">
            <a:extLst>
              <a:ext uri="{FF2B5EF4-FFF2-40B4-BE49-F238E27FC236}">
                <a16:creationId xmlns:a16="http://schemas.microsoft.com/office/drawing/2014/main" id="{13E4BD7C-4EFD-F5EA-4AB1-09452066D37B}"/>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57D24773-41CB-5900-EA30-0E07E07B52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Watt = Joule/second = 10^7 erg/second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1023448E-9B0F-9445-7260-0E6CDBEFDB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324F81-B61B-FB40-A718-57214FB580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7938" name="Rectangle 2">
            <a:extLst>
              <a:ext uri="{FF2B5EF4-FFF2-40B4-BE49-F238E27FC236}">
                <a16:creationId xmlns:a16="http://schemas.microsoft.com/office/drawing/2014/main" id="{72ADCD46-29E5-A553-CB28-FD659410D33E}"/>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56821AB3-9DD3-AE8B-3DF5-A5785CEB3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S = Sun</a:t>
            </a:r>
          </a:p>
          <a:p>
            <a:pPr eaLnBrk="1" hangingPunct="1"/>
            <a:r>
              <a:rPr lang="en-US" altLang="en-US">
                <a:latin typeface="Times New Roman" panose="02020603050405020304" pitchFamily="18" charset="0"/>
                <a:ea typeface="ＭＳ Ｐゴシック" panose="020B0600070205080204" pitchFamily="34" charset="-128"/>
              </a:rPr>
              <a:t>E = Earth</a:t>
            </a:r>
          </a:p>
          <a:p>
            <a:pPr eaLnBrk="1" hangingPunct="1"/>
            <a:r>
              <a:rPr lang="en-US" altLang="en-US">
                <a:latin typeface="Times New Roman" panose="02020603050405020304" pitchFamily="18" charset="0"/>
                <a:ea typeface="ＭＳ Ｐゴシック" panose="020B0600070205080204" pitchFamily="34" charset="-128"/>
              </a:rPr>
              <a:t>P = Pluto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BA2FE0BD-0FCD-7B20-267E-A2E14D71B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E347D6-E928-C849-B463-1712B6BAC8D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9986" name="Rectangle 2">
            <a:extLst>
              <a:ext uri="{FF2B5EF4-FFF2-40B4-BE49-F238E27FC236}">
                <a16:creationId xmlns:a16="http://schemas.microsoft.com/office/drawing/2014/main" id="{446DB79D-1589-02B3-4C6F-A2074F6C91EC}"/>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A704E891-35A7-004D-3447-6CFF1F77D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33C6D-493A-6E9A-E3A2-B177386339B0}"/>
            </a:ext>
          </a:extLst>
        </p:cNvPr>
        <p:cNvGrpSpPr/>
        <p:nvPr/>
      </p:nvGrpSpPr>
      <p:grpSpPr>
        <a:xfrm>
          <a:off x="0" y="0"/>
          <a:ext cx="0" cy="0"/>
          <a:chOff x="0" y="0"/>
          <a:chExt cx="0" cy="0"/>
        </a:xfrm>
      </p:grpSpPr>
      <p:sp>
        <p:nvSpPr>
          <p:cNvPr id="176129" name="Rectangle 7">
            <a:extLst>
              <a:ext uri="{FF2B5EF4-FFF2-40B4-BE49-F238E27FC236}">
                <a16:creationId xmlns:a16="http://schemas.microsoft.com/office/drawing/2014/main" id="{C5E6B4B1-697B-0DD6-73A2-AC93590ECC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9AE18B-15C6-CF47-8DE1-50AB548388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6130" name="Rectangle 2">
            <a:extLst>
              <a:ext uri="{FF2B5EF4-FFF2-40B4-BE49-F238E27FC236}">
                <a16:creationId xmlns:a16="http://schemas.microsoft.com/office/drawing/2014/main" id="{BAE8047F-CFCF-D871-9647-B41223758F70}"/>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6A01B93C-9B36-B89F-7E24-B4413AE52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55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6EE5E-74FB-4378-18C3-F79B141FF75A}"/>
            </a:ext>
          </a:extLst>
        </p:cNvPr>
        <p:cNvGrpSpPr/>
        <p:nvPr/>
      </p:nvGrpSpPr>
      <p:grpSpPr>
        <a:xfrm>
          <a:off x="0" y="0"/>
          <a:ext cx="0" cy="0"/>
          <a:chOff x="0" y="0"/>
          <a:chExt cx="0" cy="0"/>
        </a:xfrm>
      </p:grpSpPr>
      <p:sp>
        <p:nvSpPr>
          <p:cNvPr id="139265" name="Rectangle 6">
            <a:extLst>
              <a:ext uri="{FF2B5EF4-FFF2-40B4-BE49-F238E27FC236}">
                <a16:creationId xmlns:a16="http://schemas.microsoft.com/office/drawing/2014/main" id="{24118DCF-92A8-FF99-47D2-4937EEDC221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139266" name="Rectangle 7">
            <a:extLst>
              <a:ext uri="{FF2B5EF4-FFF2-40B4-BE49-F238E27FC236}">
                <a16:creationId xmlns:a16="http://schemas.microsoft.com/office/drawing/2014/main" id="{03E585DD-8A8B-15D1-BD88-988E149E1F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434AF5-AD5C-634F-95EA-90796069D00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9267" name="Rectangle 2">
            <a:extLst>
              <a:ext uri="{FF2B5EF4-FFF2-40B4-BE49-F238E27FC236}">
                <a16:creationId xmlns:a16="http://schemas.microsoft.com/office/drawing/2014/main" id="{12B0FFA7-435D-34F2-BD26-B4C700B5A05A}"/>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9CBAE058-1C4D-155F-B48E-238778B9A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Five Points station</a:t>
            </a:r>
          </a:p>
        </p:txBody>
      </p:sp>
    </p:spTree>
    <p:extLst>
      <p:ext uri="{BB962C8B-B14F-4D97-AF65-F5344CB8AC3E}">
        <p14:creationId xmlns:p14="http://schemas.microsoft.com/office/powerpoint/2010/main" val="1794265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1A89008B-AF6E-2D91-B90B-F62A60294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9AE18B-15C6-CF47-8DE1-50AB548388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6130" name="Rectangle 2">
            <a:extLst>
              <a:ext uri="{FF2B5EF4-FFF2-40B4-BE49-F238E27FC236}">
                <a16:creationId xmlns:a16="http://schemas.microsoft.com/office/drawing/2014/main" id="{6970FB94-FB21-98FA-68EC-C55C07FA08B6}"/>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AD0B2A7A-52FC-73B8-C841-30838F05BD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N2O = nitrous oxide = laughing gas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63994EDA-D8A3-8D3D-2DB6-853DCB0A1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974964-D733-AD42-B3E4-B450EFB3E0E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034" name="Rectangle 2">
            <a:extLst>
              <a:ext uri="{FF2B5EF4-FFF2-40B4-BE49-F238E27FC236}">
                <a16:creationId xmlns:a16="http://schemas.microsoft.com/office/drawing/2014/main" id="{9EE158BF-EDE1-9BF8-EF03-D2F2E8835272}"/>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28E4144B-949F-3A92-EC4E-E2ADA34A3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DARWIN is a mission to detect life on exoplanets</a:t>
            </a:r>
          </a:p>
          <a:p>
            <a:pPr eaLnBrk="1" hangingPunct="1"/>
            <a:r>
              <a:rPr lang="en-US" altLang="en-US" dirty="0">
                <a:latin typeface="Times New Roman" panose="02020603050405020304" pitchFamily="18" charset="0"/>
                <a:ea typeface="ＭＳ Ｐゴシック" panose="020B0600070205080204" pitchFamily="34" charset="-128"/>
              </a:rPr>
              <a:t>Venus temp is at TOP of clouds, Earth and Mars are surface temps</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F7BD2295-491F-3DCB-D513-DA2E89454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56157C-AC0D-6C49-B479-05559F22A12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4082" name="Rectangle 2">
            <a:extLst>
              <a:ext uri="{FF2B5EF4-FFF2-40B4-BE49-F238E27FC236}">
                <a16:creationId xmlns:a16="http://schemas.microsoft.com/office/drawing/2014/main" id="{AD821A3A-5388-675A-6522-844954F06B12}"/>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9639D713-8678-6627-8ADF-99494CF11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Nitrous oxide = N2O</a:t>
            </a:r>
          </a:p>
          <a:p>
            <a:pPr eaLnBrk="1" hangingPunct="1"/>
            <a:r>
              <a:rPr lang="en-US" altLang="en-US">
                <a:latin typeface="Times New Roman" panose="02020603050405020304" pitchFamily="18" charset="0"/>
                <a:ea typeface="ＭＳ Ｐゴシック" panose="020B0600070205080204" pitchFamily="34" charset="-128"/>
              </a:rPr>
              <a:t>Earth black body peak really around 12 microns … as heating occurs, BB peak moves to shorter wavelengths, away from CO2 absorption so safety valve occurs as more radiation can leak out through N window</a:t>
            </a:r>
          </a:p>
          <a:p>
            <a:pPr eaLnBrk="1" hangingPunct="1"/>
            <a:r>
              <a:rPr lang="en-US" altLang="en-US">
                <a:latin typeface="Times New Roman" panose="02020603050405020304" pitchFamily="18" charset="0"/>
                <a:ea typeface="ＭＳ Ｐゴシック" panose="020B0600070205080204" pitchFamily="34" charset="-128"/>
              </a:rPr>
              <a:t>BUT! H2O is major absorber and with more heat comes more H2O in atmosphere … we’re screwed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F907C599-F554-DE49-BB29-820F19E80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068A61-FB07-3248-9366-80F2C57AE19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8178" name="Rectangle 2">
            <a:extLst>
              <a:ext uri="{FF2B5EF4-FFF2-40B4-BE49-F238E27FC236}">
                <a16:creationId xmlns:a16="http://schemas.microsoft.com/office/drawing/2014/main" id="{1633DC06-1A5E-C22C-C8FF-91BB7A12EDCB}"/>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BC2393E9-7BA4-F10F-BD9B-55520C2D54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a:extLst>
              <a:ext uri="{FF2B5EF4-FFF2-40B4-BE49-F238E27FC236}">
                <a16:creationId xmlns:a16="http://schemas.microsoft.com/office/drawing/2014/main" id="{87EB8305-FFD7-E557-A583-A260977D4E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735D43-CD1B-3246-860B-C1D70255F91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0226" name="Rectangle 2">
            <a:extLst>
              <a:ext uri="{FF2B5EF4-FFF2-40B4-BE49-F238E27FC236}">
                <a16:creationId xmlns:a16="http://schemas.microsoft.com/office/drawing/2014/main" id="{A43B2A53-4081-6F1E-3B00-638D59473B68}"/>
              </a:ext>
            </a:extLst>
          </p:cNvPr>
          <p:cNvSpPr>
            <a:spLocks noGrp="1" noRot="1" noChangeAspect="1" noChangeArrowheads="1" noTextEdit="1"/>
          </p:cNvSpPr>
          <p:nvPr>
            <p:ph type="sldImg"/>
          </p:nvPr>
        </p:nvSpPr>
        <p:spPr>
          <a:solidFill>
            <a:srgbClr val="FFFFFF"/>
          </a:solidFill>
          <a:ln/>
        </p:spPr>
      </p:sp>
      <p:sp>
        <p:nvSpPr>
          <p:cNvPr id="180227" name="Rectangle 3">
            <a:extLst>
              <a:ext uri="{FF2B5EF4-FFF2-40B4-BE49-F238E27FC236}">
                <a16:creationId xmlns:a16="http://schemas.microsoft.com/office/drawing/2014/main" id="{6101F8BB-6DC8-0D21-66AC-8CD05B260B8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a:extLst>
              <a:ext uri="{FF2B5EF4-FFF2-40B4-BE49-F238E27FC236}">
                <a16:creationId xmlns:a16="http://schemas.microsoft.com/office/drawing/2014/main" id="{1FC6644E-BB9E-2DB6-CAA2-AE0AEED5EE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85D30E-8C31-9246-B565-9B26F25AECB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2274" name="Rectangle 2">
            <a:extLst>
              <a:ext uri="{FF2B5EF4-FFF2-40B4-BE49-F238E27FC236}">
                <a16:creationId xmlns:a16="http://schemas.microsoft.com/office/drawing/2014/main" id="{5BC4F4B8-16D9-945E-7854-18261C49F1A8}"/>
              </a:ext>
            </a:extLst>
          </p:cNvPr>
          <p:cNvSpPr>
            <a:spLocks noGrp="1" noRot="1" noChangeAspect="1" noChangeArrowheads="1" noTextEdit="1"/>
          </p:cNvSpPr>
          <p:nvPr>
            <p:ph type="sldImg"/>
          </p:nvPr>
        </p:nvSpPr>
        <p:spPr>
          <a:solidFill>
            <a:srgbClr val="FFFFFF"/>
          </a:solidFill>
          <a:ln/>
        </p:spPr>
      </p:sp>
      <p:sp>
        <p:nvSpPr>
          <p:cNvPr id="182275" name="Rectangle 3">
            <a:extLst>
              <a:ext uri="{FF2B5EF4-FFF2-40B4-BE49-F238E27FC236}">
                <a16:creationId xmlns:a16="http://schemas.microsoft.com/office/drawing/2014/main" id="{0049823A-2DB0-A160-39AD-126100715B6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1597237A-A3B7-7034-2DB6-D750E9FCF4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F1AF1F-A6C0-5549-A39E-CAAB7AD930A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5106" name="Rectangle 2">
            <a:extLst>
              <a:ext uri="{FF2B5EF4-FFF2-40B4-BE49-F238E27FC236}">
                <a16:creationId xmlns:a16="http://schemas.microsoft.com/office/drawing/2014/main" id="{883AEF16-66F1-7D5E-295A-2AD8A90CC6E1}"/>
              </a:ext>
            </a:extLst>
          </p:cNvPr>
          <p:cNvSpPr>
            <a:spLocks noGrp="1" noRot="1" noChangeAspect="1" noChangeArrowheads="1" noTextEdit="1"/>
          </p:cNvSpPr>
          <p:nvPr>
            <p:ph type="sldImg"/>
          </p:nvPr>
        </p:nvSpPr>
        <p:spPr>
          <a:solidFill>
            <a:srgbClr val="FFFFFF"/>
          </a:solidFill>
          <a:ln/>
        </p:spPr>
      </p:sp>
      <p:sp>
        <p:nvSpPr>
          <p:cNvPr id="175107" name="Rectangle 3">
            <a:extLst>
              <a:ext uri="{FF2B5EF4-FFF2-40B4-BE49-F238E27FC236}">
                <a16:creationId xmlns:a16="http://schemas.microsoft.com/office/drawing/2014/main" id="{34FD1CF4-3E80-14CE-0607-CCAA8CC4C8C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picture is shown as example of brightness temp --- flattened curve rather than blackbody</a:t>
            </a:r>
          </a:p>
        </p:txBody>
      </p:sp>
    </p:spTree>
    <p:extLst>
      <p:ext uri="{BB962C8B-B14F-4D97-AF65-F5344CB8AC3E}">
        <p14:creationId xmlns:p14="http://schemas.microsoft.com/office/powerpoint/2010/main" val="3547832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717AB233-BA96-9984-6CCF-8D01208F02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4F16C9-6F8D-3C43-9A2C-3F85248D894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7154" name="Rectangle 2">
            <a:extLst>
              <a:ext uri="{FF2B5EF4-FFF2-40B4-BE49-F238E27FC236}">
                <a16:creationId xmlns:a16="http://schemas.microsoft.com/office/drawing/2014/main" id="{78356C07-3F9F-C566-304C-3C72E2F5D122}"/>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0F407D1A-8D58-94E7-F488-3437B594C1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solar irradiation … because the planet is spherical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43BB33E1-AB4B-030E-D8A6-E9896F746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1D2CD4-29B3-524D-B5DA-F24C3CE60A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9202" name="Rectangle 1026">
            <a:extLst>
              <a:ext uri="{FF2B5EF4-FFF2-40B4-BE49-F238E27FC236}">
                <a16:creationId xmlns:a16="http://schemas.microsoft.com/office/drawing/2014/main" id="{B1BA18E0-1A3E-2836-C0F3-3DFD43768031}"/>
              </a:ext>
            </a:extLst>
          </p:cNvPr>
          <p:cNvSpPr>
            <a:spLocks noGrp="1" noRot="1" noChangeAspect="1" noChangeArrowheads="1" noTextEdit="1"/>
          </p:cNvSpPr>
          <p:nvPr>
            <p:ph type="sldImg"/>
          </p:nvPr>
        </p:nvSpPr>
        <p:spPr>
          <a:ln/>
        </p:spPr>
      </p:sp>
      <p:sp>
        <p:nvSpPr>
          <p:cNvPr id="179203" name="Rectangle 1027">
            <a:extLst>
              <a:ext uri="{FF2B5EF4-FFF2-40B4-BE49-F238E27FC236}">
                <a16:creationId xmlns:a16="http://schemas.microsoft.com/office/drawing/2014/main" id="{7C4C7C34-09C5-7AFA-8323-C6CB3BAE1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Tsurf for terrestrials; Teff for Jovians, assumes emissivity = 1.00</a:t>
            </a:r>
          </a:p>
          <a:p>
            <a:pPr eaLnBrk="1" hangingPunct="1"/>
            <a:r>
              <a:rPr lang="en-US" altLang="en-US">
                <a:latin typeface="Times New Roman" panose="02020603050405020304" pitchFamily="18" charset="0"/>
                <a:ea typeface="ＭＳ Ｐゴシック" panose="020B0600070205080204" pitchFamily="34" charset="-128"/>
              </a:rPr>
              <a:t>excess heat: J = 1.61X, S = 1.89X, U = 1.07X, N = 2.71!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a:extLst>
              <a:ext uri="{FF2B5EF4-FFF2-40B4-BE49-F238E27FC236}">
                <a16:creationId xmlns:a16="http://schemas.microsoft.com/office/drawing/2014/main" id="{CB74A57B-654A-B705-D7FF-5024CBB6CB5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5CD262A5-A7AE-544F-9A8F-39D9DEC4A4A4}" type="slidenum">
              <a:rPr lang="en-US" altLang="en-US"/>
              <a:pPr algn="r" eaLnBrk="1" hangingPunct="1">
                <a:spcBef>
                  <a:spcPct val="0"/>
                </a:spcBef>
              </a:pPr>
              <a:t>29</a:t>
            </a:fld>
            <a:endParaRPr lang="en-US" altLang="en-US"/>
          </a:p>
        </p:txBody>
      </p:sp>
      <p:sp>
        <p:nvSpPr>
          <p:cNvPr id="196610" name="Rectangle 2">
            <a:extLst>
              <a:ext uri="{FF2B5EF4-FFF2-40B4-BE49-F238E27FC236}">
                <a16:creationId xmlns:a16="http://schemas.microsoft.com/office/drawing/2014/main" id="{9BBB0950-0709-43AB-850D-E3390977F6F4}"/>
              </a:ext>
            </a:extLst>
          </p:cNvPr>
          <p:cNvSpPr>
            <a:spLocks noGrp="1" noRot="1" noChangeAspect="1" noChangeArrowheads="1" noTextEdit="1"/>
          </p:cNvSpPr>
          <p:nvPr>
            <p:ph type="sldImg"/>
          </p:nvPr>
        </p:nvSpPr>
        <p:spPr>
          <a:solidFill>
            <a:srgbClr val="FFFFFF"/>
          </a:solidFill>
          <a:ln/>
        </p:spPr>
      </p:sp>
      <p:sp>
        <p:nvSpPr>
          <p:cNvPr id="196611" name="Rectangle 3">
            <a:extLst>
              <a:ext uri="{FF2B5EF4-FFF2-40B4-BE49-F238E27FC236}">
                <a16:creationId xmlns:a16="http://schemas.microsoft.com/office/drawing/2014/main" id="{1B569D82-552D-81D1-D541-746E2166D8E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CBB4C562-8D5E-2C0E-F647-0709F01997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4DD580B-E807-4049-8383-83413DDCEFBD}" type="slidenum">
              <a:rPr lang="en-US" altLang="en-US" smtClean="0"/>
              <a:pPr>
                <a:spcBef>
                  <a:spcPct val="0"/>
                </a:spcBef>
              </a:pPr>
              <a:t>3</a:t>
            </a:fld>
            <a:endParaRPr lang="en-US" altLang="en-US"/>
          </a:p>
        </p:txBody>
      </p:sp>
      <p:sp>
        <p:nvSpPr>
          <p:cNvPr id="141314" name="Rectangle 2">
            <a:extLst>
              <a:ext uri="{FF2B5EF4-FFF2-40B4-BE49-F238E27FC236}">
                <a16:creationId xmlns:a16="http://schemas.microsoft.com/office/drawing/2014/main" id="{8781E813-C725-EFBC-8441-371E5D9C8BB3}"/>
              </a:ext>
            </a:extLst>
          </p:cNvPr>
          <p:cNvSpPr>
            <a:spLocks noGrp="1" noRot="1" noChangeAspect="1" noChangeArrowheads="1" noTextEdit="1"/>
          </p:cNvSpPr>
          <p:nvPr>
            <p:ph type="sldImg"/>
          </p:nvPr>
        </p:nvSpPr>
        <p:spPr>
          <a:solidFill>
            <a:srgbClr val="FFFFFF"/>
          </a:solidFill>
          <a:ln/>
        </p:spPr>
      </p:sp>
      <p:sp>
        <p:nvSpPr>
          <p:cNvPr id="141315" name="Rectangle 3">
            <a:extLst>
              <a:ext uri="{FF2B5EF4-FFF2-40B4-BE49-F238E27FC236}">
                <a16:creationId xmlns:a16="http://schemas.microsoft.com/office/drawing/2014/main" id="{99C93A5F-4284-15F7-9A2E-C6FA5FD1DBF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a:extLst>
              <a:ext uri="{FF2B5EF4-FFF2-40B4-BE49-F238E27FC236}">
                <a16:creationId xmlns:a16="http://schemas.microsoft.com/office/drawing/2014/main" id="{0D62A126-3FC7-8E4B-CFFD-AD2F349F55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C1BFC9C-929C-B040-B209-9C99DCE84C51}" type="slidenum">
              <a:rPr lang="en-US" altLang="en-US" smtClean="0"/>
              <a:pPr>
                <a:spcBef>
                  <a:spcPct val="0"/>
                </a:spcBef>
              </a:pPr>
              <a:t>30</a:t>
            </a:fld>
            <a:endParaRPr lang="en-US" altLang="en-US"/>
          </a:p>
        </p:txBody>
      </p:sp>
      <p:sp>
        <p:nvSpPr>
          <p:cNvPr id="190466" name="Rectangle 2">
            <a:extLst>
              <a:ext uri="{FF2B5EF4-FFF2-40B4-BE49-F238E27FC236}">
                <a16:creationId xmlns:a16="http://schemas.microsoft.com/office/drawing/2014/main" id="{10CEB4DB-5120-884B-7BE5-3F9F973711C4}"/>
              </a:ext>
            </a:extLst>
          </p:cNvPr>
          <p:cNvSpPr>
            <a:spLocks noGrp="1" noRot="1" noChangeAspect="1" noChangeArrowheads="1" noTextEdit="1"/>
          </p:cNvSpPr>
          <p:nvPr>
            <p:ph type="sldImg"/>
          </p:nvPr>
        </p:nvSpPr>
        <p:spPr>
          <a:solidFill>
            <a:srgbClr val="FFFFFF"/>
          </a:solidFill>
          <a:ln/>
        </p:spPr>
      </p:sp>
      <p:sp>
        <p:nvSpPr>
          <p:cNvPr id="190467" name="Rectangle 3">
            <a:extLst>
              <a:ext uri="{FF2B5EF4-FFF2-40B4-BE49-F238E27FC236}">
                <a16:creationId xmlns:a16="http://schemas.microsoft.com/office/drawing/2014/main" id="{3FA00578-9A41-9B53-76D1-887A01F8DD4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8D7E9-5186-85A1-970F-AA2BC9734CC1}"/>
            </a:ext>
          </a:extLst>
        </p:cNvPr>
        <p:cNvGrpSpPr/>
        <p:nvPr/>
      </p:nvGrpSpPr>
      <p:grpSpPr>
        <a:xfrm>
          <a:off x="0" y="0"/>
          <a:ext cx="0" cy="0"/>
          <a:chOff x="0" y="0"/>
          <a:chExt cx="0" cy="0"/>
        </a:xfrm>
      </p:grpSpPr>
      <p:sp>
        <p:nvSpPr>
          <p:cNvPr id="141313" name="Rectangle 7">
            <a:extLst>
              <a:ext uri="{FF2B5EF4-FFF2-40B4-BE49-F238E27FC236}">
                <a16:creationId xmlns:a16="http://schemas.microsoft.com/office/drawing/2014/main" id="{9731F076-219D-FDE2-6DCF-8A2653D419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DD580B-E807-4049-8383-83413DDCEFB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1314" name="Rectangle 2">
            <a:extLst>
              <a:ext uri="{FF2B5EF4-FFF2-40B4-BE49-F238E27FC236}">
                <a16:creationId xmlns:a16="http://schemas.microsoft.com/office/drawing/2014/main" id="{BC6C3805-E536-AA53-4302-AA497EE58F3E}"/>
              </a:ext>
            </a:extLst>
          </p:cNvPr>
          <p:cNvSpPr>
            <a:spLocks noGrp="1" noRot="1" noChangeAspect="1" noChangeArrowheads="1" noTextEdit="1"/>
          </p:cNvSpPr>
          <p:nvPr>
            <p:ph type="sldImg"/>
          </p:nvPr>
        </p:nvSpPr>
        <p:spPr>
          <a:solidFill>
            <a:srgbClr val="FFFFFF"/>
          </a:solidFill>
          <a:ln/>
        </p:spPr>
      </p:sp>
      <p:sp>
        <p:nvSpPr>
          <p:cNvPr id="141315" name="Rectangle 3">
            <a:extLst>
              <a:ext uri="{FF2B5EF4-FFF2-40B4-BE49-F238E27FC236}">
                <a16:creationId xmlns:a16="http://schemas.microsoft.com/office/drawing/2014/main" id="{627A1DD5-8D93-F646-8FC2-1ED10D12FF8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8381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12CC8BED-FDDF-2745-027B-FDC5E128B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43BC455-6877-594D-860A-948D50FD8E9D}" type="slidenum">
              <a:rPr lang="en-US" altLang="en-US" smtClean="0">
                <a:solidFill>
                  <a:srgbClr val="000000"/>
                </a:solidFill>
              </a:rPr>
              <a:pPr>
                <a:spcBef>
                  <a:spcPct val="0"/>
                </a:spcBef>
              </a:pPr>
              <a:t>5</a:t>
            </a:fld>
            <a:endParaRPr lang="en-US" altLang="en-US">
              <a:solidFill>
                <a:srgbClr val="000000"/>
              </a:solidFill>
            </a:endParaRPr>
          </a:p>
        </p:txBody>
      </p:sp>
      <p:sp>
        <p:nvSpPr>
          <p:cNvPr id="143362" name="Rectangle 2">
            <a:extLst>
              <a:ext uri="{FF2B5EF4-FFF2-40B4-BE49-F238E27FC236}">
                <a16:creationId xmlns:a16="http://schemas.microsoft.com/office/drawing/2014/main" id="{7DEF9F4C-440A-4180-755E-D9F91B970DC3}"/>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1D0AB45B-48AB-C4DA-EDDE-81028DA8EE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a:extLst>
              <a:ext uri="{FF2B5EF4-FFF2-40B4-BE49-F238E27FC236}">
                <a16:creationId xmlns:a16="http://schemas.microsoft.com/office/drawing/2014/main" id="{AFEA644B-5D4D-0D60-5A32-6707D2E1F7A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23906" name="Rectangle 7">
            <a:extLst>
              <a:ext uri="{FF2B5EF4-FFF2-40B4-BE49-F238E27FC236}">
                <a16:creationId xmlns:a16="http://schemas.microsoft.com/office/drawing/2014/main" id="{4987A0EB-2449-DADE-4493-AF3E922A4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B3A7C7-455B-F14C-8EF7-D96F435211E7}" type="slidenum">
              <a:rPr lang="en-US" altLang="en-US" smtClean="0">
                <a:solidFill>
                  <a:srgbClr val="000000"/>
                </a:solidFill>
              </a:rPr>
              <a:pPr>
                <a:spcBef>
                  <a:spcPct val="0"/>
                </a:spcBef>
              </a:pPr>
              <a:t>6</a:t>
            </a:fld>
            <a:endParaRPr lang="en-US" altLang="en-US">
              <a:solidFill>
                <a:srgbClr val="000000"/>
              </a:solidFill>
            </a:endParaRPr>
          </a:p>
        </p:txBody>
      </p:sp>
      <p:sp>
        <p:nvSpPr>
          <p:cNvPr id="123907" name="Rectangle 2">
            <a:extLst>
              <a:ext uri="{FF2B5EF4-FFF2-40B4-BE49-F238E27FC236}">
                <a16:creationId xmlns:a16="http://schemas.microsoft.com/office/drawing/2014/main" id="{072FDF34-D241-0451-A07F-7C58731A7A5E}"/>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EFD6D7B9-FDF9-C30D-68DD-50F9C29BEE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EC3C17FC-B5B5-4194-C012-78198F009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F4B4AB8-CF2D-A546-9DCC-CA5AF519877E}" type="slidenum">
              <a:rPr lang="en-US" altLang="en-US" smtClean="0"/>
              <a:pPr>
                <a:spcBef>
                  <a:spcPct val="0"/>
                </a:spcBef>
              </a:pPr>
              <a:t>7</a:t>
            </a:fld>
            <a:endParaRPr lang="en-US" altLang="en-US"/>
          </a:p>
        </p:txBody>
      </p:sp>
      <p:sp>
        <p:nvSpPr>
          <p:cNvPr id="151554" name="Rectangle 2">
            <a:extLst>
              <a:ext uri="{FF2B5EF4-FFF2-40B4-BE49-F238E27FC236}">
                <a16:creationId xmlns:a16="http://schemas.microsoft.com/office/drawing/2014/main" id="{C848A42A-3A30-08BA-7722-6B7874DFE43C}"/>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353E0772-9C9A-FCF2-1ADB-1CB714DDD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4702FC14-9AD4-13D6-4297-D46DF5B656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026478-7A67-C748-BFF9-DC519BCD1CD9}" type="slidenum">
              <a:rPr lang="en-US" altLang="en-US" smtClean="0">
                <a:solidFill>
                  <a:srgbClr val="000000"/>
                </a:solidFill>
              </a:rPr>
              <a:pPr>
                <a:spcBef>
                  <a:spcPct val="0"/>
                </a:spcBef>
              </a:pPr>
              <a:t>8</a:t>
            </a:fld>
            <a:endParaRPr lang="en-US" altLang="en-US">
              <a:solidFill>
                <a:srgbClr val="000000"/>
              </a:solidFill>
            </a:endParaRPr>
          </a:p>
        </p:txBody>
      </p:sp>
      <p:sp>
        <p:nvSpPr>
          <p:cNvPr id="153602" name="Rectangle 2">
            <a:extLst>
              <a:ext uri="{FF2B5EF4-FFF2-40B4-BE49-F238E27FC236}">
                <a16:creationId xmlns:a16="http://schemas.microsoft.com/office/drawing/2014/main" id="{10703EC1-FB81-6CD5-057B-C71012ABE960}"/>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DD2F1638-C2FD-5682-B4B0-D37C77621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plasma = distinct phase of matter; a collection of charged particles that responds strongly to electromagnetic fields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D6F5D1B8-9079-2AED-07FE-451291279D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8F48978-9F8A-014E-8804-1BE701536273}" type="slidenum">
              <a:rPr lang="en-US" altLang="en-US" smtClean="0"/>
              <a:pPr>
                <a:spcBef>
                  <a:spcPct val="0"/>
                </a:spcBef>
              </a:pPr>
              <a:t>9</a:t>
            </a:fld>
            <a:endParaRPr lang="en-US" altLang="en-US"/>
          </a:p>
        </p:txBody>
      </p:sp>
      <p:sp>
        <p:nvSpPr>
          <p:cNvPr id="155650" name="Rectangle 2">
            <a:extLst>
              <a:ext uri="{FF2B5EF4-FFF2-40B4-BE49-F238E27FC236}">
                <a16:creationId xmlns:a16="http://schemas.microsoft.com/office/drawing/2014/main" id="{B3C2C77F-6939-7757-AABE-3FFC14741144}"/>
              </a:ext>
            </a:extLst>
          </p:cNvPr>
          <p:cNvSpPr>
            <a:spLocks noGrp="1" noRot="1" noChangeAspect="1" noChangeArrowheads="1" noTextEdit="1"/>
          </p:cNvSpPr>
          <p:nvPr>
            <p:ph type="sldImg"/>
          </p:nvPr>
        </p:nvSpPr>
        <p:spPr>
          <a:solidFill>
            <a:srgbClr val="FFFFFF"/>
          </a:solidFill>
          <a:ln/>
        </p:spPr>
      </p:sp>
      <p:sp>
        <p:nvSpPr>
          <p:cNvPr id="155651" name="Rectangle 3">
            <a:extLst>
              <a:ext uri="{FF2B5EF4-FFF2-40B4-BE49-F238E27FC236}">
                <a16:creationId xmlns:a16="http://schemas.microsoft.com/office/drawing/2014/main" id="{C07D0983-BED4-6B5E-C2DE-54051F80909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1. smallest particles fall in because they are smaller than the wavelengths of most solar photons, so the photons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miss</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them</a:t>
            </a:r>
          </a:p>
          <a:p>
            <a:pPr eaLnBrk="1" hangingPunct="1"/>
            <a:r>
              <a:rPr lang="en-US" altLang="en-US">
                <a:latin typeface="Times New Roman" panose="02020603050405020304" pitchFamily="18" charset="0"/>
                <a:ea typeface="ＭＳ Ｐゴシック" panose="020B0600070205080204" pitchFamily="34" charset="-128"/>
              </a:rPr>
              <a:t>2. Q = radiation pressure coefficient</a:t>
            </a:r>
          </a:p>
          <a:p>
            <a:pPr eaLnBrk="1" hangingPunct="1"/>
            <a:r>
              <a:rPr lang="en-US" altLang="en-US">
                <a:latin typeface="Times New Roman" panose="02020603050405020304" pitchFamily="18" charset="0"/>
                <a:ea typeface="ＭＳ Ｐゴシック" panose="020B0600070205080204" pitchFamily="34" charset="-128"/>
              </a:rPr>
              <a:t>3. Yarkovsky --- prograde rotation expands orbits, retrograde rotation shrinks orbit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CBB74B-8BDE-06CF-79E0-6DCCEDD0A2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FDB352-AE36-2517-7B22-18A06616D33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73CCCA7-B165-97AB-1FAD-FFA540300395}"/>
              </a:ext>
            </a:extLst>
          </p:cNvPr>
          <p:cNvSpPr>
            <a:spLocks noGrp="1" noChangeArrowheads="1"/>
          </p:cNvSpPr>
          <p:nvPr>
            <p:ph type="sldNum" sz="quarter" idx="12"/>
          </p:nvPr>
        </p:nvSpPr>
        <p:spPr>
          <a:ln/>
        </p:spPr>
        <p:txBody>
          <a:bodyPr/>
          <a:lstStyle>
            <a:lvl1pPr>
              <a:defRPr/>
            </a:lvl1pPr>
          </a:lstStyle>
          <a:p>
            <a:pPr>
              <a:defRPr/>
            </a:pPr>
            <a:fld id="{F064EA85-4054-1E4A-AEC1-6AF03CE8244E}" type="slidenum">
              <a:rPr lang="en-US" altLang="en-US"/>
              <a:pPr>
                <a:defRPr/>
              </a:pPr>
              <a:t>‹#›</a:t>
            </a:fld>
            <a:endParaRPr lang="en-US" altLang="en-US"/>
          </a:p>
        </p:txBody>
      </p:sp>
    </p:spTree>
    <p:extLst>
      <p:ext uri="{BB962C8B-B14F-4D97-AF65-F5344CB8AC3E}">
        <p14:creationId xmlns:p14="http://schemas.microsoft.com/office/powerpoint/2010/main" val="354649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25F96C-E1A4-0D5D-A44D-07D3F26B6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DB515D-9739-BACF-815D-FF4DF14FBDD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A54F02D-765D-C8AA-A5C0-E4B20B9E8630}"/>
              </a:ext>
            </a:extLst>
          </p:cNvPr>
          <p:cNvSpPr>
            <a:spLocks noGrp="1" noChangeArrowheads="1"/>
          </p:cNvSpPr>
          <p:nvPr>
            <p:ph type="sldNum" sz="quarter" idx="12"/>
          </p:nvPr>
        </p:nvSpPr>
        <p:spPr>
          <a:ln/>
        </p:spPr>
        <p:txBody>
          <a:bodyPr/>
          <a:lstStyle>
            <a:lvl1pPr>
              <a:defRPr/>
            </a:lvl1pPr>
          </a:lstStyle>
          <a:p>
            <a:pPr>
              <a:defRPr/>
            </a:pPr>
            <a:fld id="{1A804E34-1D12-8D40-AC02-6568506512F1}" type="slidenum">
              <a:rPr lang="en-US" altLang="en-US"/>
              <a:pPr>
                <a:defRPr/>
              </a:pPr>
              <a:t>‹#›</a:t>
            </a:fld>
            <a:endParaRPr lang="en-US" altLang="en-US"/>
          </a:p>
        </p:txBody>
      </p:sp>
    </p:spTree>
    <p:extLst>
      <p:ext uri="{BB962C8B-B14F-4D97-AF65-F5344CB8AC3E}">
        <p14:creationId xmlns:p14="http://schemas.microsoft.com/office/powerpoint/2010/main" val="299955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7997FF-D44C-FD50-393D-3E04184E9A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8CF725-E765-55B1-33E9-EB6E6D2F0CA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201889B-5850-DD13-A3CD-5911DB489D3F}"/>
              </a:ext>
            </a:extLst>
          </p:cNvPr>
          <p:cNvSpPr>
            <a:spLocks noGrp="1" noChangeArrowheads="1"/>
          </p:cNvSpPr>
          <p:nvPr>
            <p:ph type="sldNum" sz="quarter" idx="12"/>
          </p:nvPr>
        </p:nvSpPr>
        <p:spPr>
          <a:ln/>
        </p:spPr>
        <p:txBody>
          <a:bodyPr/>
          <a:lstStyle>
            <a:lvl1pPr>
              <a:defRPr/>
            </a:lvl1pPr>
          </a:lstStyle>
          <a:p>
            <a:pPr>
              <a:defRPr/>
            </a:pPr>
            <a:fld id="{E40AA67C-2ECA-C148-8031-D756D7C5D586}" type="slidenum">
              <a:rPr lang="en-US" altLang="en-US"/>
              <a:pPr>
                <a:defRPr/>
              </a:pPr>
              <a:t>‹#›</a:t>
            </a:fld>
            <a:endParaRPr lang="en-US" altLang="en-US"/>
          </a:p>
        </p:txBody>
      </p:sp>
    </p:spTree>
    <p:extLst>
      <p:ext uri="{BB962C8B-B14F-4D97-AF65-F5344CB8AC3E}">
        <p14:creationId xmlns:p14="http://schemas.microsoft.com/office/powerpoint/2010/main" val="148735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74AEAFE-5F69-8CAB-1D68-0556E016C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ECDE99-5E6D-F7D4-02C9-DEEECBD9DFF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1B55213-61F7-B5CB-F618-2F6FBB7BBD44}"/>
              </a:ext>
            </a:extLst>
          </p:cNvPr>
          <p:cNvSpPr>
            <a:spLocks noGrp="1" noChangeArrowheads="1"/>
          </p:cNvSpPr>
          <p:nvPr>
            <p:ph type="sldNum" sz="quarter" idx="12"/>
          </p:nvPr>
        </p:nvSpPr>
        <p:spPr>
          <a:ln/>
        </p:spPr>
        <p:txBody>
          <a:bodyPr/>
          <a:lstStyle>
            <a:lvl1pPr>
              <a:defRPr/>
            </a:lvl1pPr>
          </a:lstStyle>
          <a:p>
            <a:pPr>
              <a:defRPr/>
            </a:pPr>
            <a:fld id="{36DD757C-1F31-6B4D-93C8-2264101ED217}" type="slidenum">
              <a:rPr lang="en-US" altLang="en-US"/>
              <a:pPr>
                <a:defRPr/>
              </a:pPr>
              <a:t>‹#›</a:t>
            </a:fld>
            <a:endParaRPr lang="en-US" altLang="en-US"/>
          </a:p>
        </p:txBody>
      </p:sp>
    </p:spTree>
    <p:extLst>
      <p:ext uri="{BB962C8B-B14F-4D97-AF65-F5344CB8AC3E}">
        <p14:creationId xmlns:p14="http://schemas.microsoft.com/office/powerpoint/2010/main" val="1303665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004868-C0B2-F366-B96B-3FBD2778A2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72D7BA-CC87-23A2-4AA0-EDF4A1BDAD4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4FC7334-8F78-E76E-E687-182655C52408}"/>
              </a:ext>
            </a:extLst>
          </p:cNvPr>
          <p:cNvSpPr>
            <a:spLocks noGrp="1" noChangeArrowheads="1"/>
          </p:cNvSpPr>
          <p:nvPr>
            <p:ph type="sldNum" sz="quarter" idx="12"/>
          </p:nvPr>
        </p:nvSpPr>
        <p:spPr>
          <a:ln/>
        </p:spPr>
        <p:txBody>
          <a:bodyPr/>
          <a:lstStyle>
            <a:lvl1pPr>
              <a:defRPr/>
            </a:lvl1pPr>
          </a:lstStyle>
          <a:p>
            <a:pPr>
              <a:defRPr/>
            </a:pPr>
            <a:fld id="{438A0843-F132-234A-9F10-BCB672A8E610}" type="slidenum">
              <a:rPr lang="en-US" altLang="en-US"/>
              <a:pPr>
                <a:defRPr/>
              </a:pPr>
              <a:t>‹#›</a:t>
            </a:fld>
            <a:endParaRPr lang="en-US" altLang="en-US"/>
          </a:p>
        </p:txBody>
      </p:sp>
    </p:spTree>
    <p:extLst>
      <p:ext uri="{BB962C8B-B14F-4D97-AF65-F5344CB8AC3E}">
        <p14:creationId xmlns:p14="http://schemas.microsoft.com/office/powerpoint/2010/main" val="927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D0AC81-B5A6-E89E-4BD7-F38197BDD9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57545A-5ED1-E1A8-9BF5-668453CE58F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A463C0F-0703-AF91-C2C0-B8EE84BFA77A}"/>
              </a:ext>
            </a:extLst>
          </p:cNvPr>
          <p:cNvSpPr>
            <a:spLocks noGrp="1" noChangeArrowheads="1"/>
          </p:cNvSpPr>
          <p:nvPr>
            <p:ph type="sldNum" sz="quarter" idx="12"/>
          </p:nvPr>
        </p:nvSpPr>
        <p:spPr>
          <a:ln/>
        </p:spPr>
        <p:txBody>
          <a:bodyPr/>
          <a:lstStyle>
            <a:lvl1pPr>
              <a:defRPr/>
            </a:lvl1pPr>
          </a:lstStyle>
          <a:p>
            <a:pPr>
              <a:defRPr/>
            </a:pPr>
            <a:fld id="{25FB31F2-EB82-7B44-AFD3-86F8B624A66E}" type="slidenum">
              <a:rPr lang="en-US" altLang="en-US"/>
              <a:pPr>
                <a:defRPr/>
              </a:pPr>
              <a:t>‹#›</a:t>
            </a:fld>
            <a:endParaRPr lang="en-US" altLang="en-US"/>
          </a:p>
        </p:txBody>
      </p:sp>
    </p:spTree>
    <p:extLst>
      <p:ext uri="{BB962C8B-B14F-4D97-AF65-F5344CB8AC3E}">
        <p14:creationId xmlns:p14="http://schemas.microsoft.com/office/powerpoint/2010/main" val="39430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D11AB7-E2F9-8FEF-31C4-BC0A5C854C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A16F23-E4EB-FBC4-42FF-43D12ED6350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BB33BAD-42D3-7F05-B017-467501EE8810}"/>
              </a:ext>
            </a:extLst>
          </p:cNvPr>
          <p:cNvSpPr>
            <a:spLocks noGrp="1" noChangeArrowheads="1"/>
          </p:cNvSpPr>
          <p:nvPr>
            <p:ph type="sldNum" sz="quarter" idx="12"/>
          </p:nvPr>
        </p:nvSpPr>
        <p:spPr>
          <a:ln/>
        </p:spPr>
        <p:txBody>
          <a:bodyPr/>
          <a:lstStyle>
            <a:lvl1pPr>
              <a:defRPr/>
            </a:lvl1pPr>
          </a:lstStyle>
          <a:p>
            <a:pPr>
              <a:defRPr/>
            </a:pPr>
            <a:fld id="{FC405CF2-CBD7-0649-BBD0-4C3D17A79151}" type="slidenum">
              <a:rPr lang="en-US" altLang="en-US"/>
              <a:pPr>
                <a:defRPr/>
              </a:pPr>
              <a:t>‹#›</a:t>
            </a:fld>
            <a:endParaRPr lang="en-US" altLang="en-US"/>
          </a:p>
        </p:txBody>
      </p:sp>
    </p:spTree>
    <p:extLst>
      <p:ext uri="{BB962C8B-B14F-4D97-AF65-F5344CB8AC3E}">
        <p14:creationId xmlns:p14="http://schemas.microsoft.com/office/powerpoint/2010/main" val="945336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CEE8731-068C-0AF3-B1B4-6E1A3691802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65983FE-0DD9-BBA4-197A-B7E87CEDE62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54320B9E-5B22-FB76-8766-0F4E3D5914BD}"/>
              </a:ext>
            </a:extLst>
          </p:cNvPr>
          <p:cNvSpPr>
            <a:spLocks noGrp="1" noChangeArrowheads="1"/>
          </p:cNvSpPr>
          <p:nvPr>
            <p:ph type="sldNum" sz="quarter" idx="12"/>
          </p:nvPr>
        </p:nvSpPr>
        <p:spPr>
          <a:ln/>
        </p:spPr>
        <p:txBody>
          <a:bodyPr/>
          <a:lstStyle>
            <a:lvl1pPr>
              <a:defRPr/>
            </a:lvl1pPr>
          </a:lstStyle>
          <a:p>
            <a:pPr>
              <a:defRPr/>
            </a:pPr>
            <a:fld id="{99091B04-23B1-AC42-8300-140EADC1F15B}" type="slidenum">
              <a:rPr lang="en-US" altLang="en-US"/>
              <a:pPr>
                <a:defRPr/>
              </a:pPr>
              <a:t>‹#›</a:t>
            </a:fld>
            <a:endParaRPr lang="en-US" altLang="en-US"/>
          </a:p>
        </p:txBody>
      </p:sp>
    </p:spTree>
    <p:extLst>
      <p:ext uri="{BB962C8B-B14F-4D97-AF65-F5344CB8AC3E}">
        <p14:creationId xmlns:p14="http://schemas.microsoft.com/office/powerpoint/2010/main" val="4197869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E4A4921-4323-9558-9596-D6ACDA15BB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B7FCA56-5A0D-47D1-9E54-E944D5E27F7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03CCF96-13C3-F244-7202-F65C65936B57}"/>
              </a:ext>
            </a:extLst>
          </p:cNvPr>
          <p:cNvSpPr>
            <a:spLocks noGrp="1" noChangeArrowheads="1"/>
          </p:cNvSpPr>
          <p:nvPr>
            <p:ph type="sldNum" sz="quarter" idx="12"/>
          </p:nvPr>
        </p:nvSpPr>
        <p:spPr>
          <a:ln/>
        </p:spPr>
        <p:txBody>
          <a:bodyPr/>
          <a:lstStyle>
            <a:lvl1pPr>
              <a:defRPr/>
            </a:lvl1pPr>
          </a:lstStyle>
          <a:p>
            <a:pPr>
              <a:defRPr/>
            </a:pPr>
            <a:fld id="{1D00F135-AE75-0745-BE8A-D25363E77586}" type="slidenum">
              <a:rPr lang="en-US" altLang="en-US"/>
              <a:pPr>
                <a:defRPr/>
              </a:pPr>
              <a:t>‹#›</a:t>
            </a:fld>
            <a:endParaRPr lang="en-US" altLang="en-US"/>
          </a:p>
        </p:txBody>
      </p:sp>
    </p:spTree>
    <p:extLst>
      <p:ext uri="{BB962C8B-B14F-4D97-AF65-F5344CB8AC3E}">
        <p14:creationId xmlns:p14="http://schemas.microsoft.com/office/powerpoint/2010/main" val="1478918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7B1829-777B-FE5B-B616-66D99E4DAE2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B0E0AA-A1E3-4CEC-C9CE-8E6CA558281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42EE1CBF-6498-B991-CCF7-C3637A9A3E89}"/>
              </a:ext>
            </a:extLst>
          </p:cNvPr>
          <p:cNvSpPr>
            <a:spLocks noGrp="1" noChangeArrowheads="1"/>
          </p:cNvSpPr>
          <p:nvPr>
            <p:ph type="sldNum" sz="quarter" idx="12"/>
          </p:nvPr>
        </p:nvSpPr>
        <p:spPr>
          <a:ln/>
        </p:spPr>
        <p:txBody>
          <a:bodyPr/>
          <a:lstStyle>
            <a:lvl1pPr>
              <a:defRPr/>
            </a:lvl1pPr>
          </a:lstStyle>
          <a:p>
            <a:pPr>
              <a:defRPr/>
            </a:pPr>
            <a:fld id="{04E81A21-CA6F-A94D-B372-383B2AD74415}" type="slidenum">
              <a:rPr lang="en-US" altLang="en-US"/>
              <a:pPr>
                <a:defRPr/>
              </a:pPr>
              <a:t>‹#›</a:t>
            </a:fld>
            <a:endParaRPr lang="en-US" altLang="en-US"/>
          </a:p>
        </p:txBody>
      </p:sp>
    </p:spTree>
    <p:extLst>
      <p:ext uri="{BB962C8B-B14F-4D97-AF65-F5344CB8AC3E}">
        <p14:creationId xmlns:p14="http://schemas.microsoft.com/office/powerpoint/2010/main" val="529536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F4F57A-07A0-A99A-8627-B1D02E4D87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C8A60D-8F8E-91D0-F226-28237D315E7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686D97C4-E905-D5EE-88A1-A405B3196DFD}"/>
              </a:ext>
            </a:extLst>
          </p:cNvPr>
          <p:cNvSpPr>
            <a:spLocks noGrp="1" noChangeArrowheads="1"/>
          </p:cNvSpPr>
          <p:nvPr>
            <p:ph type="sldNum" sz="quarter" idx="12"/>
          </p:nvPr>
        </p:nvSpPr>
        <p:spPr>
          <a:ln/>
        </p:spPr>
        <p:txBody>
          <a:bodyPr/>
          <a:lstStyle>
            <a:lvl1pPr>
              <a:defRPr/>
            </a:lvl1pPr>
          </a:lstStyle>
          <a:p>
            <a:pPr>
              <a:defRPr/>
            </a:pPr>
            <a:fld id="{9BA2FE31-9544-344B-8E30-2A909A80CA73}" type="slidenum">
              <a:rPr lang="en-US" altLang="en-US"/>
              <a:pPr>
                <a:defRPr/>
              </a:pPr>
              <a:t>‹#›</a:t>
            </a:fld>
            <a:endParaRPr lang="en-US" altLang="en-US"/>
          </a:p>
        </p:txBody>
      </p:sp>
    </p:spTree>
    <p:extLst>
      <p:ext uri="{BB962C8B-B14F-4D97-AF65-F5344CB8AC3E}">
        <p14:creationId xmlns:p14="http://schemas.microsoft.com/office/powerpoint/2010/main" val="151178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3F5CB1-F0FF-2AC7-A3FD-455F96F8C4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5F235A-7318-CC1C-F2B2-A9C06CBEECB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7A00475-1171-5DFC-D889-91ED3835B77A}"/>
              </a:ext>
            </a:extLst>
          </p:cNvPr>
          <p:cNvSpPr>
            <a:spLocks noGrp="1" noChangeArrowheads="1"/>
          </p:cNvSpPr>
          <p:nvPr>
            <p:ph type="sldNum" sz="quarter" idx="12"/>
          </p:nvPr>
        </p:nvSpPr>
        <p:spPr>
          <a:ln/>
        </p:spPr>
        <p:txBody>
          <a:bodyPr/>
          <a:lstStyle>
            <a:lvl1pPr>
              <a:defRPr/>
            </a:lvl1pPr>
          </a:lstStyle>
          <a:p>
            <a:pPr>
              <a:defRPr/>
            </a:pPr>
            <a:fld id="{0930DD7D-0D65-B04A-A7C8-FDBF0C32014C}" type="slidenum">
              <a:rPr lang="en-US" altLang="en-US"/>
              <a:pPr>
                <a:defRPr/>
              </a:pPr>
              <a:t>‹#›</a:t>
            </a:fld>
            <a:endParaRPr lang="en-US" altLang="en-US"/>
          </a:p>
        </p:txBody>
      </p:sp>
    </p:spTree>
    <p:extLst>
      <p:ext uri="{BB962C8B-B14F-4D97-AF65-F5344CB8AC3E}">
        <p14:creationId xmlns:p14="http://schemas.microsoft.com/office/powerpoint/2010/main" val="3613057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C853B9-1C21-2FB8-C63E-484942FFBC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29EBE9-B2DA-5703-7A82-B531C445A30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50AEECF-8ADC-450D-E655-4B64B2A3E575}"/>
              </a:ext>
            </a:extLst>
          </p:cNvPr>
          <p:cNvSpPr>
            <a:spLocks noGrp="1" noChangeArrowheads="1"/>
          </p:cNvSpPr>
          <p:nvPr>
            <p:ph type="sldNum" sz="quarter" idx="12"/>
          </p:nvPr>
        </p:nvSpPr>
        <p:spPr>
          <a:ln/>
        </p:spPr>
        <p:txBody>
          <a:bodyPr/>
          <a:lstStyle>
            <a:lvl1pPr>
              <a:defRPr/>
            </a:lvl1pPr>
          </a:lstStyle>
          <a:p>
            <a:pPr>
              <a:defRPr/>
            </a:pPr>
            <a:fld id="{6545F1DA-7A6F-BD4D-860B-2BE745CD5E69}" type="slidenum">
              <a:rPr lang="en-US" altLang="en-US"/>
              <a:pPr>
                <a:defRPr/>
              </a:pPr>
              <a:t>‹#›</a:t>
            </a:fld>
            <a:endParaRPr lang="en-US" altLang="en-US"/>
          </a:p>
        </p:txBody>
      </p:sp>
    </p:spTree>
    <p:extLst>
      <p:ext uri="{BB962C8B-B14F-4D97-AF65-F5344CB8AC3E}">
        <p14:creationId xmlns:p14="http://schemas.microsoft.com/office/powerpoint/2010/main" val="1110406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21895D-CD8F-5791-0141-699E7B3C89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0BB26E-6807-8FA1-E121-0EC9AA2F2F7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6D280CB-5373-D43D-D30B-31BCC954CA01}"/>
              </a:ext>
            </a:extLst>
          </p:cNvPr>
          <p:cNvSpPr>
            <a:spLocks noGrp="1" noChangeArrowheads="1"/>
          </p:cNvSpPr>
          <p:nvPr>
            <p:ph type="sldNum" sz="quarter" idx="12"/>
          </p:nvPr>
        </p:nvSpPr>
        <p:spPr>
          <a:ln/>
        </p:spPr>
        <p:txBody>
          <a:bodyPr/>
          <a:lstStyle>
            <a:lvl1pPr>
              <a:defRPr/>
            </a:lvl1pPr>
          </a:lstStyle>
          <a:p>
            <a:pPr>
              <a:defRPr/>
            </a:pPr>
            <a:fld id="{9E43B51A-A015-C84C-8E16-1911136E7E0B}" type="slidenum">
              <a:rPr lang="en-US" altLang="en-US"/>
              <a:pPr>
                <a:defRPr/>
              </a:pPr>
              <a:t>‹#›</a:t>
            </a:fld>
            <a:endParaRPr lang="en-US" altLang="en-US"/>
          </a:p>
        </p:txBody>
      </p:sp>
    </p:spTree>
    <p:extLst>
      <p:ext uri="{BB962C8B-B14F-4D97-AF65-F5344CB8AC3E}">
        <p14:creationId xmlns:p14="http://schemas.microsoft.com/office/powerpoint/2010/main" val="402263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C65A3B-B5DC-BA20-8D18-78679BBFCB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6BD027-6287-1DE1-6B8A-80242AC7C90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F1DA422-8509-9981-DD8C-64E388A52B31}"/>
              </a:ext>
            </a:extLst>
          </p:cNvPr>
          <p:cNvSpPr>
            <a:spLocks noGrp="1" noChangeArrowheads="1"/>
          </p:cNvSpPr>
          <p:nvPr>
            <p:ph type="sldNum" sz="quarter" idx="12"/>
          </p:nvPr>
        </p:nvSpPr>
        <p:spPr>
          <a:ln/>
        </p:spPr>
        <p:txBody>
          <a:bodyPr/>
          <a:lstStyle>
            <a:lvl1pPr>
              <a:defRPr/>
            </a:lvl1pPr>
          </a:lstStyle>
          <a:p>
            <a:pPr>
              <a:defRPr/>
            </a:pPr>
            <a:fld id="{95C9A45B-70F1-9C43-94D7-B96DF6E7DB53}" type="slidenum">
              <a:rPr lang="en-US" altLang="en-US"/>
              <a:pPr>
                <a:defRPr/>
              </a:pPr>
              <a:t>‹#›</a:t>
            </a:fld>
            <a:endParaRPr lang="en-US" altLang="en-US"/>
          </a:p>
        </p:txBody>
      </p:sp>
    </p:spTree>
    <p:extLst>
      <p:ext uri="{BB962C8B-B14F-4D97-AF65-F5344CB8AC3E}">
        <p14:creationId xmlns:p14="http://schemas.microsoft.com/office/powerpoint/2010/main" val="505320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041083C-F29C-16E2-DC7B-74484624C961}"/>
              </a:ext>
            </a:extLst>
          </p:cNvPr>
          <p:cNvSpPr>
            <a:spLocks noGrp="1" noChangeArrowheads="1"/>
          </p:cNvSpPr>
          <p:nvPr>
            <p:ph type="dt" sz="half" idx="10"/>
          </p:nvPr>
        </p:nvSpPr>
        <p:spPr>
          <a:ln/>
        </p:spPr>
        <p:txBody>
          <a:bodyPr/>
          <a:lstStyle>
            <a:lvl1pPr>
              <a:defRPr/>
            </a:lvl1pPr>
          </a:lstStyle>
          <a:p>
            <a:pPr>
              <a:defRPr/>
            </a:pPr>
            <a:fld id="{8ADBECD0-4486-F841-BA77-834E5D135AE0}" type="datetime1">
              <a:rPr lang="en-US" altLang="en-US"/>
              <a:pPr>
                <a:defRPr/>
              </a:pPr>
              <a:t>9/30/24</a:t>
            </a:fld>
            <a:endParaRPr lang="en-US" altLang="en-US"/>
          </a:p>
        </p:txBody>
      </p:sp>
      <p:sp>
        <p:nvSpPr>
          <p:cNvPr id="5" name="Rectangle 5">
            <a:extLst>
              <a:ext uri="{FF2B5EF4-FFF2-40B4-BE49-F238E27FC236}">
                <a16:creationId xmlns:a16="http://schemas.microsoft.com/office/drawing/2014/main" id="{8219FFBE-851D-F803-177C-E477AADDA87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C62CA9B-FE26-4F9F-B0C3-0D4424617862}"/>
              </a:ext>
            </a:extLst>
          </p:cNvPr>
          <p:cNvSpPr>
            <a:spLocks noGrp="1" noChangeArrowheads="1"/>
          </p:cNvSpPr>
          <p:nvPr>
            <p:ph type="sldNum" sz="quarter" idx="12"/>
          </p:nvPr>
        </p:nvSpPr>
        <p:spPr>
          <a:ln/>
        </p:spPr>
        <p:txBody>
          <a:bodyPr/>
          <a:lstStyle>
            <a:lvl1pPr>
              <a:defRPr/>
            </a:lvl1pPr>
          </a:lstStyle>
          <a:p>
            <a:pPr>
              <a:defRPr/>
            </a:pPr>
            <a:fld id="{01A3F073-E61B-8E43-988C-AC4D1BF19EE4}" type="slidenum">
              <a:rPr lang="en-US" altLang="en-US"/>
              <a:pPr>
                <a:defRPr/>
              </a:pPr>
              <a:t>‹#›</a:t>
            </a:fld>
            <a:endParaRPr lang="en-US" altLang="en-US"/>
          </a:p>
        </p:txBody>
      </p:sp>
    </p:spTree>
    <p:extLst>
      <p:ext uri="{BB962C8B-B14F-4D97-AF65-F5344CB8AC3E}">
        <p14:creationId xmlns:p14="http://schemas.microsoft.com/office/powerpoint/2010/main" val="2720203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B71C19-D18C-4FFF-6FE4-513DCDE6C80F}"/>
              </a:ext>
            </a:extLst>
          </p:cNvPr>
          <p:cNvSpPr>
            <a:spLocks noGrp="1" noChangeArrowheads="1"/>
          </p:cNvSpPr>
          <p:nvPr>
            <p:ph type="dt" sz="half" idx="10"/>
          </p:nvPr>
        </p:nvSpPr>
        <p:spPr>
          <a:ln/>
        </p:spPr>
        <p:txBody>
          <a:bodyPr/>
          <a:lstStyle>
            <a:lvl1pPr>
              <a:defRPr/>
            </a:lvl1pPr>
          </a:lstStyle>
          <a:p>
            <a:pPr>
              <a:defRPr/>
            </a:pPr>
            <a:fld id="{409B0B40-3108-1345-800F-DA8B5E7EF6C1}" type="datetime1">
              <a:rPr lang="en-US" altLang="en-US"/>
              <a:pPr>
                <a:defRPr/>
              </a:pPr>
              <a:t>9/30/24</a:t>
            </a:fld>
            <a:endParaRPr lang="en-US" altLang="en-US"/>
          </a:p>
        </p:txBody>
      </p:sp>
      <p:sp>
        <p:nvSpPr>
          <p:cNvPr id="5" name="Rectangle 5">
            <a:extLst>
              <a:ext uri="{FF2B5EF4-FFF2-40B4-BE49-F238E27FC236}">
                <a16:creationId xmlns:a16="http://schemas.microsoft.com/office/drawing/2014/main" id="{1E6EC0FA-0087-635B-B7A3-83A931A3D4E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75892DD9-2ECA-FC81-CB81-031C7E7A35C0}"/>
              </a:ext>
            </a:extLst>
          </p:cNvPr>
          <p:cNvSpPr>
            <a:spLocks noGrp="1" noChangeArrowheads="1"/>
          </p:cNvSpPr>
          <p:nvPr>
            <p:ph type="sldNum" sz="quarter" idx="12"/>
          </p:nvPr>
        </p:nvSpPr>
        <p:spPr>
          <a:ln/>
        </p:spPr>
        <p:txBody>
          <a:bodyPr/>
          <a:lstStyle>
            <a:lvl1pPr>
              <a:defRPr/>
            </a:lvl1pPr>
          </a:lstStyle>
          <a:p>
            <a:pPr>
              <a:defRPr/>
            </a:pPr>
            <a:fld id="{4F212913-A4DB-F942-8252-909A8AB0A749}" type="slidenum">
              <a:rPr lang="en-US" altLang="en-US"/>
              <a:pPr>
                <a:defRPr/>
              </a:pPr>
              <a:t>‹#›</a:t>
            </a:fld>
            <a:endParaRPr lang="en-US" altLang="en-US"/>
          </a:p>
        </p:txBody>
      </p:sp>
    </p:spTree>
    <p:extLst>
      <p:ext uri="{BB962C8B-B14F-4D97-AF65-F5344CB8AC3E}">
        <p14:creationId xmlns:p14="http://schemas.microsoft.com/office/powerpoint/2010/main" val="1708430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1C132A-7E00-F86A-0F90-69547E2734DA}"/>
              </a:ext>
            </a:extLst>
          </p:cNvPr>
          <p:cNvSpPr>
            <a:spLocks noGrp="1" noChangeArrowheads="1"/>
          </p:cNvSpPr>
          <p:nvPr>
            <p:ph type="dt" sz="half" idx="10"/>
          </p:nvPr>
        </p:nvSpPr>
        <p:spPr>
          <a:ln/>
        </p:spPr>
        <p:txBody>
          <a:bodyPr/>
          <a:lstStyle>
            <a:lvl1pPr>
              <a:defRPr/>
            </a:lvl1pPr>
          </a:lstStyle>
          <a:p>
            <a:pPr>
              <a:defRPr/>
            </a:pPr>
            <a:fld id="{B7D7B3D0-4915-BF44-BF2C-F2183FB5041E}" type="datetime1">
              <a:rPr lang="en-US" altLang="en-US"/>
              <a:pPr>
                <a:defRPr/>
              </a:pPr>
              <a:t>9/30/24</a:t>
            </a:fld>
            <a:endParaRPr lang="en-US" altLang="en-US"/>
          </a:p>
        </p:txBody>
      </p:sp>
      <p:sp>
        <p:nvSpPr>
          <p:cNvPr id="5" name="Rectangle 5">
            <a:extLst>
              <a:ext uri="{FF2B5EF4-FFF2-40B4-BE49-F238E27FC236}">
                <a16:creationId xmlns:a16="http://schemas.microsoft.com/office/drawing/2014/main" id="{82DA9B6B-1827-D305-FA76-8C365E8D056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F28BB0C-A0A0-4BDC-1560-D038666B2DB0}"/>
              </a:ext>
            </a:extLst>
          </p:cNvPr>
          <p:cNvSpPr>
            <a:spLocks noGrp="1" noChangeArrowheads="1"/>
          </p:cNvSpPr>
          <p:nvPr>
            <p:ph type="sldNum" sz="quarter" idx="12"/>
          </p:nvPr>
        </p:nvSpPr>
        <p:spPr>
          <a:ln/>
        </p:spPr>
        <p:txBody>
          <a:bodyPr/>
          <a:lstStyle>
            <a:lvl1pPr>
              <a:defRPr/>
            </a:lvl1pPr>
          </a:lstStyle>
          <a:p>
            <a:pPr>
              <a:defRPr/>
            </a:pPr>
            <a:fld id="{EEDDF40A-4146-3145-8B8D-298A3AB47996}" type="slidenum">
              <a:rPr lang="en-US" altLang="en-US"/>
              <a:pPr>
                <a:defRPr/>
              </a:pPr>
              <a:t>‹#›</a:t>
            </a:fld>
            <a:endParaRPr lang="en-US" altLang="en-US"/>
          </a:p>
        </p:txBody>
      </p:sp>
    </p:spTree>
    <p:extLst>
      <p:ext uri="{BB962C8B-B14F-4D97-AF65-F5344CB8AC3E}">
        <p14:creationId xmlns:p14="http://schemas.microsoft.com/office/powerpoint/2010/main" val="142324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4E198B-FA31-E149-D7B9-94DEF9164609}"/>
              </a:ext>
            </a:extLst>
          </p:cNvPr>
          <p:cNvSpPr>
            <a:spLocks noGrp="1" noChangeArrowheads="1"/>
          </p:cNvSpPr>
          <p:nvPr>
            <p:ph type="dt" sz="half" idx="10"/>
          </p:nvPr>
        </p:nvSpPr>
        <p:spPr>
          <a:ln/>
        </p:spPr>
        <p:txBody>
          <a:bodyPr/>
          <a:lstStyle>
            <a:lvl1pPr>
              <a:defRPr/>
            </a:lvl1pPr>
          </a:lstStyle>
          <a:p>
            <a:pPr>
              <a:defRPr/>
            </a:pPr>
            <a:fld id="{BB42ABC2-F766-BB42-B3F1-8661B0FBAD49}" type="datetime1">
              <a:rPr lang="en-US" altLang="en-US"/>
              <a:pPr>
                <a:defRPr/>
              </a:pPr>
              <a:t>9/30/24</a:t>
            </a:fld>
            <a:endParaRPr lang="en-US" altLang="en-US"/>
          </a:p>
        </p:txBody>
      </p:sp>
      <p:sp>
        <p:nvSpPr>
          <p:cNvPr id="6" name="Rectangle 5">
            <a:extLst>
              <a:ext uri="{FF2B5EF4-FFF2-40B4-BE49-F238E27FC236}">
                <a16:creationId xmlns:a16="http://schemas.microsoft.com/office/drawing/2014/main" id="{819BDC3E-1EA6-EC3C-0C73-953BD998F9B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EF5CF03-9E95-954D-14FD-22DECF8493B8}"/>
              </a:ext>
            </a:extLst>
          </p:cNvPr>
          <p:cNvSpPr>
            <a:spLocks noGrp="1" noChangeArrowheads="1"/>
          </p:cNvSpPr>
          <p:nvPr>
            <p:ph type="sldNum" sz="quarter" idx="12"/>
          </p:nvPr>
        </p:nvSpPr>
        <p:spPr>
          <a:ln/>
        </p:spPr>
        <p:txBody>
          <a:bodyPr/>
          <a:lstStyle>
            <a:lvl1pPr>
              <a:defRPr/>
            </a:lvl1pPr>
          </a:lstStyle>
          <a:p>
            <a:pPr>
              <a:defRPr/>
            </a:pPr>
            <a:fld id="{27B38D00-858E-994F-9FB7-B543FB2F3FAC}" type="slidenum">
              <a:rPr lang="en-US" altLang="en-US"/>
              <a:pPr>
                <a:defRPr/>
              </a:pPr>
              <a:t>‹#›</a:t>
            </a:fld>
            <a:endParaRPr lang="en-US" altLang="en-US"/>
          </a:p>
        </p:txBody>
      </p:sp>
    </p:spTree>
    <p:extLst>
      <p:ext uri="{BB962C8B-B14F-4D97-AF65-F5344CB8AC3E}">
        <p14:creationId xmlns:p14="http://schemas.microsoft.com/office/powerpoint/2010/main" val="4015335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C933CE-E17E-1BE6-ACDF-BAD0F21CC5DF}"/>
              </a:ext>
            </a:extLst>
          </p:cNvPr>
          <p:cNvSpPr>
            <a:spLocks noGrp="1" noChangeArrowheads="1"/>
          </p:cNvSpPr>
          <p:nvPr>
            <p:ph type="dt" sz="half" idx="10"/>
          </p:nvPr>
        </p:nvSpPr>
        <p:spPr>
          <a:ln/>
        </p:spPr>
        <p:txBody>
          <a:bodyPr/>
          <a:lstStyle>
            <a:lvl1pPr>
              <a:defRPr/>
            </a:lvl1pPr>
          </a:lstStyle>
          <a:p>
            <a:pPr>
              <a:defRPr/>
            </a:pPr>
            <a:fld id="{CFE91A5E-14F0-4744-8F10-4FDCF0F308BF}" type="datetime1">
              <a:rPr lang="en-US" altLang="en-US"/>
              <a:pPr>
                <a:defRPr/>
              </a:pPr>
              <a:t>9/30/24</a:t>
            </a:fld>
            <a:endParaRPr lang="en-US" altLang="en-US"/>
          </a:p>
        </p:txBody>
      </p:sp>
      <p:sp>
        <p:nvSpPr>
          <p:cNvPr id="8" name="Rectangle 5">
            <a:extLst>
              <a:ext uri="{FF2B5EF4-FFF2-40B4-BE49-F238E27FC236}">
                <a16:creationId xmlns:a16="http://schemas.microsoft.com/office/drawing/2014/main" id="{9843DBB9-6807-DDEB-5441-6C7C827C93F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08FECF25-6EB3-3604-C46E-392EDEE04495}"/>
              </a:ext>
            </a:extLst>
          </p:cNvPr>
          <p:cNvSpPr>
            <a:spLocks noGrp="1" noChangeArrowheads="1"/>
          </p:cNvSpPr>
          <p:nvPr>
            <p:ph type="sldNum" sz="quarter" idx="12"/>
          </p:nvPr>
        </p:nvSpPr>
        <p:spPr>
          <a:ln/>
        </p:spPr>
        <p:txBody>
          <a:bodyPr/>
          <a:lstStyle>
            <a:lvl1pPr>
              <a:defRPr/>
            </a:lvl1pPr>
          </a:lstStyle>
          <a:p>
            <a:pPr>
              <a:defRPr/>
            </a:pPr>
            <a:fld id="{AB4F7EB8-2961-E342-86CB-54BE1D6D27BC}" type="slidenum">
              <a:rPr lang="en-US" altLang="en-US"/>
              <a:pPr>
                <a:defRPr/>
              </a:pPr>
              <a:t>‹#›</a:t>
            </a:fld>
            <a:endParaRPr lang="en-US" altLang="en-US"/>
          </a:p>
        </p:txBody>
      </p:sp>
    </p:spTree>
    <p:extLst>
      <p:ext uri="{BB962C8B-B14F-4D97-AF65-F5344CB8AC3E}">
        <p14:creationId xmlns:p14="http://schemas.microsoft.com/office/powerpoint/2010/main" val="1767565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BC98A3-1F72-1C0C-2849-2C12B212335E}"/>
              </a:ext>
            </a:extLst>
          </p:cNvPr>
          <p:cNvSpPr>
            <a:spLocks noGrp="1" noChangeArrowheads="1"/>
          </p:cNvSpPr>
          <p:nvPr>
            <p:ph type="dt" sz="half" idx="10"/>
          </p:nvPr>
        </p:nvSpPr>
        <p:spPr>
          <a:ln/>
        </p:spPr>
        <p:txBody>
          <a:bodyPr/>
          <a:lstStyle>
            <a:lvl1pPr>
              <a:defRPr/>
            </a:lvl1pPr>
          </a:lstStyle>
          <a:p>
            <a:pPr>
              <a:defRPr/>
            </a:pPr>
            <a:fld id="{50EDB466-2639-D147-90FE-BD2421CFA172}" type="datetime1">
              <a:rPr lang="en-US" altLang="en-US"/>
              <a:pPr>
                <a:defRPr/>
              </a:pPr>
              <a:t>9/30/24</a:t>
            </a:fld>
            <a:endParaRPr lang="en-US" altLang="en-US"/>
          </a:p>
        </p:txBody>
      </p:sp>
      <p:sp>
        <p:nvSpPr>
          <p:cNvPr id="4" name="Rectangle 5">
            <a:extLst>
              <a:ext uri="{FF2B5EF4-FFF2-40B4-BE49-F238E27FC236}">
                <a16:creationId xmlns:a16="http://schemas.microsoft.com/office/drawing/2014/main" id="{35FA2A7A-39A4-5885-EFEE-A591FC9A7B7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312522A6-A6E4-2DE0-BB65-D6820B990A2C}"/>
              </a:ext>
            </a:extLst>
          </p:cNvPr>
          <p:cNvSpPr>
            <a:spLocks noGrp="1" noChangeArrowheads="1"/>
          </p:cNvSpPr>
          <p:nvPr>
            <p:ph type="sldNum" sz="quarter" idx="12"/>
          </p:nvPr>
        </p:nvSpPr>
        <p:spPr>
          <a:ln/>
        </p:spPr>
        <p:txBody>
          <a:bodyPr/>
          <a:lstStyle>
            <a:lvl1pPr>
              <a:defRPr/>
            </a:lvl1pPr>
          </a:lstStyle>
          <a:p>
            <a:pPr>
              <a:defRPr/>
            </a:pPr>
            <a:fld id="{B47A5D2D-77A2-A744-912C-8A2FCCD38A35}" type="slidenum">
              <a:rPr lang="en-US" altLang="en-US"/>
              <a:pPr>
                <a:defRPr/>
              </a:pPr>
              <a:t>‹#›</a:t>
            </a:fld>
            <a:endParaRPr lang="en-US" altLang="en-US"/>
          </a:p>
        </p:txBody>
      </p:sp>
    </p:spTree>
    <p:extLst>
      <p:ext uri="{BB962C8B-B14F-4D97-AF65-F5344CB8AC3E}">
        <p14:creationId xmlns:p14="http://schemas.microsoft.com/office/powerpoint/2010/main" val="2555049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1E4135-725B-5141-0227-26BAB5CFEED7}"/>
              </a:ext>
            </a:extLst>
          </p:cNvPr>
          <p:cNvSpPr>
            <a:spLocks noGrp="1" noChangeArrowheads="1"/>
          </p:cNvSpPr>
          <p:nvPr>
            <p:ph type="dt" sz="half" idx="10"/>
          </p:nvPr>
        </p:nvSpPr>
        <p:spPr>
          <a:ln/>
        </p:spPr>
        <p:txBody>
          <a:bodyPr/>
          <a:lstStyle>
            <a:lvl1pPr>
              <a:defRPr/>
            </a:lvl1pPr>
          </a:lstStyle>
          <a:p>
            <a:pPr>
              <a:defRPr/>
            </a:pPr>
            <a:fld id="{1B8F7DC0-EE20-A442-BC0E-0D2E8198C012}" type="datetime1">
              <a:rPr lang="en-US" altLang="en-US"/>
              <a:pPr>
                <a:defRPr/>
              </a:pPr>
              <a:t>9/30/24</a:t>
            </a:fld>
            <a:endParaRPr lang="en-US" altLang="en-US"/>
          </a:p>
        </p:txBody>
      </p:sp>
      <p:sp>
        <p:nvSpPr>
          <p:cNvPr id="3" name="Rectangle 5">
            <a:extLst>
              <a:ext uri="{FF2B5EF4-FFF2-40B4-BE49-F238E27FC236}">
                <a16:creationId xmlns:a16="http://schemas.microsoft.com/office/drawing/2014/main" id="{8B569466-D7FF-BAF6-6E29-DDB86F23FA7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D1C3732A-542B-187B-B326-AAFDAAA57030}"/>
              </a:ext>
            </a:extLst>
          </p:cNvPr>
          <p:cNvSpPr>
            <a:spLocks noGrp="1" noChangeArrowheads="1"/>
          </p:cNvSpPr>
          <p:nvPr>
            <p:ph type="sldNum" sz="quarter" idx="12"/>
          </p:nvPr>
        </p:nvSpPr>
        <p:spPr>
          <a:ln/>
        </p:spPr>
        <p:txBody>
          <a:bodyPr/>
          <a:lstStyle>
            <a:lvl1pPr>
              <a:defRPr/>
            </a:lvl1pPr>
          </a:lstStyle>
          <a:p>
            <a:pPr>
              <a:defRPr/>
            </a:pPr>
            <a:fld id="{D5B8F0F8-1CD9-194D-BF92-86920C26618D}" type="slidenum">
              <a:rPr lang="en-US" altLang="en-US"/>
              <a:pPr>
                <a:defRPr/>
              </a:pPr>
              <a:t>‹#›</a:t>
            </a:fld>
            <a:endParaRPr lang="en-US" altLang="en-US"/>
          </a:p>
        </p:txBody>
      </p:sp>
    </p:spTree>
    <p:extLst>
      <p:ext uri="{BB962C8B-B14F-4D97-AF65-F5344CB8AC3E}">
        <p14:creationId xmlns:p14="http://schemas.microsoft.com/office/powerpoint/2010/main" val="193641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4D5671F-1412-E2F6-FB1E-B37E6447CC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0CF407-9F46-66BC-F6D8-618E72B4AE0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3D479B1-120F-E9DC-E961-0DE665CEC491}"/>
              </a:ext>
            </a:extLst>
          </p:cNvPr>
          <p:cNvSpPr>
            <a:spLocks noGrp="1" noChangeArrowheads="1"/>
          </p:cNvSpPr>
          <p:nvPr>
            <p:ph type="sldNum" sz="quarter" idx="12"/>
          </p:nvPr>
        </p:nvSpPr>
        <p:spPr>
          <a:ln/>
        </p:spPr>
        <p:txBody>
          <a:bodyPr/>
          <a:lstStyle>
            <a:lvl1pPr>
              <a:defRPr/>
            </a:lvl1pPr>
          </a:lstStyle>
          <a:p>
            <a:pPr>
              <a:defRPr/>
            </a:pPr>
            <a:fld id="{65A52AF0-F828-0946-A003-B2FE213B762C}" type="slidenum">
              <a:rPr lang="en-US" altLang="en-US"/>
              <a:pPr>
                <a:defRPr/>
              </a:pPr>
              <a:t>‹#›</a:t>
            </a:fld>
            <a:endParaRPr lang="en-US" altLang="en-US"/>
          </a:p>
        </p:txBody>
      </p:sp>
    </p:spTree>
    <p:extLst>
      <p:ext uri="{BB962C8B-B14F-4D97-AF65-F5344CB8AC3E}">
        <p14:creationId xmlns:p14="http://schemas.microsoft.com/office/powerpoint/2010/main" val="3905646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177075-6BE2-C880-9DF6-2F948A4D91A7}"/>
              </a:ext>
            </a:extLst>
          </p:cNvPr>
          <p:cNvSpPr>
            <a:spLocks noGrp="1" noChangeArrowheads="1"/>
          </p:cNvSpPr>
          <p:nvPr>
            <p:ph type="dt" sz="half" idx="10"/>
          </p:nvPr>
        </p:nvSpPr>
        <p:spPr>
          <a:ln/>
        </p:spPr>
        <p:txBody>
          <a:bodyPr/>
          <a:lstStyle>
            <a:lvl1pPr>
              <a:defRPr/>
            </a:lvl1pPr>
          </a:lstStyle>
          <a:p>
            <a:pPr>
              <a:defRPr/>
            </a:pPr>
            <a:fld id="{60D64D3B-2CF0-C645-BEAC-193996864528}" type="datetime1">
              <a:rPr lang="en-US" altLang="en-US"/>
              <a:pPr>
                <a:defRPr/>
              </a:pPr>
              <a:t>9/30/24</a:t>
            </a:fld>
            <a:endParaRPr lang="en-US" altLang="en-US"/>
          </a:p>
        </p:txBody>
      </p:sp>
      <p:sp>
        <p:nvSpPr>
          <p:cNvPr id="6" name="Rectangle 5">
            <a:extLst>
              <a:ext uri="{FF2B5EF4-FFF2-40B4-BE49-F238E27FC236}">
                <a16:creationId xmlns:a16="http://schemas.microsoft.com/office/drawing/2014/main" id="{37DDBF55-8A85-0894-2CB7-B9EE57E9D0D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524B64F-0F29-E5B5-688B-9A0C5F41A647}"/>
              </a:ext>
            </a:extLst>
          </p:cNvPr>
          <p:cNvSpPr>
            <a:spLocks noGrp="1" noChangeArrowheads="1"/>
          </p:cNvSpPr>
          <p:nvPr>
            <p:ph type="sldNum" sz="quarter" idx="12"/>
          </p:nvPr>
        </p:nvSpPr>
        <p:spPr>
          <a:ln/>
        </p:spPr>
        <p:txBody>
          <a:bodyPr/>
          <a:lstStyle>
            <a:lvl1pPr>
              <a:defRPr/>
            </a:lvl1pPr>
          </a:lstStyle>
          <a:p>
            <a:pPr>
              <a:defRPr/>
            </a:pPr>
            <a:fld id="{8618C910-CBCC-724C-AE18-213619B9FD97}" type="slidenum">
              <a:rPr lang="en-US" altLang="en-US"/>
              <a:pPr>
                <a:defRPr/>
              </a:pPr>
              <a:t>‹#›</a:t>
            </a:fld>
            <a:endParaRPr lang="en-US" altLang="en-US"/>
          </a:p>
        </p:txBody>
      </p:sp>
    </p:spTree>
    <p:extLst>
      <p:ext uri="{BB962C8B-B14F-4D97-AF65-F5344CB8AC3E}">
        <p14:creationId xmlns:p14="http://schemas.microsoft.com/office/powerpoint/2010/main" val="1676320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73B884-E5BE-FCC6-461F-97C09D3834AA}"/>
              </a:ext>
            </a:extLst>
          </p:cNvPr>
          <p:cNvSpPr>
            <a:spLocks noGrp="1" noChangeArrowheads="1"/>
          </p:cNvSpPr>
          <p:nvPr>
            <p:ph type="dt" sz="half" idx="10"/>
          </p:nvPr>
        </p:nvSpPr>
        <p:spPr>
          <a:ln/>
        </p:spPr>
        <p:txBody>
          <a:bodyPr/>
          <a:lstStyle>
            <a:lvl1pPr>
              <a:defRPr/>
            </a:lvl1pPr>
          </a:lstStyle>
          <a:p>
            <a:pPr>
              <a:defRPr/>
            </a:pPr>
            <a:fld id="{57BB76DD-B1DE-6D4F-B453-1E0DF7A21805}" type="datetime1">
              <a:rPr lang="en-US" altLang="en-US"/>
              <a:pPr>
                <a:defRPr/>
              </a:pPr>
              <a:t>9/30/24</a:t>
            </a:fld>
            <a:endParaRPr lang="en-US" altLang="en-US"/>
          </a:p>
        </p:txBody>
      </p:sp>
      <p:sp>
        <p:nvSpPr>
          <p:cNvPr id="6" name="Rectangle 5">
            <a:extLst>
              <a:ext uri="{FF2B5EF4-FFF2-40B4-BE49-F238E27FC236}">
                <a16:creationId xmlns:a16="http://schemas.microsoft.com/office/drawing/2014/main" id="{BFFEC7D4-1341-63E9-6C37-0494F1CF1DE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83A09CBF-6827-7D38-2F13-1471C91E631A}"/>
              </a:ext>
            </a:extLst>
          </p:cNvPr>
          <p:cNvSpPr>
            <a:spLocks noGrp="1" noChangeArrowheads="1"/>
          </p:cNvSpPr>
          <p:nvPr>
            <p:ph type="sldNum" sz="quarter" idx="12"/>
          </p:nvPr>
        </p:nvSpPr>
        <p:spPr>
          <a:ln/>
        </p:spPr>
        <p:txBody>
          <a:bodyPr/>
          <a:lstStyle>
            <a:lvl1pPr>
              <a:defRPr/>
            </a:lvl1pPr>
          </a:lstStyle>
          <a:p>
            <a:pPr>
              <a:defRPr/>
            </a:pPr>
            <a:fld id="{0B1343E4-7318-CD47-BA85-9BB2295DAAFE}" type="slidenum">
              <a:rPr lang="en-US" altLang="en-US"/>
              <a:pPr>
                <a:defRPr/>
              </a:pPr>
              <a:t>‹#›</a:t>
            </a:fld>
            <a:endParaRPr lang="en-US" altLang="en-US"/>
          </a:p>
        </p:txBody>
      </p:sp>
    </p:spTree>
    <p:extLst>
      <p:ext uri="{BB962C8B-B14F-4D97-AF65-F5344CB8AC3E}">
        <p14:creationId xmlns:p14="http://schemas.microsoft.com/office/powerpoint/2010/main" val="3029426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ED2E84-2016-8B96-A60E-206A5DDEC4DE}"/>
              </a:ext>
            </a:extLst>
          </p:cNvPr>
          <p:cNvSpPr>
            <a:spLocks noGrp="1" noChangeArrowheads="1"/>
          </p:cNvSpPr>
          <p:nvPr>
            <p:ph type="dt" sz="half" idx="10"/>
          </p:nvPr>
        </p:nvSpPr>
        <p:spPr>
          <a:ln/>
        </p:spPr>
        <p:txBody>
          <a:bodyPr/>
          <a:lstStyle>
            <a:lvl1pPr>
              <a:defRPr/>
            </a:lvl1pPr>
          </a:lstStyle>
          <a:p>
            <a:pPr>
              <a:defRPr/>
            </a:pPr>
            <a:fld id="{87AD3D69-E842-8248-924D-534978238194}" type="datetime1">
              <a:rPr lang="en-US" altLang="en-US"/>
              <a:pPr>
                <a:defRPr/>
              </a:pPr>
              <a:t>9/30/24</a:t>
            </a:fld>
            <a:endParaRPr lang="en-US" altLang="en-US"/>
          </a:p>
        </p:txBody>
      </p:sp>
      <p:sp>
        <p:nvSpPr>
          <p:cNvPr id="5" name="Rectangle 5">
            <a:extLst>
              <a:ext uri="{FF2B5EF4-FFF2-40B4-BE49-F238E27FC236}">
                <a16:creationId xmlns:a16="http://schemas.microsoft.com/office/drawing/2014/main" id="{E00673DE-300C-19EE-C80D-21D31505D0D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555A19D7-262B-FC88-1D34-9E90492865AA}"/>
              </a:ext>
            </a:extLst>
          </p:cNvPr>
          <p:cNvSpPr>
            <a:spLocks noGrp="1" noChangeArrowheads="1"/>
          </p:cNvSpPr>
          <p:nvPr>
            <p:ph type="sldNum" sz="quarter" idx="12"/>
          </p:nvPr>
        </p:nvSpPr>
        <p:spPr>
          <a:ln/>
        </p:spPr>
        <p:txBody>
          <a:bodyPr/>
          <a:lstStyle>
            <a:lvl1pPr>
              <a:defRPr/>
            </a:lvl1pPr>
          </a:lstStyle>
          <a:p>
            <a:pPr>
              <a:defRPr/>
            </a:pPr>
            <a:fld id="{6A029BDC-D53A-D744-900B-778D957FEDBB}" type="slidenum">
              <a:rPr lang="en-US" altLang="en-US"/>
              <a:pPr>
                <a:defRPr/>
              </a:pPr>
              <a:t>‹#›</a:t>
            </a:fld>
            <a:endParaRPr lang="en-US" altLang="en-US"/>
          </a:p>
        </p:txBody>
      </p:sp>
    </p:spTree>
    <p:extLst>
      <p:ext uri="{BB962C8B-B14F-4D97-AF65-F5344CB8AC3E}">
        <p14:creationId xmlns:p14="http://schemas.microsoft.com/office/powerpoint/2010/main" val="3944212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0E7EA8-C3FD-9410-8B46-5F5E4BAA0F41}"/>
              </a:ext>
            </a:extLst>
          </p:cNvPr>
          <p:cNvSpPr>
            <a:spLocks noGrp="1" noChangeArrowheads="1"/>
          </p:cNvSpPr>
          <p:nvPr>
            <p:ph type="dt" sz="half" idx="10"/>
          </p:nvPr>
        </p:nvSpPr>
        <p:spPr>
          <a:ln/>
        </p:spPr>
        <p:txBody>
          <a:bodyPr/>
          <a:lstStyle>
            <a:lvl1pPr>
              <a:defRPr/>
            </a:lvl1pPr>
          </a:lstStyle>
          <a:p>
            <a:pPr>
              <a:defRPr/>
            </a:pPr>
            <a:fld id="{969971CD-764D-C547-9CC2-5C23559B24B7}" type="datetime1">
              <a:rPr lang="en-US" altLang="en-US"/>
              <a:pPr>
                <a:defRPr/>
              </a:pPr>
              <a:t>9/30/24</a:t>
            </a:fld>
            <a:endParaRPr lang="en-US" altLang="en-US"/>
          </a:p>
        </p:txBody>
      </p:sp>
      <p:sp>
        <p:nvSpPr>
          <p:cNvPr id="5" name="Rectangle 5">
            <a:extLst>
              <a:ext uri="{FF2B5EF4-FFF2-40B4-BE49-F238E27FC236}">
                <a16:creationId xmlns:a16="http://schemas.microsoft.com/office/drawing/2014/main" id="{DA3A3E4F-0788-78BF-2EDD-2768B001C61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E6DA952-0704-DB67-D291-217C8B264F42}"/>
              </a:ext>
            </a:extLst>
          </p:cNvPr>
          <p:cNvSpPr>
            <a:spLocks noGrp="1" noChangeArrowheads="1"/>
          </p:cNvSpPr>
          <p:nvPr>
            <p:ph type="sldNum" sz="quarter" idx="12"/>
          </p:nvPr>
        </p:nvSpPr>
        <p:spPr>
          <a:ln/>
        </p:spPr>
        <p:txBody>
          <a:bodyPr/>
          <a:lstStyle>
            <a:lvl1pPr>
              <a:defRPr/>
            </a:lvl1pPr>
          </a:lstStyle>
          <a:p>
            <a:pPr>
              <a:defRPr/>
            </a:pPr>
            <a:fld id="{E845BBA5-CBDE-4944-8B98-D1B5A6F47FDD}" type="slidenum">
              <a:rPr lang="en-US" altLang="en-US"/>
              <a:pPr>
                <a:defRPr/>
              </a:pPr>
              <a:t>‹#›</a:t>
            </a:fld>
            <a:endParaRPr lang="en-US" altLang="en-US"/>
          </a:p>
        </p:txBody>
      </p:sp>
    </p:spTree>
    <p:extLst>
      <p:ext uri="{BB962C8B-B14F-4D97-AF65-F5344CB8AC3E}">
        <p14:creationId xmlns:p14="http://schemas.microsoft.com/office/powerpoint/2010/main" val="3766766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C60ACDD-F597-2737-175E-635D866B41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2C9145-DAF7-ED5D-EE7F-CAE2FD3C574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3951EB5-17EF-AEA7-ACBB-09BB789C66B3}"/>
              </a:ext>
            </a:extLst>
          </p:cNvPr>
          <p:cNvSpPr>
            <a:spLocks noGrp="1" noChangeArrowheads="1"/>
          </p:cNvSpPr>
          <p:nvPr>
            <p:ph type="sldNum" sz="quarter" idx="12"/>
          </p:nvPr>
        </p:nvSpPr>
        <p:spPr>
          <a:ln/>
        </p:spPr>
        <p:txBody>
          <a:bodyPr/>
          <a:lstStyle>
            <a:lvl1pPr>
              <a:defRPr/>
            </a:lvl1pPr>
          </a:lstStyle>
          <a:p>
            <a:pPr>
              <a:defRPr/>
            </a:pPr>
            <a:fld id="{0ADF0D95-32D7-F347-86BE-DFFF663C1EE1}" type="slidenum">
              <a:rPr lang="en-US" altLang="en-US"/>
              <a:pPr>
                <a:defRPr/>
              </a:pPr>
              <a:t>‹#›</a:t>
            </a:fld>
            <a:endParaRPr lang="en-US" altLang="en-US"/>
          </a:p>
        </p:txBody>
      </p:sp>
    </p:spTree>
    <p:extLst>
      <p:ext uri="{BB962C8B-B14F-4D97-AF65-F5344CB8AC3E}">
        <p14:creationId xmlns:p14="http://schemas.microsoft.com/office/powerpoint/2010/main" val="3812476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5AAEBE-7360-2E5D-967D-B1A90623C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F21A41-A0E1-D37A-9445-4FDF737693F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36154CF-1948-94E7-A39C-7C962F062C2F}"/>
              </a:ext>
            </a:extLst>
          </p:cNvPr>
          <p:cNvSpPr>
            <a:spLocks noGrp="1" noChangeArrowheads="1"/>
          </p:cNvSpPr>
          <p:nvPr>
            <p:ph type="sldNum" sz="quarter" idx="12"/>
          </p:nvPr>
        </p:nvSpPr>
        <p:spPr>
          <a:ln/>
        </p:spPr>
        <p:txBody>
          <a:bodyPr/>
          <a:lstStyle>
            <a:lvl1pPr>
              <a:defRPr/>
            </a:lvl1pPr>
          </a:lstStyle>
          <a:p>
            <a:pPr>
              <a:defRPr/>
            </a:pPr>
            <a:fld id="{1895FE0D-2B7D-4746-A308-2593B553C14A}" type="slidenum">
              <a:rPr lang="en-US" altLang="en-US"/>
              <a:pPr>
                <a:defRPr/>
              </a:pPr>
              <a:t>‹#›</a:t>
            </a:fld>
            <a:endParaRPr lang="en-US" altLang="en-US"/>
          </a:p>
        </p:txBody>
      </p:sp>
    </p:spTree>
    <p:extLst>
      <p:ext uri="{BB962C8B-B14F-4D97-AF65-F5344CB8AC3E}">
        <p14:creationId xmlns:p14="http://schemas.microsoft.com/office/powerpoint/2010/main" val="1816158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09662D7-5DDB-32CA-AD4D-C9D7BDFB73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D1A3A2-0D3E-6B13-395A-492D7910D98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A68AAEB-6581-67AB-40FB-3D9F079D5581}"/>
              </a:ext>
            </a:extLst>
          </p:cNvPr>
          <p:cNvSpPr>
            <a:spLocks noGrp="1" noChangeArrowheads="1"/>
          </p:cNvSpPr>
          <p:nvPr>
            <p:ph type="sldNum" sz="quarter" idx="12"/>
          </p:nvPr>
        </p:nvSpPr>
        <p:spPr>
          <a:ln/>
        </p:spPr>
        <p:txBody>
          <a:bodyPr/>
          <a:lstStyle>
            <a:lvl1pPr>
              <a:defRPr/>
            </a:lvl1pPr>
          </a:lstStyle>
          <a:p>
            <a:pPr>
              <a:defRPr/>
            </a:pPr>
            <a:fld id="{8FE67725-1B78-4943-93EE-752EDA1DDA4F}" type="slidenum">
              <a:rPr lang="en-US" altLang="en-US"/>
              <a:pPr>
                <a:defRPr/>
              </a:pPr>
              <a:t>‹#›</a:t>
            </a:fld>
            <a:endParaRPr lang="en-US" altLang="en-US"/>
          </a:p>
        </p:txBody>
      </p:sp>
    </p:spTree>
    <p:extLst>
      <p:ext uri="{BB962C8B-B14F-4D97-AF65-F5344CB8AC3E}">
        <p14:creationId xmlns:p14="http://schemas.microsoft.com/office/powerpoint/2010/main" val="3779010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725D54-999B-CF4E-6CC4-44918E4118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8434A6-7DA9-528D-09C4-45E26603E61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EA67368-8420-D3D1-66A1-320A4712F899}"/>
              </a:ext>
            </a:extLst>
          </p:cNvPr>
          <p:cNvSpPr>
            <a:spLocks noGrp="1" noChangeArrowheads="1"/>
          </p:cNvSpPr>
          <p:nvPr>
            <p:ph type="sldNum" sz="quarter" idx="12"/>
          </p:nvPr>
        </p:nvSpPr>
        <p:spPr>
          <a:ln/>
        </p:spPr>
        <p:txBody>
          <a:bodyPr/>
          <a:lstStyle>
            <a:lvl1pPr>
              <a:defRPr/>
            </a:lvl1pPr>
          </a:lstStyle>
          <a:p>
            <a:pPr>
              <a:defRPr/>
            </a:pPr>
            <a:fld id="{65629935-9210-5046-B4A4-C58A74547BB2}" type="slidenum">
              <a:rPr lang="en-US" altLang="en-US"/>
              <a:pPr>
                <a:defRPr/>
              </a:pPr>
              <a:t>‹#›</a:t>
            </a:fld>
            <a:endParaRPr lang="en-US" altLang="en-US"/>
          </a:p>
        </p:txBody>
      </p:sp>
    </p:spTree>
    <p:extLst>
      <p:ext uri="{BB962C8B-B14F-4D97-AF65-F5344CB8AC3E}">
        <p14:creationId xmlns:p14="http://schemas.microsoft.com/office/powerpoint/2010/main" val="4194095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E8FBA0-1388-39F1-3E36-4714720968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8AEE36E-B3BE-2077-82CF-FA13F76EB08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DD011CAF-7079-5369-AD68-9096F7097283}"/>
              </a:ext>
            </a:extLst>
          </p:cNvPr>
          <p:cNvSpPr>
            <a:spLocks noGrp="1" noChangeArrowheads="1"/>
          </p:cNvSpPr>
          <p:nvPr>
            <p:ph type="sldNum" sz="quarter" idx="12"/>
          </p:nvPr>
        </p:nvSpPr>
        <p:spPr>
          <a:ln/>
        </p:spPr>
        <p:txBody>
          <a:bodyPr/>
          <a:lstStyle>
            <a:lvl1pPr>
              <a:defRPr/>
            </a:lvl1pPr>
          </a:lstStyle>
          <a:p>
            <a:pPr>
              <a:defRPr/>
            </a:pPr>
            <a:fld id="{4988EA21-4806-A244-94A5-F7E14B6CDB96}" type="slidenum">
              <a:rPr lang="en-US" altLang="en-US"/>
              <a:pPr>
                <a:defRPr/>
              </a:pPr>
              <a:t>‹#›</a:t>
            </a:fld>
            <a:endParaRPr lang="en-US" altLang="en-US"/>
          </a:p>
        </p:txBody>
      </p:sp>
    </p:spTree>
    <p:extLst>
      <p:ext uri="{BB962C8B-B14F-4D97-AF65-F5344CB8AC3E}">
        <p14:creationId xmlns:p14="http://schemas.microsoft.com/office/powerpoint/2010/main" val="4131816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85CB744-6D86-176C-DB07-396CD9BE04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5D39A0-09FA-7DA0-2CD9-DDC2134E903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B83829C-10A9-6354-74D1-EF19AD8015B3}"/>
              </a:ext>
            </a:extLst>
          </p:cNvPr>
          <p:cNvSpPr>
            <a:spLocks noGrp="1" noChangeArrowheads="1"/>
          </p:cNvSpPr>
          <p:nvPr>
            <p:ph type="sldNum" sz="quarter" idx="12"/>
          </p:nvPr>
        </p:nvSpPr>
        <p:spPr>
          <a:ln/>
        </p:spPr>
        <p:txBody>
          <a:bodyPr/>
          <a:lstStyle>
            <a:lvl1pPr>
              <a:defRPr/>
            </a:lvl1pPr>
          </a:lstStyle>
          <a:p>
            <a:pPr>
              <a:defRPr/>
            </a:pPr>
            <a:fld id="{F4456493-EFFA-3B40-9DDA-EC01FB271BFB}" type="slidenum">
              <a:rPr lang="en-US" altLang="en-US"/>
              <a:pPr>
                <a:defRPr/>
              </a:pPr>
              <a:t>‹#›</a:t>
            </a:fld>
            <a:endParaRPr lang="en-US" altLang="en-US"/>
          </a:p>
        </p:txBody>
      </p:sp>
    </p:spTree>
    <p:extLst>
      <p:ext uri="{BB962C8B-B14F-4D97-AF65-F5344CB8AC3E}">
        <p14:creationId xmlns:p14="http://schemas.microsoft.com/office/powerpoint/2010/main" val="404715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10F51C-4981-E723-8598-00245DE5BA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387FB-AEFD-7F70-ACF4-455E190956C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6B6C446E-7068-D31D-61AB-C133920C6233}"/>
              </a:ext>
            </a:extLst>
          </p:cNvPr>
          <p:cNvSpPr>
            <a:spLocks noGrp="1" noChangeArrowheads="1"/>
          </p:cNvSpPr>
          <p:nvPr>
            <p:ph type="sldNum" sz="quarter" idx="12"/>
          </p:nvPr>
        </p:nvSpPr>
        <p:spPr>
          <a:ln/>
        </p:spPr>
        <p:txBody>
          <a:bodyPr/>
          <a:lstStyle>
            <a:lvl1pPr>
              <a:defRPr/>
            </a:lvl1pPr>
          </a:lstStyle>
          <a:p>
            <a:pPr>
              <a:defRPr/>
            </a:pPr>
            <a:fld id="{91B4DC56-E43D-CF40-BF46-4A7C8A95E3B7}" type="slidenum">
              <a:rPr lang="en-US" altLang="en-US"/>
              <a:pPr>
                <a:defRPr/>
              </a:pPr>
              <a:t>‹#›</a:t>
            </a:fld>
            <a:endParaRPr lang="en-US" altLang="en-US"/>
          </a:p>
        </p:txBody>
      </p:sp>
    </p:spTree>
    <p:extLst>
      <p:ext uri="{BB962C8B-B14F-4D97-AF65-F5344CB8AC3E}">
        <p14:creationId xmlns:p14="http://schemas.microsoft.com/office/powerpoint/2010/main" val="3151648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43AC5A-47BE-8D1E-2F53-EB98F5D06E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42002E-69C3-F21F-019C-7518818B065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35280449-FB8B-58B1-DC89-12504C6F1A65}"/>
              </a:ext>
            </a:extLst>
          </p:cNvPr>
          <p:cNvSpPr>
            <a:spLocks noGrp="1" noChangeArrowheads="1"/>
          </p:cNvSpPr>
          <p:nvPr>
            <p:ph type="sldNum" sz="quarter" idx="12"/>
          </p:nvPr>
        </p:nvSpPr>
        <p:spPr>
          <a:ln/>
        </p:spPr>
        <p:txBody>
          <a:bodyPr/>
          <a:lstStyle>
            <a:lvl1pPr>
              <a:defRPr/>
            </a:lvl1pPr>
          </a:lstStyle>
          <a:p>
            <a:pPr>
              <a:defRPr/>
            </a:pPr>
            <a:fld id="{4A9341F0-A935-CA40-8B45-33E208E3F1FC}" type="slidenum">
              <a:rPr lang="en-US" altLang="en-US"/>
              <a:pPr>
                <a:defRPr/>
              </a:pPr>
              <a:t>‹#›</a:t>
            </a:fld>
            <a:endParaRPr lang="en-US" altLang="en-US"/>
          </a:p>
        </p:txBody>
      </p:sp>
    </p:spTree>
    <p:extLst>
      <p:ext uri="{BB962C8B-B14F-4D97-AF65-F5344CB8AC3E}">
        <p14:creationId xmlns:p14="http://schemas.microsoft.com/office/powerpoint/2010/main" val="1548944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F2DC2B-B21D-7051-4F5B-65C4701616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286B3D-9378-4901-F94A-320F1BDF84A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C440AB1-FFF5-0872-CCA3-921176F6280D}"/>
              </a:ext>
            </a:extLst>
          </p:cNvPr>
          <p:cNvSpPr>
            <a:spLocks noGrp="1" noChangeArrowheads="1"/>
          </p:cNvSpPr>
          <p:nvPr>
            <p:ph type="sldNum" sz="quarter" idx="12"/>
          </p:nvPr>
        </p:nvSpPr>
        <p:spPr>
          <a:ln/>
        </p:spPr>
        <p:txBody>
          <a:bodyPr/>
          <a:lstStyle>
            <a:lvl1pPr>
              <a:defRPr/>
            </a:lvl1pPr>
          </a:lstStyle>
          <a:p>
            <a:pPr>
              <a:defRPr/>
            </a:pPr>
            <a:fld id="{D67D2A8B-97E7-5C46-9674-B6F8B92053B4}" type="slidenum">
              <a:rPr lang="en-US" altLang="en-US"/>
              <a:pPr>
                <a:defRPr/>
              </a:pPr>
              <a:t>‹#›</a:t>
            </a:fld>
            <a:endParaRPr lang="en-US" altLang="en-US"/>
          </a:p>
        </p:txBody>
      </p:sp>
    </p:spTree>
    <p:extLst>
      <p:ext uri="{BB962C8B-B14F-4D97-AF65-F5344CB8AC3E}">
        <p14:creationId xmlns:p14="http://schemas.microsoft.com/office/powerpoint/2010/main" val="2081426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BBE0FA-996D-85BD-FF9E-49363C769F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74BD9B-59F9-FA37-5533-7CA069DBF79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2173C3D-7295-B562-06BE-27341E894B8C}"/>
              </a:ext>
            </a:extLst>
          </p:cNvPr>
          <p:cNvSpPr>
            <a:spLocks noGrp="1" noChangeArrowheads="1"/>
          </p:cNvSpPr>
          <p:nvPr>
            <p:ph type="sldNum" sz="quarter" idx="12"/>
          </p:nvPr>
        </p:nvSpPr>
        <p:spPr>
          <a:ln/>
        </p:spPr>
        <p:txBody>
          <a:bodyPr/>
          <a:lstStyle>
            <a:lvl1pPr>
              <a:defRPr/>
            </a:lvl1pPr>
          </a:lstStyle>
          <a:p>
            <a:pPr>
              <a:defRPr/>
            </a:pPr>
            <a:fld id="{4145AE23-3423-0F46-A8C2-0BA9413F9609}" type="slidenum">
              <a:rPr lang="en-US" altLang="en-US"/>
              <a:pPr>
                <a:defRPr/>
              </a:pPr>
              <a:t>‹#›</a:t>
            </a:fld>
            <a:endParaRPr lang="en-US" altLang="en-US"/>
          </a:p>
        </p:txBody>
      </p:sp>
    </p:spTree>
    <p:extLst>
      <p:ext uri="{BB962C8B-B14F-4D97-AF65-F5344CB8AC3E}">
        <p14:creationId xmlns:p14="http://schemas.microsoft.com/office/powerpoint/2010/main" val="1154783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8AD019-3B31-3AAA-8DF7-B295732DF0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2574C1-4E33-050D-7A57-C059CBDA182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B614F8E-3AC0-C5A2-796D-C3E3F9BDD1A7}"/>
              </a:ext>
            </a:extLst>
          </p:cNvPr>
          <p:cNvSpPr>
            <a:spLocks noGrp="1" noChangeArrowheads="1"/>
          </p:cNvSpPr>
          <p:nvPr>
            <p:ph type="sldNum" sz="quarter" idx="12"/>
          </p:nvPr>
        </p:nvSpPr>
        <p:spPr>
          <a:ln/>
        </p:spPr>
        <p:txBody>
          <a:bodyPr/>
          <a:lstStyle>
            <a:lvl1pPr>
              <a:defRPr/>
            </a:lvl1pPr>
          </a:lstStyle>
          <a:p>
            <a:pPr>
              <a:defRPr/>
            </a:pPr>
            <a:fld id="{1F5C680B-7B99-C545-B2E5-FD6A09B90B22}" type="slidenum">
              <a:rPr lang="en-US" altLang="en-US"/>
              <a:pPr>
                <a:defRPr/>
              </a:pPr>
              <a:t>‹#›</a:t>
            </a:fld>
            <a:endParaRPr lang="en-US" altLang="en-US"/>
          </a:p>
        </p:txBody>
      </p:sp>
    </p:spTree>
    <p:extLst>
      <p:ext uri="{BB962C8B-B14F-4D97-AF65-F5344CB8AC3E}">
        <p14:creationId xmlns:p14="http://schemas.microsoft.com/office/powerpoint/2010/main" val="179933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882FAC-F0AC-E349-F31E-CE1983297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0D320A-6A52-9612-D72D-F03D7232412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C1ECAD6-3821-A47E-146F-152A5454694B}"/>
              </a:ext>
            </a:extLst>
          </p:cNvPr>
          <p:cNvSpPr>
            <a:spLocks noGrp="1" noChangeArrowheads="1"/>
          </p:cNvSpPr>
          <p:nvPr>
            <p:ph type="sldNum" sz="quarter" idx="12"/>
          </p:nvPr>
        </p:nvSpPr>
        <p:spPr>
          <a:ln/>
        </p:spPr>
        <p:txBody>
          <a:bodyPr/>
          <a:lstStyle>
            <a:lvl1pPr>
              <a:defRPr/>
            </a:lvl1pPr>
          </a:lstStyle>
          <a:p>
            <a:pPr>
              <a:defRPr/>
            </a:pPr>
            <a:fld id="{059B8956-819D-2449-AEDA-56982E1EF4C9}" type="slidenum">
              <a:rPr lang="en-US" altLang="en-US"/>
              <a:pPr>
                <a:defRPr/>
              </a:pPr>
              <a:t>‹#›</a:t>
            </a:fld>
            <a:endParaRPr lang="en-US" altLang="en-US"/>
          </a:p>
        </p:txBody>
      </p:sp>
    </p:spTree>
    <p:extLst>
      <p:ext uri="{BB962C8B-B14F-4D97-AF65-F5344CB8AC3E}">
        <p14:creationId xmlns:p14="http://schemas.microsoft.com/office/powerpoint/2010/main" val="1331084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AE5E38A-3B61-5637-298C-A9E75ED068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6E5C77-EB16-2CCD-36D9-1864F33E55E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21DA92F-ECEC-7AFA-6874-BE1D70B17949}"/>
              </a:ext>
            </a:extLst>
          </p:cNvPr>
          <p:cNvSpPr>
            <a:spLocks noGrp="1" noChangeArrowheads="1"/>
          </p:cNvSpPr>
          <p:nvPr>
            <p:ph type="sldNum" sz="quarter" idx="12"/>
          </p:nvPr>
        </p:nvSpPr>
        <p:spPr>
          <a:ln/>
        </p:spPr>
        <p:txBody>
          <a:bodyPr/>
          <a:lstStyle>
            <a:lvl1pPr>
              <a:defRPr/>
            </a:lvl1pPr>
          </a:lstStyle>
          <a:p>
            <a:pPr>
              <a:defRPr/>
            </a:pPr>
            <a:fld id="{29886537-2AEE-9141-BE66-60F1B27CA36F}" type="slidenum">
              <a:rPr lang="en-US" altLang="en-US"/>
              <a:pPr>
                <a:defRPr/>
              </a:pPr>
              <a:t>‹#›</a:t>
            </a:fld>
            <a:endParaRPr lang="en-US" altLang="en-US"/>
          </a:p>
        </p:txBody>
      </p:sp>
    </p:spTree>
    <p:extLst>
      <p:ext uri="{BB962C8B-B14F-4D97-AF65-F5344CB8AC3E}">
        <p14:creationId xmlns:p14="http://schemas.microsoft.com/office/powerpoint/2010/main" val="2568166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0E065A-7A75-1FC8-3FDC-1FFD2C197A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B46D62-81BC-4979-BB62-048DFB29697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094211F-12F2-04C9-2DE2-2655A41A115C}"/>
              </a:ext>
            </a:extLst>
          </p:cNvPr>
          <p:cNvSpPr>
            <a:spLocks noGrp="1" noChangeArrowheads="1"/>
          </p:cNvSpPr>
          <p:nvPr>
            <p:ph type="sldNum" sz="quarter" idx="12"/>
          </p:nvPr>
        </p:nvSpPr>
        <p:spPr>
          <a:ln/>
        </p:spPr>
        <p:txBody>
          <a:bodyPr/>
          <a:lstStyle>
            <a:lvl1pPr>
              <a:defRPr/>
            </a:lvl1pPr>
          </a:lstStyle>
          <a:p>
            <a:pPr>
              <a:defRPr/>
            </a:pPr>
            <a:fld id="{DF4D0145-A1E2-4244-94F8-47C93907B591}" type="slidenum">
              <a:rPr lang="en-US" altLang="en-US"/>
              <a:pPr>
                <a:defRPr/>
              </a:pPr>
              <a:t>‹#›</a:t>
            </a:fld>
            <a:endParaRPr lang="en-US" altLang="en-US"/>
          </a:p>
        </p:txBody>
      </p:sp>
    </p:spTree>
    <p:extLst>
      <p:ext uri="{BB962C8B-B14F-4D97-AF65-F5344CB8AC3E}">
        <p14:creationId xmlns:p14="http://schemas.microsoft.com/office/powerpoint/2010/main" val="1682072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3A92A5-6289-083D-2B15-F042DEF3F8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E2CD8A-68F9-85F5-29CE-657E9552211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3100B50-0CA1-686E-FBFB-11146D18614B}"/>
              </a:ext>
            </a:extLst>
          </p:cNvPr>
          <p:cNvSpPr>
            <a:spLocks noGrp="1" noChangeArrowheads="1"/>
          </p:cNvSpPr>
          <p:nvPr>
            <p:ph type="sldNum" sz="quarter" idx="12"/>
          </p:nvPr>
        </p:nvSpPr>
        <p:spPr>
          <a:ln/>
        </p:spPr>
        <p:txBody>
          <a:bodyPr/>
          <a:lstStyle>
            <a:lvl1pPr>
              <a:defRPr/>
            </a:lvl1pPr>
          </a:lstStyle>
          <a:p>
            <a:pPr>
              <a:defRPr/>
            </a:pPr>
            <a:fld id="{2DEA2E82-EC2F-F244-835F-397148931A6F}" type="slidenum">
              <a:rPr lang="en-US" altLang="en-US"/>
              <a:pPr>
                <a:defRPr/>
              </a:pPr>
              <a:t>‹#›</a:t>
            </a:fld>
            <a:endParaRPr lang="en-US" altLang="en-US"/>
          </a:p>
        </p:txBody>
      </p:sp>
    </p:spTree>
    <p:extLst>
      <p:ext uri="{BB962C8B-B14F-4D97-AF65-F5344CB8AC3E}">
        <p14:creationId xmlns:p14="http://schemas.microsoft.com/office/powerpoint/2010/main" val="1857613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3FDDC7E-D751-97A3-ECCF-2B109362D9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EFAF45-D947-DFD1-3C8D-FAFC337FCD1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7AC8CDE-1076-CCF1-FBBF-6775909C8215}"/>
              </a:ext>
            </a:extLst>
          </p:cNvPr>
          <p:cNvSpPr>
            <a:spLocks noGrp="1" noChangeArrowheads="1"/>
          </p:cNvSpPr>
          <p:nvPr>
            <p:ph type="sldNum" sz="quarter" idx="12"/>
          </p:nvPr>
        </p:nvSpPr>
        <p:spPr>
          <a:ln/>
        </p:spPr>
        <p:txBody>
          <a:bodyPr/>
          <a:lstStyle>
            <a:lvl1pPr>
              <a:defRPr/>
            </a:lvl1pPr>
          </a:lstStyle>
          <a:p>
            <a:pPr>
              <a:defRPr/>
            </a:pPr>
            <a:fld id="{AA8A2A65-E81A-744F-B845-A7B3D0D566ED}" type="slidenum">
              <a:rPr lang="en-US" altLang="en-US"/>
              <a:pPr>
                <a:defRPr/>
              </a:pPr>
              <a:t>‹#›</a:t>
            </a:fld>
            <a:endParaRPr lang="en-US" altLang="en-US"/>
          </a:p>
        </p:txBody>
      </p:sp>
    </p:spTree>
    <p:extLst>
      <p:ext uri="{BB962C8B-B14F-4D97-AF65-F5344CB8AC3E}">
        <p14:creationId xmlns:p14="http://schemas.microsoft.com/office/powerpoint/2010/main" val="2975106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276D4C-A6BE-E99A-B5A6-BF500366C2C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17A2631-0439-8499-5FF5-A049EEC4592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64349E95-EE79-8B45-3F07-944FC899BD28}"/>
              </a:ext>
            </a:extLst>
          </p:cNvPr>
          <p:cNvSpPr>
            <a:spLocks noGrp="1" noChangeArrowheads="1"/>
          </p:cNvSpPr>
          <p:nvPr>
            <p:ph type="sldNum" sz="quarter" idx="12"/>
          </p:nvPr>
        </p:nvSpPr>
        <p:spPr>
          <a:ln/>
        </p:spPr>
        <p:txBody>
          <a:bodyPr/>
          <a:lstStyle>
            <a:lvl1pPr>
              <a:defRPr/>
            </a:lvl1pPr>
          </a:lstStyle>
          <a:p>
            <a:pPr>
              <a:defRPr/>
            </a:pPr>
            <a:fld id="{0E572021-EE64-CE41-A745-4B7F035E330B}" type="slidenum">
              <a:rPr lang="en-US" altLang="en-US"/>
              <a:pPr>
                <a:defRPr/>
              </a:pPr>
              <a:t>‹#›</a:t>
            </a:fld>
            <a:endParaRPr lang="en-US" altLang="en-US"/>
          </a:p>
        </p:txBody>
      </p:sp>
    </p:spTree>
    <p:extLst>
      <p:ext uri="{BB962C8B-B14F-4D97-AF65-F5344CB8AC3E}">
        <p14:creationId xmlns:p14="http://schemas.microsoft.com/office/powerpoint/2010/main" val="68857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9B74E69-74D5-5654-A740-1125286F4C4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26911F4-21B4-D750-BE4B-663116962FD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34ACDE7F-C790-46AC-A6BA-8AC170A7DB6A}"/>
              </a:ext>
            </a:extLst>
          </p:cNvPr>
          <p:cNvSpPr>
            <a:spLocks noGrp="1" noChangeArrowheads="1"/>
          </p:cNvSpPr>
          <p:nvPr>
            <p:ph type="sldNum" sz="quarter" idx="12"/>
          </p:nvPr>
        </p:nvSpPr>
        <p:spPr>
          <a:ln/>
        </p:spPr>
        <p:txBody>
          <a:bodyPr/>
          <a:lstStyle>
            <a:lvl1pPr>
              <a:defRPr/>
            </a:lvl1pPr>
          </a:lstStyle>
          <a:p>
            <a:pPr>
              <a:defRPr/>
            </a:pPr>
            <a:fld id="{067896F0-864F-D946-A78A-CBA57F1AD3CB}" type="slidenum">
              <a:rPr lang="en-US" altLang="en-US"/>
              <a:pPr>
                <a:defRPr/>
              </a:pPr>
              <a:t>‹#›</a:t>
            </a:fld>
            <a:endParaRPr lang="en-US" altLang="en-US"/>
          </a:p>
        </p:txBody>
      </p:sp>
    </p:spTree>
    <p:extLst>
      <p:ext uri="{BB962C8B-B14F-4D97-AF65-F5344CB8AC3E}">
        <p14:creationId xmlns:p14="http://schemas.microsoft.com/office/powerpoint/2010/main" val="1545660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107F4B-A5A4-02E6-40FF-45DBC3B13EA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BD2AC7D-EAA5-DB8A-54C0-91ECCDD1DDD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5A7F851E-79B9-2E24-6E4F-07E138C630D8}"/>
              </a:ext>
            </a:extLst>
          </p:cNvPr>
          <p:cNvSpPr>
            <a:spLocks noGrp="1" noChangeArrowheads="1"/>
          </p:cNvSpPr>
          <p:nvPr>
            <p:ph type="sldNum" sz="quarter" idx="12"/>
          </p:nvPr>
        </p:nvSpPr>
        <p:spPr>
          <a:ln/>
        </p:spPr>
        <p:txBody>
          <a:bodyPr/>
          <a:lstStyle>
            <a:lvl1pPr>
              <a:defRPr/>
            </a:lvl1pPr>
          </a:lstStyle>
          <a:p>
            <a:pPr>
              <a:defRPr/>
            </a:pPr>
            <a:fld id="{DFBB60D2-9432-B744-A636-7CDB4CD45D32}" type="slidenum">
              <a:rPr lang="en-US" altLang="en-US"/>
              <a:pPr>
                <a:defRPr/>
              </a:pPr>
              <a:t>‹#›</a:t>
            </a:fld>
            <a:endParaRPr lang="en-US" altLang="en-US"/>
          </a:p>
        </p:txBody>
      </p:sp>
    </p:spTree>
    <p:extLst>
      <p:ext uri="{BB962C8B-B14F-4D97-AF65-F5344CB8AC3E}">
        <p14:creationId xmlns:p14="http://schemas.microsoft.com/office/powerpoint/2010/main" val="4036995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2DD0F9-C4A9-9E06-B771-5420855F4B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A172681-B43B-F6CF-4735-1568DBD75D6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585DB96F-3404-2129-9B1B-08AFCDCBB25C}"/>
              </a:ext>
            </a:extLst>
          </p:cNvPr>
          <p:cNvSpPr>
            <a:spLocks noGrp="1" noChangeArrowheads="1"/>
          </p:cNvSpPr>
          <p:nvPr>
            <p:ph type="sldNum" sz="quarter" idx="12"/>
          </p:nvPr>
        </p:nvSpPr>
        <p:spPr>
          <a:ln/>
        </p:spPr>
        <p:txBody>
          <a:bodyPr/>
          <a:lstStyle>
            <a:lvl1pPr>
              <a:defRPr/>
            </a:lvl1pPr>
          </a:lstStyle>
          <a:p>
            <a:pPr>
              <a:defRPr/>
            </a:pPr>
            <a:fld id="{642F4889-7B6E-F543-900E-487C7F71F1E6}" type="slidenum">
              <a:rPr lang="en-US" altLang="en-US"/>
              <a:pPr>
                <a:defRPr/>
              </a:pPr>
              <a:t>‹#›</a:t>
            </a:fld>
            <a:endParaRPr lang="en-US" altLang="en-US"/>
          </a:p>
        </p:txBody>
      </p:sp>
    </p:spTree>
    <p:extLst>
      <p:ext uri="{BB962C8B-B14F-4D97-AF65-F5344CB8AC3E}">
        <p14:creationId xmlns:p14="http://schemas.microsoft.com/office/powerpoint/2010/main" val="3526068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5F0DC5A-611D-DA25-7123-1C0867EED9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12B2C4-144D-9145-EE0A-E7EAD19DF49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32B9838-52D8-4CEC-72B9-27CFDBEA0D64}"/>
              </a:ext>
            </a:extLst>
          </p:cNvPr>
          <p:cNvSpPr>
            <a:spLocks noGrp="1" noChangeArrowheads="1"/>
          </p:cNvSpPr>
          <p:nvPr>
            <p:ph type="sldNum" sz="quarter" idx="12"/>
          </p:nvPr>
        </p:nvSpPr>
        <p:spPr>
          <a:ln/>
        </p:spPr>
        <p:txBody>
          <a:bodyPr/>
          <a:lstStyle>
            <a:lvl1pPr>
              <a:defRPr/>
            </a:lvl1pPr>
          </a:lstStyle>
          <a:p>
            <a:pPr>
              <a:defRPr/>
            </a:pPr>
            <a:fld id="{7F9C0D39-F2B1-864A-AD63-0D1B69CE904B}" type="slidenum">
              <a:rPr lang="en-US" altLang="en-US"/>
              <a:pPr>
                <a:defRPr/>
              </a:pPr>
              <a:t>‹#›</a:t>
            </a:fld>
            <a:endParaRPr lang="en-US" altLang="en-US"/>
          </a:p>
        </p:txBody>
      </p:sp>
    </p:spTree>
    <p:extLst>
      <p:ext uri="{BB962C8B-B14F-4D97-AF65-F5344CB8AC3E}">
        <p14:creationId xmlns:p14="http://schemas.microsoft.com/office/powerpoint/2010/main" val="1700725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E596B1-219F-AC09-370C-2126C85BA6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697647-C118-C0F5-3668-D3085B38F12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BB72AC3-2C41-71A8-4CDD-F73E4000C8A3}"/>
              </a:ext>
            </a:extLst>
          </p:cNvPr>
          <p:cNvSpPr>
            <a:spLocks noGrp="1" noChangeArrowheads="1"/>
          </p:cNvSpPr>
          <p:nvPr>
            <p:ph type="sldNum" sz="quarter" idx="12"/>
          </p:nvPr>
        </p:nvSpPr>
        <p:spPr>
          <a:ln/>
        </p:spPr>
        <p:txBody>
          <a:bodyPr/>
          <a:lstStyle>
            <a:lvl1pPr>
              <a:defRPr/>
            </a:lvl1pPr>
          </a:lstStyle>
          <a:p>
            <a:pPr>
              <a:defRPr/>
            </a:pPr>
            <a:fld id="{202BB14C-7326-C447-86ED-E6AAC20E86D7}" type="slidenum">
              <a:rPr lang="en-US" altLang="en-US"/>
              <a:pPr>
                <a:defRPr/>
              </a:pPr>
              <a:t>‹#›</a:t>
            </a:fld>
            <a:endParaRPr lang="en-US" altLang="en-US"/>
          </a:p>
        </p:txBody>
      </p:sp>
    </p:spTree>
    <p:extLst>
      <p:ext uri="{BB962C8B-B14F-4D97-AF65-F5344CB8AC3E}">
        <p14:creationId xmlns:p14="http://schemas.microsoft.com/office/powerpoint/2010/main" val="3721245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846AB6-73F3-38B4-E425-48A71783E5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FE8F56-0D9E-0B74-9187-C4E59063D98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DB638B5-BAD9-3FB5-9FBA-8CA3C5AB659E}"/>
              </a:ext>
            </a:extLst>
          </p:cNvPr>
          <p:cNvSpPr>
            <a:spLocks noGrp="1" noChangeArrowheads="1"/>
          </p:cNvSpPr>
          <p:nvPr>
            <p:ph type="sldNum" sz="quarter" idx="12"/>
          </p:nvPr>
        </p:nvSpPr>
        <p:spPr>
          <a:ln/>
        </p:spPr>
        <p:txBody>
          <a:bodyPr/>
          <a:lstStyle>
            <a:lvl1pPr>
              <a:defRPr/>
            </a:lvl1pPr>
          </a:lstStyle>
          <a:p>
            <a:pPr>
              <a:defRPr/>
            </a:pPr>
            <a:fld id="{EF57A4D2-047A-B743-9170-1DB6401539A0}" type="slidenum">
              <a:rPr lang="en-US" altLang="en-US"/>
              <a:pPr>
                <a:defRPr/>
              </a:pPr>
              <a:t>‹#›</a:t>
            </a:fld>
            <a:endParaRPr lang="en-US" altLang="en-US"/>
          </a:p>
        </p:txBody>
      </p:sp>
    </p:spTree>
    <p:extLst>
      <p:ext uri="{BB962C8B-B14F-4D97-AF65-F5344CB8AC3E}">
        <p14:creationId xmlns:p14="http://schemas.microsoft.com/office/powerpoint/2010/main" val="890374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B71D2C-BCB4-C2C0-F84A-168D53D8A1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9AD2EB-35D1-C487-E530-C850F43DDEA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C256F2F-8159-2C66-6E1F-90F2E1B4A68D}"/>
              </a:ext>
            </a:extLst>
          </p:cNvPr>
          <p:cNvSpPr>
            <a:spLocks noGrp="1" noChangeArrowheads="1"/>
          </p:cNvSpPr>
          <p:nvPr>
            <p:ph type="sldNum" sz="quarter" idx="12"/>
          </p:nvPr>
        </p:nvSpPr>
        <p:spPr>
          <a:ln/>
        </p:spPr>
        <p:txBody>
          <a:bodyPr/>
          <a:lstStyle>
            <a:lvl1pPr>
              <a:defRPr/>
            </a:lvl1pPr>
          </a:lstStyle>
          <a:p>
            <a:pPr>
              <a:defRPr/>
            </a:pPr>
            <a:fld id="{9EA989EA-DB52-6C47-A315-8CAEADC3D701}" type="slidenum">
              <a:rPr lang="en-US" altLang="en-US"/>
              <a:pPr>
                <a:defRPr/>
              </a:pPr>
              <a:t>‹#›</a:t>
            </a:fld>
            <a:endParaRPr lang="en-US" altLang="en-US"/>
          </a:p>
        </p:txBody>
      </p:sp>
    </p:spTree>
    <p:extLst>
      <p:ext uri="{BB962C8B-B14F-4D97-AF65-F5344CB8AC3E}">
        <p14:creationId xmlns:p14="http://schemas.microsoft.com/office/powerpoint/2010/main" val="3934010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B8AD9CF-AB54-3782-2DDE-15A6534FCE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28AF1F-1BFE-17B8-512E-DE951850E6C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CEC551F-218E-7A57-688B-D98C37603590}"/>
              </a:ext>
            </a:extLst>
          </p:cNvPr>
          <p:cNvSpPr>
            <a:spLocks noGrp="1" noChangeArrowheads="1"/>
          </p:cNvSpPr>
          <p:nvPr>
            <p:ph type="sldNum" sz="quarter" idx="12"/>
          </p:nvPr>
        </p:nvSpPr>
        <p:spPr>
          <a:ln/>
        </p:spPr>
        <p:txBody>
          <a:bodyPr/>
          <a:lstStyle>
            <a:lvl1pPr>
              <a:defRPr/>
            </a:lvl1pPr>
          </a:lstStyle>
          <a:p>
            <a:pPr>
              <a:defRPr/>
            </a:pPr>
            <a:fld id="{6395F2B5-4ED5-B14E-A41E-07D53E70C13F}" type="slidenum">
              <a:rPr lang="en-US" altLang="en-US"/>
              <a:pPr>
                <a:defRPr/>
              </a:pPr>
              <a:t>‹#›</a:t>
            </a:fld>
            <a:endParaRPr lang="en-US" altLang="en-US"/>
          </a:p>
        </p:txBody>
      </p:sp>
    </p:spTree>
    <p:extLst>
      <p:ext uri="{BB962C8B-B14F-4D97-AF65-F5344CB8AC3E}">
        <p14:creationId xmlns:p14="http://schemas.microsoft.com/office/powerpoint/2010/main" val="3884715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B4761A-1A90-F1F5-FC00-54C02D803C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C3BA04-81F5-C236-9E33-35D2C05586B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0750AD0-5C9D-1961-E95A-727CED283AA5}"/>
              </a:ext>
            </a:extLst>
          </p:cNvPr>
          <p:cNvSpPr>
            <a:spLocks noGrp="1" noChangeArrowheads="1"/>
          </p:cNvSpPr>
          <p:nvPr>
            <p:ph type="sldNum" sz="quarter" idx="12"/>
          </p:nvPr>
        </p:nvSpPr>
        <p:spPr>
          <a:ln/>
        </p:spPr>
        <p:txBody>
          <a:bodyPr/>
          <a:lstStyle>
            <a:lvl1pPr>
              <a:defRPr/>
            </a:lvl1pPr>
          </a:lstStyle>
          <a:p>
            <a:pPr>
              <a:defRPr/>
            </a:pPr>
            <a:fld id="{FB3B4906-89C3-0C4E-AE87-338716222887}" type="slidenum">
              <a:rPr lang="en-US" altLang="en-US"/>
              <a:pPr>
                <a:defRPr/>
              </a:pPr>
              <a:t>‹#›</a:t>
            </a:fld>
            <a:endParaRPr lang="en-US" altLang="en-US"/>
          </a:p>
        </p:txBody>
      </p:sp>
    </p:spTree>
    <p:extLst>
      <p:ext uri="{BB962C8B-B14F-4D97-AF65-F5344CB8AC3E}">
        <p14:creationId xmlns:p14="http://schemas.microsoft.com/office/powerpoint/2010/main" val="10418911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D64368-CCB6-FBFD-1F7A-4F58A9E589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06F401-A360-2E6E-435B-9D80EE43F41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972DB78-A40B-A1CE-4B25-4476C6EE394D}"/>
              </a:ext>
            </a:extLst>
          </p:cNvPr>
          <p:cNvSpPr>
            <a:spLocks noGrp="1" noChangeArrowheads="1"/>
          </p:cNvSpPr>
          <p:nvPr>
            <p:ph type="sldNum" sz="quarter" idx="12"/>
          </p:nvPr>
        </p:nvSpPr>
        <p:spPr>
          <a:ln/>
        </p:spPr>
        <p:txBody>
          <a:bodyPr/>
          <a:lstStyle>
            <a:lvl1pPr>
              <a:defRPr/>
            </a:lvl1pPr>
          </a:lstStyle>
          <a:p>
            <a:pPr>
              <a:defRPr/>
            </a:pPr>
            <a:fld id="{A5BF61B1-EF87-6F41-ADC6-FF17A0D60656}" type="slidenum">
              <a:rPr lang="en-US" altLang="en-US"/>
              <a:pPr>
                <a:defRPr/>
              </a:pPr>
              <a:t>‹#›</a:t>
            </a:fld>
            <a:endParaRPr lang="en-US" altLang="en-US"/>
          </a:p>
        </p:txBody>
      </p:sp>
    </p:spTree>
    <p:extLst>
      <p:ext uri="{BB962C8B-B14F-4D97-AF65-F5344CB8AC3E}">
        <p14:creationId xmlns:p14="http://schemas.microsoft.com/office/powerpoint/2010/main" val="2765405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C37D0E-8BA2-1C45-144A-5367AFD961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1F0396-8E25-D0D5-28A1-DB5CC840A3A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B7CE3D0-D648-2494-1CD6-D49C5FD10927}"/>
              </a:ext>
            </a:extLst>
          </p:cNvPr>
          <p:cNvSpPr>
            <a:spLocks noGrp="1" noChangeArrowheads="1"/>
          </p:cNvSpPr>
          <p:nvPr>
            <p:ph type="sldNum" sz="quarter" idx="12"/>
          </p:nvPr>
        </p:nvSpPr>
        <p:spPr>
          <a:ln/>
        </p:spPr>
        <p:txBody>
          <a:bodyPr/>
          <a:lstStyle>
            <a:lvl1pPr>
              <a:defRPr/>
            </a:lvl1pPr>
          </a:lstStyle>
          <a:p>
            <a:pPr>
              <a:defRPr/>
            </a:pPr>
            <a:fld id="{6705EE1D-273B-2B44-8375-51C5659C391F}" type="slidenum">
              <a:rPr lang="en-US" altLang="en-US"/>
              <a:pPr>
                <a:defRPr/>
              </a:pPr>
              <a:t>‹#›</a:t>
            </a:fld>
            <a:endParaRPr lang="en-US" altLang="en-US"/>
          </a:p>
        </p:txBody>
      </p:sp>
    </p:spTree>
    <p:extLst>
      <p:ext uri="{BB962C8B-B14F-4D97-AF65-F5344CB8AC3E}">
        <p14:creationId xmlns:p14="http://schemas.microsoft.com/office/powerpoint/2010/main" val="174881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9B6B046-1E89-1827-A052-6B574873E3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09014B1-F9E3-279E-00FD-4CABF2A421B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378C96E3-94F9-6873-2486-F040C3CFD20D}"/>
              </a:ext>
            </a:extLst>
          </p:cNvPr>
          <p:cNvSpPr>
            <a:spLocks noGrp="1" noChangeArrowheads="1"/>
          </p:cNvSpPr>
          <p:nvPr>
            <p:ph type="sldNum" sz="quarter" idx="12"/>
          </p:nvPr>
        </p:nvSpPr>
        <p:spPr>
          <a:ln/>
        </p:spPr>
        <p:txBody>
          <a:bodyPr/>
          <a:lstStyle>
            <a:lvl1pPr>
              <a:defRPr/>
            </a:lvl1pPr>
          </a:lstStyle>
          <a:p>
            <a:pPr>
              <a:defRPr/>
            </a:pPr>
            <a:fld id="{C8168D6F-D1FB-F540-9657-0932EAF8DDFC}" type="slidenum">
              <a:rPr lang="en-US" altLang="en-US"/>
              <a:pPr>
                <a:defRPr/>
              </a:pPr>
              <a:t>‹#›</a:t>
            </a:fld>
            <a:endParaRPr lang="en-US" altLang="en-US"/>
          </a:p>
        </p:txBody>
      </p:sp>
    </p:spTree>
    <p:extLst>
      <p:ext uri="{BB962C8B-B14F-4D97-AF65-F5344CB8AC3E}">
        <p14:creationId xmlns:p14="http://schemas.microsoft.com/office/powerpoint/2010/main" val="1233278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42C3B5-57C5-F425-BC44-90E02A43FB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9FD18B-3BAF-21D9-DAFD-72A761D6442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9491EA16-DD5B-3AEF-3BFF-28076EDF27CB}"/>
              </a:ext>
            </a:extLst>
          </p:cNvPr>
          <p:cNvSpPr>
            <a:spLocks noGrp="1" noChangeArrowheads="1"/>
          </p:cNvSpPr>
          <p:nvPr>
            <p:ph type="sldNum" sz="quarter" idx="12"/>
          </p:nvPr>
        </p:nvSpPr>
        <p:spPr>
          <a:ln/>
        </p:spPr>
        <p:txBody>
          <a:bodyPr/>
          <a:lstStyle>
            <a:lvl1pPr>
              <a:defRPr/>
            </a:lvl1pPr>
          </a:lstStyle>
          <a:p>
            <a:pPr>
              <a:defRPr/>
            </a:pPr>
            <a:fld id="{7DD4BAB2-B420-AE43-90A2-6A7B8FB72C89}" type="slidenum">
              <a:rPr lang="en-US" altLang="en-US"/>
              <a:pPr>
                <a:defRPr/>
              </a:pPr>
              <a:t>‹#›</a:t>
            </a:fld>
            <a:endParaRPr lang="en-US" altLang="en-US"/>
          </a:p>
        </p:txBody>
      </p:sp>
    </p:spTree>
    <p:extLst>
      <p:ext uri="{BB962C8B-B14F-4D97-AF65-F5344CB8AC3E}">
        <p14:creationId xmlns:p14="http://schemas.microsoft.com/office/powerpoint/2010/main" val="1304829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1167D3C-B8D8-10CF-5BA6-D06BC21AB2B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CA477E7-B08E-19A8-169C-3F45BF1A687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6C3BE487-4605-5256-B990-EB294AE088C1}"/>
              </a:ext>
            </a:extLst>
          </p:cNvPr>
          <p:cNvSpPr>
            <a:spLocks noGrp="1" noChangeArrowheads="1"/>
          </p:cNvSpPr>
          <p:nvPr>
            <p:ph type="sldNum" sz="quarter" idx="12"/>
          </p:nvPr>
        </p:nvSpPr>
        <p:spPr>
          <a:ln/>
        </p:spPr>
        <p:txBody>
          <a:bodyPr/>
          <a:lstStyle>
            <a:lvl1pPr>
              <a:defRPr/>
            </a:lvl1pPr>
          </a:lstStyle>
          <a:p>
            <a:pPr>
              <a:defRPr/>
            </a:pPr>
            <a:fld id="{DD28BA72-44AA-EE4D-99CF-8CE9E5639CE1}" type="slidenum">
              <a:rPr lang="en-US" altLang="en-US"/>
              <a:pPr>
                <a:defRPr/>
              </a:pPr>
              <a:t>‹#›</a:t>
            </a:fld>
            <a:endParaRPr lang="en-US" altLang="en-US"/>
          </a:p>
        </p:txBody>
      </p:sp>
    </p:spTree>
    <p:extLst>
      <p:ext uri="{BB962C8B-B14F-4D97-AF65-F5344CB8AC3E}">
        <p14:creationId xmlns:p14="http://schemas.microsoft.com/office/powerpoint/2010/main" val="1596543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2275A-1526-0562-D783-DD5AE3C931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D2CF5B6-2201-5D5C-D2B7-AB3FD6024AA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1481F5FD-B4B4-D731-64EF-8282D0A0DB04}"/>
              </a:ext>
            </a:extLst>
          </p:cNvPr>
          <p:cNvSpPr>
            <a:spLocks noGrp="1" noChangeArrowheads="1"/>
          </p:cNvSpPr>
          <p:nvPr>
            <p:ph type="sldNum" sz="quarter" idx="12"/>
          </p:nvPr>
        </p:nvSpPr>
        <p:spPr>
          <a:ln/>
        </p:spPr>
        <p:txBody>
          <a:bodyPr/>
          <a:lstStyle>
            <a:lvl1pPr>
              <a:defRPr/>
            </a:lvl1pPr>
          </a:lstStyle>
          <a:p>
            <a:pPr>
              <a:defRPr/>
            </a:pPr>
            <a:fld id="{DC7DFC4C-CB15-0042-8162-86E06E0584ED}" type="slidenum">
              <a:rPr lang="en-US" altLang="en-US"/>
              <a:pPr>
                <a:defRPr/>
              </a:pPr>
              <a:t>‹#›</a:t>
            </a:fld>
            <a:endParaRPr lang="en-US" altLang="en-US"/>
          </a:p>
        </p:txBody>
      </p:sp>
    </p:spTree>
    <p:extLst>
      <p:ext uri="{BB962C8B-B14F-4D97-AF65-F5344CB8AC3E}">
        <p14:creationId xmlns:p14="http://schemas.microsoft.com/office/powerpoint/2010/main" val="3061235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72900E-E61F-1A6E-E4FE-E4A1384BCB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03705C-BB53-105E-B0B1-CBFB111CA26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C1B5F49-CA61-38FA-8ED5-05E593EB511F}"/>
              </a:ext>
            </a:extLst>
          </p:cNvPr>
          <p:cNvSpPr>
            <a:spLocks noGrp="1" noChangeArrowheads="1"/>
          </p:cNvSpPr>
          <p:nvPr>
            <p:ph type="sldNum" sz="quarter" idx="12"/>
          </p:nvPr>
        </p:nvSpPr>
        <p:spPr>
          <a:ln/>
        </p:spPr>
        <p:txBody>
          <a:bodyPr/>
          <a:lstStyle>
            <a:lvl1pPr>
              <a:defRPr/>
            </a:lvl1pPr>
          </a:lstStyle>
          <a:p>
            <a:pPr>
              <a:defRPr/>
            </a:pPr>
            <a:fld id="{2E99F2AA-EC35-424D-8B31-4E38672DFFC9}" type="slidenum">
              <a:rPr lang="en-US" altLang="en-US"/>
              <a:pPr>
                <a:defRPr/>
              </a:pPr>
              <a:t>‹#›</a:t>
            </a:fld>
            <a:endParaRPr lang="en-US" altLang="en-US"/>
          </a:p>
        </p:txBody>
      </p:sp>
    </p:spTree>
    <p:extLst>
      <p:ext uri="{BB962C8B-B14F-4D97-AF65-F5344CB8AC3E}">
        <p14:creationId xmlns:p14="http://schemas.microsoft.com/office/powerpoint/2010/main" val="1810108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BFDB61-C600-F7F9-D1B5-AD369F9CFA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73423E-F9E4-E49B-5445-9DEC881A9AB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8EA16D7-B6B1-49A5-63D8-E6CB310EF34D}"/>
              </a:ext>
            </a:extLst>
          </p:cNvPr>
          <p:cNvSpPr>
            <a:spLocks noGrp="1" noChangeArrowheads="1"/>
          </p:cNvSpPr>
          <p:nvPr>
            <p:ph type="sldNum" sz="quarter" idx="12"/>
          </p:nvPr>
        </p:nvSpPr>
        <p:spPr>
          <a:ln/>
        </p:spPr>
        <p:txBody>
          <a:bodyPr/>
          <a:lstStyle>
            <a:lvl1pPr>
              <a:defRPr/>
            </a:lvl1pPr>
          </a:lstStyle>
          <a:p>
            <a:pPr>
              <a:defRPr/>
            </a:pPr>
            <a:fld id="{CF721D1C-0672-1E43-9D29-584AFB07418C}" type="slidenum">
              <a:rPr lang="en-US" altLang="en-US"/>
              <a:pPr>
                <a:defRPr/>
              </a:pPr>
              <a:t>‹#›</a:t>
            </a:fld>
            <a:endParaRPr lang="en-US" altLang="en-US"/>
          </a:p>
        </p:txBody>
      </p:sp>
    </p:spTree>
    <p:extLst>
      <p:ext uri="{BB962C8B-B14F-4D97-AF65-F5344CB8AC3E}">
        <p14:creationId xmlns:p14="http://schemas.microsoft.com/office/powerpoint/2010/main" val="58802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575795-E820-E094-3556-280CCA7B73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0221B7-6967-4FD9-79AD-BC3DD0278A5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6DFA2EF-2161-A1A0-7473-3F1959B1038C}"/>
              </a:ext>
            </a:extLst>
          </p:cNvPr>
          <p:cNvSpPr>
            <a:spLocks noGrp="1" noChangeArrowheads="1"/>
          </p:cNvSpPr>
          <p:nvPr>
            <p:ph type="sldNum" sz="quarter" idx="12"/>
          </p:nvPr>
        </p:nvSpPr>
        <p:spPr>
          <a:ln/>
        </p:spPr>
        <p:txBody>
          <a:bodyPr/>
          <a:lstStyle>
            <a:lvl1pPr>
              <a:defRPr/>
            </a:lvl1pPr>
          </a:lstStyle>
          <a:p>
            <a:pPr>
              <a:defRPr/>
            </a:pPr>
            <a:fld id="{77D23C78-F3C5-E946-B0FA-239CF3FEFDFA}" type="slidenum">
              <a:rPr lang="en-US" altLang="en-US"/>
              <a:pPr>
                <a:defRPr/>
              </a:pPr>
              <a:t>‹#›</a:t>
            </a:fld>
            <a:endParaRPr lang="en-US" altLang="en-US"/>
          </a:p>
        </p:txBody>
      </p:sp>
    </p:spTree>
    <p:extLst>
      <p:ext uri="{BB962C8B-B14F-4D97-AF65-F5344CB8AC3E}">
        <p14:creationId xmlns:p14="http://schemas.microsoft.com/office/powerpoint/2010/main" val="30143798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5A6D6A-0598-B8D4-5B92-21EC0C99ED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AFCB48-EBCE-AAFC-0476-4C6FD629F42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B1CD091-8960-1230-9D0D-18A7E1148CA7}"/>
              </a:ext>
            </a:extLst>
          </p:cNvPr>
          <p:cNvSpPr>
            <a:spLocks noGrp="1" noChangeArrowheads="1"/>
          </p:cNvSpPr>
          <p:nvPr>
            <p:ph type="sldNum" sz="quarter" idx="12"/>
          </p:nvPr>
        </p:nvSpPr>
        <p:spPr>
          <a:ln/>
        </p:spPr>
        <p:txBody>
          <a:bodyPr/>
          <a:lstStyle>
            <a:lvl1pPr>
              <a:defRPr/>
            </a:lvl1pPr>
          </a:lstStyle>
          <a:p>
            <a:pPr>
              <a:defRPr/>
            </a:pPr>
            <a:fld id="{BC20AB66-8B95-B54D-AB2D-159B71966B99}" type="slidenum">
              <a:rPr lang="en-US" altLang="en-US"/>
              <a:pPr>
                <a:defRPr/>
              </a:pPr>
              <a:t>‹#›</a:t>
            </a:fld>
            <a:endParaRPr lang="en-US" altLang="en-US"/>
          </a:p>
        </p:txBody>
      </p:sp>
    </p:spTree>
    <p:extLst>
      <p:ext uri="{BB962C8B-B14F-4D97-AF65-F5344CB8AC3E}">
        <p14:creationId xmlns:p14="http://schemas.microsoft.com/office/powerpoint/2010/main" val="2286557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7C439E-4E65-AB78-10D6-E9E953C23C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6AF4A3-DF4A-9D47-157F-8692485FEC7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ED0054A-5199-0C59-A2FC-266B315C97AA}"/>
              </a:ext>
            </a:extLst>
          </p:cNvPr>
          <p:cNvSpPr>
            <a:spLocks noGrp="1" noChangeArrowheads="1"/>
          </p:cNvSpPr>
          <p:nvPr>
            <p:ph type="sldNum" sz="quarter" idx="12"/>
          </p:nvPr>
        </p:nvSpPr>
        <p:spPr>
          <a:ln/>
        </p:spPr>
        <p:txBody>
          <a:bodyPr/>
          <a:lstStyle>
            <a:lvl1pPr>
              <a:defRPr/>
            </a:lvl1pPr>
          </a:lstStyle>
          <a:p>
            <a:pPr>
              <a:defRPr/>
            </a:pPr>
            <a:fld id="{8667708B-3400-224C-A725-FFC5879191BC}" type="slidenum">
              <a:rPr lang="en-US" altLang="en-US"/>
              <a:pPr>
                <a:defRPr/>
              </a:pPr>
              <a:t>‹#›</a:t>
            </a:fld>
            <a:endParaRPr lang="en-US" altLang="en-US"/>
          </a:p>
        </p:txBody>
      </p:sp>
    </p:spTree>
    <p:extLst>
      <p:ext uri="{BB962C8B-B14F-4D97-AF65-F5344CB8AC3E}">
        <p14:creationId xmlns:p14="http://schemas.microsoft.com/office/powerpoint/2010/main" val="1409139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3EBB9D-B72B-0E2A-2848-CFDDEF721E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DBD365-C592-CD67-D93A-BE715354706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A3AFAFD-437D-56F4-7786-1F287E8180AF}"/>
              </a:ext>
            </a:extLst>
          </p:cNvPr>
          <p:cNvSpPr>
            <a:spLocks noGrp="1" noChangeArrowheads="1"/>
          </p:cNvSpPr>
          <p:nvPr>
            <p:ph type="sldNum" sz="quarter" idx="12"/>
          </p:nvPr>
        </p:nvSpPr>
        <p:spPr>
          <a:ln/>
        </p:spPr>
        <p:txBody>
          <a:bodyPr/>
          <a:lstStyle>
            <a:lvl1pPr>
              <a:defRPr/>
            </a:lvl1pPr>
          </a:lstStyle>
          <a:p>
            <a:pPr>
              <a:defRPr/>
            </a:pPr>
            <a:fld id="{6546B22C-D61F-9C48-8221-33E6B221254A}" type="slidenum">
              <a:rPr lang="en-US" altLang="en-US"/>
              <a:pPr>
                <a:defRPr/>
              </a:pPr>
              <a:t>‹#›</a:t>
            </a:fld>
            <a:endParaRPr lang="en-US" altLang="en-US"/>
          </a:p>
        </p:txBody>
      </p:sp>
    </p:spTree>
    <p:extLst>
      <p:ext uri="{BB962C8B-B14F-4D97-AF65-F5344CB8AC3E}">
        <p14:creationId xmlns:p14="http://schemas.microsoft.com/office/powerpoint/2010/main" val="32067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6537B9-91EC-B0B9-2CF6-EA135D10EA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3FC33-DA9A-F10E-5A14-B50D0208B70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C51A24F-327F-DC49-FE06-C7663E1B9FB9}"/>
              </a:ext>
            </a:extLst>
          </p:cNvPr>
          <p:cNvSpPr>
            <a:spLocks noGrp="1" noChangeArrowheads="1"/>
          </p:cNvSpPr>
          <p:nvPr>
            <p:ph type="sldNum" sz="quarter" idx="12"/>
          </p:nvPr>
        </p:nvSpPr>
        <p:spPr>
          <a:ln/>
        </p:spPr>
        <p:txBody>
          <a:bodyPr/>
          <a:lstStyle>
            <a:lvl1pPr>
              <a:defRPr/>
            </a:lvl1pPr>
          </a:lstStyle>
          <a:p>
            <a:pPr>
              <a:defRPr/>
            </a:pPr>
            <a:fld id="{E273D852-01D7-B14B-8299-AB6B8316FBB4}" type="slidenum">
              <a:rPr lang="en-US" altLang="en-US"/>
              <a:pPr>
                <a:defRPr/>
              </a:pPr>
              <a:t>‹#›</a:t>
            </a:fld>
            <a:endParaRPr lang="en-US" altLang="en-US"/>
          </a:p>
        </p:txBody>
      </p:sp>
    </p:spTree>
    <p:extLst>
      <p:ext uri="{BB962C8B-B14F-4D97-AF65-F5344CB8AC3E}">
        <p14:creationId xmlns:p14="http://schemas.microsoft.com/office/powerpoint/2010/main" val="293536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7B4D13-E1E0-0FC1-00FA-C7886646D0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A61C1A3-E86A-DF6A-92F5-2B7A5823088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6DADDCB1-C89F-C15F-4414-A48A00087CD1}"/>
              </a:ext>
            </a:extLst>
          </p:cNvPr>
          <p:cNvSpPr>
            <a:spLocks noGrp="1" noChangeArrowheads="1"/>
          </p:cNvSpPr>
          <p:nvPr>
            <p:ph type="sldNum" sz="quarter" idx="12"/>
          </p:nvPr>
        </p:nvSpPr>
        <p:spPr>
          <a:ln/>
        </p:spPr>
        <p:txBody>
          <a:bodyPr/>
          <a:lstStyle>
            <a:lvl1pPr>
              <a:defRPr/>
            </a:lvl1pPr>
          </a:lstStyle>
          <a:p>
            <a:pPr>
              <a:defRPr/>
            </a:pPr>
            <a:fld id="{4F903EC7-5F20-E148-90A9-6EBD52163987}" type="slidenum">
              <a:rPr lang="en-US" altLang="en-US"/>
              <a:pPr>
                <a:defRPr/>
              </a:pPr>
              <a:t>‹#›</a:t>
            </a:fld>
            <a:endParaRPr lang="en-US" altLang="en-US"/>
          </a:p>
        </p:txBody>
      </p:sp>
    </p:spTree>
    <p:extLst>
      <p:ext uri="{BB962C8B-B14F-4D97-AF65-F5344CB8AC3E}">
        <p14:creationId xmlns:p14="http://schemas.microsoft.com/office/powerpoint/2010/main" val="10942905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AD0656B-4DD8-4660-E2F6-21EFE0F9FB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C4DFBE-F2D7-A4F2-2053-4B2DAA2BFFA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7B7FDF6-BF0F-07B8-FE36-F21BF5EEB156}"/>
              </a:ext>
            </a:extLst>
          </p:cNvPr>
          <p:cNvSpPr>
            <a:spLocks noGrp="1" noChangeArrowheads="1"/>
          </p:cNvSpPr>
          <p:nvPr>
            <p:ph type="sldNum" sz="quarter" idx="12"/>
          </p:nvPr>
        </p:nvSpPr>
        <p:spPr>
          <a:ln/>
        </p:spPr>
        <p:txBody>
          <a:bodyPr/>
          <a:lstStyle>
            <a:lvl1pPr>
              <a:defRPr/>
            </a:lvl1pPr>
          </a:lstStyle>
          <a:p>
            <a:pPr>
              <a:defRPr/>
            </a:pPr>
            <a:fld id="{353D9CED-EA20-2446-B742-87BEAD2113EC}" type="slidenum">
              <a:rPr lang="en-US" altLang="en-US"/>
              <a:pPr>
                <a:defRPr/>
              </a:pPr>
              <a:t>‹#›</a:t>
            </a:fld>
            <a:endParaRPr lang="en-US" altLang="en-US"/>
          </a:p>
        </p:txBody>
      </p:sp>
    </p:spTree>
    <p:extLst>
      <p:ext uri="{BB962C8B-B14F-4D97-AF65-F5344CB8AC3E}">
        <p14:creationId xmlns:p14="http://schemas.microsoft.com/office/powerpoint/2010/main" val="419769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BB538E-C08E-A42C-846F-AAA42B14B46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7A3A21-FE3F-6D4D-CA41-B8F426AC858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CD17A1E2-1A2C-E6E4-4595-923C59AE1253}"/>
              </a:ext>
            </a:extLst>
          </p:cNvPr>
          <p:cNvSpPr>
            <a:spLocks noGrp="1" noChangeArrowheads="1"/>
          </p:cNvSpPr>
          <p:nvPr>
            <p:ph type="sldNum" sz="quarter" idx="12"/>
          </p:nvPr>
        </p:nvSpPr>
        <p:spPr>
          <a:ln/>
        </p:spPr>
        <p:txBody>
          <a:bodyPr/>
          <a:lstStyle>
            <a:lvl1pPr>
              <a:defRPr/>
            </a:lvl1pPr>
          </a:lstStyle>
          <a:p>
            <a:pPr>
              <a:defRPr/>
            </a:pPr>
            <a:fld id="{0279EC1E-DB17-B34C-87A5-413DBEAF020A}" type="slidenum">
              <a:rPr lang="en-US" altLang="en-US"/>
              <a:pPr>
                <a:defRPr/>
              </a:pPr>
              <a:t>‹#›</a:t>
            </a:fld>
            <a:endParaRPr lang="en-US" altLang="en-US"/>
          </a:p>
        </p:txBody>
      </p:sp>
    </p:spTree>
    <p:extLst>
      <p:ext uri="{BB962C8B-B14F-4D97-AF65-F5344CB8AC3E}">
        <p14:creationId xmlns:p14="http://schemas.microsoft.com/office/powerpoint/2010/main" val="1596791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F69C7B-E537-E2B5-8BC7-569F5A8A53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20A9A74-A36F-A0F2-FF08-C046866EA13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B92352ED-F6E8-220F-5FCD-3D572F3C5180}"/>
              </a:ext>
            </a:extLst>
          </p:cNvPr>
          <p:cNvSpPr>
            <a:spLocks noGrp="1" noChangeArrowheads="1"/>
          </p:cNvSpPr>
          <p:nvPr>
            <p:ph type="sldNum" sz="quarter" idx="12"/>
          </p:nvPr>
        </p:nvSpPr>
        <p:spPr>
          <a:ln/>
        </p:spPr>
        <p:txBody>
          <a:bodyPr/>
          <a:lstStyle>
            <a:lvl1pPr>
              <a:defRPr/>
            </a:lvl1pPr>
          </a:lstStyle>
          <a:p>
            <a:pPr>
              <a:defRPr/>
            </a:pPr>
            <a:fld id="{FF1C7426-A024-BF46-BCD5-89776A795B1D}" type="slidenum">
              <a:rPr lang="en-US" altLang="en-US"/>
              <a:pPr>
                <a:defRPr/>
              </a:pPr>
              <a:t>‹#›</a:t>
            </a:fld>
            <a:endParaRPr lang="en-US" altLang="en-US"/>
          </a:p>
        </p:txBody>
      </p:sp>
    </p:spTree>
    <p:extLst>
      <p:ext uri="{BB962C8B-B14F-4D97-AF65-F5344CB8AC3E}">
        <p14:creationId xmlns:p14="http://schemas.microsoft.com/office/powerpoint/2010/main" val="1426282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C40619-B2CE-38F7-9437-75CE56CD6E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DF7C569-47EB-A031-5C77-A92733E004B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3D9FB944-6A51-D1DD-E4AA-0A8A40E237A4}"/>
              </a:ext>
            </a:extLst>
          </p:cNvPr>
          <p:cNvSpPr>
            <a:spLocks noGrp="1" noChangeArrowheads="1"/>
          </p:cNvSpPr>
          <p:nvPr>
            <p:ph type="sldNum" sz="quarter" idx="12"/>
          </p:nvPr>
        </p:nvSpPr>
        <p:spPr>
          <a:ln/>
        </p:spPr>
        <p:txBody>
          <a:bodyPr/>
          <a:lstStyle>
            <a:lvl1pPr>
              <a:defRPr/>
            </a:lvl1pPr>
          </a:lstStyle>
          <a:p>
            <a:pPr>
              <a:defRPr/>
            </a:pPr>
            <a:fld id="{FD1248C4-2C0D-A749-BD46-811CF8B3AF92}" type="slidenum">
              <a:rPr lang="en-US" altLang="en-US"/>
              <a:pPr>
                <a:defRPr/>
              </a:pPr>
              <a:t>‹#›</a:t>
            </a:fld>
            <a:endParaRPr lang="en-US" altLang="en-US"/>
          </a:p>
        </p:txBody>
      </p:sp>
    </p:spTree>
    <p:extLst>
      <p:ext uri="{BB962C8B-B14F-4D97-AF65-F5344CB8AC3E}">
        <p14:creationId xmlns:p14="http://schemas.microsoft.com/office/powerpoint/2010/main" val="4079308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C9DF23-967E-2A4B-B19C-941EFB1F77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84EDF5-C195-89F0-AB6A-6C3CD8172D8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53088A6-F583-3A06-0A7F-1EC666D7082A}"/>
              </a:ext>
            </a:extLst>
          </p:cNvPr>
          <p:cNvSpPr>
            <a:spLocks noGrp="1" noChangeArrowheads="1"/>
          </p:cNvSpPr>
          <p:nvPr>
            <p:ph type="sldNum" sz="quarter" idx="12"/>
          </p:nvPr>
        </p:nvSpPr>
        <p:spPr>
          <a:ln/>
        </p:spPr>
        <p:txBody>
          <a:bodyPr/>
          <a:lstStyle>
            <a:lvl1pPr>
              <a:defRPr/>
            </a:lvl1pPr>
          </a:lstStyle>
          <a:p>
            <a:pPr>
              <a:defRPr/>
            </a:pPr>
            <a:fld id="{865E3217-40CB-E342-9B9A-F12B26D247D5}" type="slidenum">
              <a:rPr lang="en-US" altLang="en-US"/>
              <a:pPr>
                <a:defRPr/>
              </a:pPr>
              <a:t>‹#›</a:t>
            </a:fld>
            <a:endParaRPr lang="en-US" altLang="en-US"/>
          </a:p>
        </p:txBody>
      </p:sp>
    </p:spTree>
    <p:extLst>
      <p:ext uri="{BB962C8B-B14F-4D97-AF65-F5344CB8AC3E}">
        <p14:creationId xmlns:p14="http://schemas.microsoft.com/office/powerpoint/2010/main" val="2079898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A6A4F9-BC47-761A-6604-6781D37AF4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DEF10A-1140-5E87-9A2F-AEC499645EA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58E5126A-0745-A7D9-337A-0C7EAFFBF31C}"/>
              </a:ext>
            </a:extLst>
          </p:cNvPr>
          <p:cNvSpPr>
            <a:spLocks noGrp="1" noChangeArrowheads="1"/>
          </p:cNvSpPr>
          <p:nvPr>
            <p:ph type="sldNum" sz="quarter" idx="12"/>
          </p:nvPr>
        </p:nvSpPr>
        <p:spPr>
          <a:ln/>
        </p:spPr>
        <p:txBody>
          <a:bodyPr/>
          <a:lstStyle>
            <a:lvl1pPr>
              <a:defRPr/>
            </a:lvl1pPr>
          </a:lstStyle>
          <a:p>
            <a:pPr>
              <a:defRPr/>
            </a:pPr>
            <a:fld id="{00DDFEB0-AA3D-5347-B404-26306D30CCAB}" type="slidenum">
              <a:rPr lang="en-US" altLang="en-US"/>
              <a:pPr>
                <a:defRPr/>
              </a:pPr>
              <a:t>‹#›</a:t>
            </a:fld>
            <a:endParaRPr lang="en-US" altLang="en-US"/>
          </a:p>
        </p:txBody>
      </p:sp>
    </p:spTree>
    <p:extLst>
      <p:ext uri="{BB962C8B-B14F-4D97-AF65-F5344CB8AC3E}">
        <p14:creationId xmlns:p14="http://schemas.microsoft.com/office/powerpoint/2010/main" val="3661587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F00300-CB81-7CAF-99DE-B55C65C694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F15C04-BFF1-582E-FD0B-008C12C8426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1A1BD23-F6D2-E82C-7C48-A94FEC4BFD69}"/>
              </a:ext>
            </a:extLst>
          </p:cNvPr>
          <p:cNvSpPr>
            <a:spLocks noGrp="1" noChangeArrowheads="1"/>
          </p:cNvSpPr>
          <p:nvPr>
            <p:ph type="sldNum" sz="quarter" idx="12"/>
          </p:nvPr>
        </p:nvSpPr>
        <p:spPr>
          <a:ln/>
        </p:spPr>
        <p:txBody>
          <a:bodyPr/>
          <a:lstStyle>
            <a:lvl1pPr>
              <a:defRPr/>
            </a:lvl1pPr>
          </a:lstStyle>
          <a:p>
            <a:pPr>
              <a:defRPr/>
            </a:pPr>
            <a:fld id="{1B6E2E79-93B0-5C44-AC8C-A394432E11A4}" type="slidenum">
              <a:rPr lang="en-US" altLang="en-US"/>
              <a:pPr>
                <a:defRPr/>
              </a:pPr>
              <a:t>‹#›</a:t>
            </a:fld>
            <a:endParaRPr lang="en-US" altLang="en-US"/>
          </a:p>
        </p:txBody>
      </p:sp>
    </p:spTree>
    <p:extLst>
      <p:ext uri="{BB962C8B-B14F-4D97-AF65-F5344CB8AC3E}">
        <p14:creationId xmlns:p14="http://schemas.microsoft.com/office/powerpoint/2010/main" val="2066579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E70419-9BA5-F1B2-3139-614BE65532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EEFA96-BA82-58ED-01C7-4826E31DF85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5ED3A05-2CDB-40B0-6AC8-044F2B204BC2}"/>
              </a:ext>
            </a:extLst>
          </p:cNvPr>
          <p:cNvSpPr>
            <a:spLocks noGrp="1" noChangeArrowheads="1"/>
          </p:cNvSpPr>
          <p:nvPr>
            <p:ph type="sldNum" sz="quarter" idx="12"/>
          </p:nvPr>
        </p:nvSpPr>
        <p:spPr>
          <a:ln/>
        </p:spPr>
        <p:txBody>
          <a:bodyPr/>
          <a:lstStyle>
            <a:lvl1pPr>
              <a:defRPr/>
            </a:lvl1pPr>
          </a:lstStyle>
          <a:p>
            <a:pPr>
              <a:defRPr/>
            </a:pPr>
            <a:fld id="{1248B9A4-0993-C44C-8D21-5F156FD23C5C}" type="slidenum">
              <a:rPr lang="en-US" altLang="en-US"/>
              <a:pPr>
                <a:defRPr/>
              </a:pPr>
              <a:t>‹#›</a:t>
            </a:fld>
            <a:endParaRPr lang="en-US" altLang="en-US"/>
          </a:p>
        </p:txBody>
      </p:sp>
    </p:spTree>
    <p:extLst>
      <p:ext uri="{BB962C8B-B14F-4D97-AF65-F5344CB8AC3E}">
        <p14:creationId xmlns:p14="http://schemas.microsoft.com/office/powerpoint/2010/main" val="2411418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89D37A6-4803-1AB1-8F2F-9FDC5160FA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5F1F5A-0AC3-B329-16F5-8F81E63848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33333A7-7221-903E-31FD-6484E3E4EE29}"/>
              </a:ext>
            </a:extLst>
          </p:cNvPr>
          <p:cNvSpPr>
            <a:spLocks noGrp="1" noChangeArrowheads="1"/>
          </p:cNvSpPr>
          <p:nvPr>
            <p:ph type="sldNum" sz="quarter" idx="12"/>
          </p:nvPr>
        </p:nvSpPr>
        <p:spPr>
          <a:ln/>
        </p:spPr>
        <p:txBody>
          <a:bodyPr/>
          <a:lstStyle>
            <a:lvl1pPr>
              <a:defRPr/>
            </a:lvl1pPr>
          </a:lstStyle>
          <a:p>
            <a:pPr>
              <a:defRPr/>
            </a:pPr>
            <a:fld id="{9FEE0C47-F6C3-A54F-A876-2E139F01BD10}" type="slidenum">
              <a:rPr lang="en-US" altLang="en-US"/>
              <a:pPr>
                <a:defRPr/>
              </a:pPr>
              <a:t>‹#›</a:t>
            </a:fld>
            <a:endParaRPr lang="en-US" altLang="en-US"/>
          </a:p>
        </p:txBody>
      </p:sp>
    </p:spTree>
    <p:extLst>
      <p:ext uri="{BB962C8B-B14F-4D97-AF65-F5344CB8AC3E}">
        <p14:creationId xmlns:p14="http://schemas.microsoft.com/office/powerpoint/2010/main" val="19008233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1FC9FD-D329-BC58-D239-86C1B15CAD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016A41-1B69-9846-B645-2A67C5B61FE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C05D2EF-30F1-99DF-8B19-072EDB246F47}"/>
              </a:ext>
            </a:extLst>
          </p:cNvPr>
          <p:cNvSpPr>
            <a:spLocks noGrp="1" noChangeArrowheads="1"/>
          </p:cNvSpPr>
          <p:nvPr>
            <p:ph type="sldNum" sz="quarter" idx="12"/>
          </p:nvPr>
        </p:nvSpPr>
        <p:spPr>
          <a:ln/>
        </p:spPr>
        <p:txBody>
          <a:bodyPr/>
          <a:lstStyle>
            <a:lvl1pPr>
              <a:defRPr/>
            </a:lvl1pPr>
          </a:lstStyle>
          <a:p>
            <a:pPr>
              <a:defRPr/>
            </a:pPr>
            <a:fld id="{FB035890-7E11-744F-BA91-FB6C35BB291B}" type="slidenum">
              <a:rPr lang="en-US" altLang="en-US"/>
              <a:pPr>
                <a:defRPr/>
              </a:pPr>
              <a:t>‹#›</a:t>
            </a:fld>
            <a:endParaRPr lang="en-US" altLang="en-US"/>
          </a:p>
        </p:txBody>
      </p:sp>
    </p:spTree>
    <p:extLst>
      <p:ext uri="{BB962C8B-B14F-4D97-AF65-F5344CB8AC3E}">
        <p14:creationId xmlns:p14="http://schemas.microsoft.com/office/powerpoint/2010/main" val="391130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A55009-FE1B-5ED8-5BF8-610A12C99E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870195-EEFC-69E6-9109-88DBC0E0D4F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5B80676D-7998-C48E-E578-A5D81D10FDF2}"/>
              </a:ext>
            </a:extLst>
          </p:cNvPr>
          <p:cNvSpPr>
            <a:spLocks noGrp="1" noChangeArrowheads="1"/>
          </p:cNvSpPr>
          <p:nvPr>
            <p:ph type="sldNum" sz="quarter" idx="12"/>
          </p:nvPr>
        </p:nvSpPr>
        <p:spPr>
          <a:ln/>
        </p:spPr>
        <p:txBody>
          <a:bodyPr/>
          <a:lstStyle>
            <a:lvl1pPr>
              <a:defRPr/>
            </a:lvl1pPr>
          </a:lstStyle>
          <a:p>
            <a:pPr>
              <a:defRPr/>
            </a:pPr>
            <a:fld id="{5C5B3DA0-184D-1F4F-B93D-7A3421DD64CC}" type="slidenum">
              <a:rPr lang="en-US" altLang="en-US"/>
              <a:pPr>
                <a:defRPr/>
              </a:pPr>
              <a:t>‹#›</a:t>
            </a:fld>
            <a:endParaRPr lang="en-US" altLang="en-US"/>
          </a:p>
        </p:txBody>
      </p:sp>
    </p:spTree>
    <p:extLst>
      <p:ext uri="{BB962C8B-B14F-4D97-AF65-F5344CB8AC3E}">
        <p14:creationId xmlns:p14="http://schemas.microsoft.com/office/powerpoint/2010/main" val="38129325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2DB11B-F62B-EF60-44F0-CCCD12D504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32424C-5049-4CF9-8CF2-F69DF7A209F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7A1FDC0-74B8-5BF2-1A92-C8FB2393FA72}"/>
              </a:ext>
            </a:extLst>
          </p:cNvPr>
          <p:cNvSpPr>
            <a:spLocks noGrp="1" noChangeArrowheads="1"/>
          </p:cNvSpPr>
          <p:nvPr>
            <p:ph type="sldNum" sz="quarter" idx="12"/>
          </p:nvPr>
        </p:nvSpPr>
        <p:spPr>
          <a:ln/>
        </p:spPr>
        <p:txBody>
          <a:bodyPr/>
          <a:lstStyle>
            <a:lvl1pPr>
              <a:defRPr/>
            </a:lvl1pPr>
          </a:lstStyle>
          <a:p>
            <a:pPr>
              <a:defRPr/>
            </a:pPr>
            <a:fld id="{4CC9F752-6905-0442-8299-EFDADC32F203}" type="slidenum">
              <a:rPr lang="en-US" altLang="en-US"/>
              <a:pPr>
                <a:defRPr/>
              </a:pPr>
              <a:t>‹#›</a:t>
            </a:fld>
            <a:endParaRPr lang="en-US" altLang="en-US"/>
          </a:p>
        </p:txBody>
      </p:sp>
    </p:spTree>
    <p:extLst>
      <p:ext uri="{BB962C8B-B14F-4D97-AF65-F5344CB8AC3E}">
        <p14:creationId xmlns:p14="http://schemas.microsoft.com/office/powerpoint/2010/main" val="2542475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645A12D-F9F4-4B03-1AFF-F60DB4D58B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6A2538-CBB6-26A4-6988-56D6FB09FFF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F64DA55-CE63-EA3F-CD3D-55AC8D4FAB95}"/>
              </a:ext>
            </a:extLst>
          </p:cNvPr>
          <p:cNvSpPr>
            <a:spLocks noGrp="1" noChangeArrowheads="1"/>
          </p:cNvSpPr>
          <p:nvPr>
            <p:ph type="sldNum" sz="quarter" idx="12"/>
          </p:nvPr>
        </p:nvSpPr>
        <p:spPr>
          <a:ln/>
        </p:spPr>
        <p:txBody>
          <a:bodyPr/>
          <a:lstStyle>
            <a:lvl1pPr>
              <a:defRPr/>
            </a:lvl1pPr>
          </a:lstStyle>
          <a:p>
            <a:pPr>
              <a:defRPr/>
            </a:pPr>
            <a:fld id="{FA2B0B15-7B31-B54F-8B7B-E4FBE1B65948}" type="slidenum">
              <a:rPr lang="en-US" altLang="en-US"/>
              <a:pPr>
                <a:defRPr/>
              </a:pPr>
              <a:t>‹#›</a:t>
            </a:fld>
            <a:endParaRPr lang="en-US" altLang="en-US"/>
          </a:p>
        </p:txBody>
      </p:sp>
    </p:spTree>
    <p:extLst>
      <p:ext uri="{BB962C8B-B14F-4D97-AF65-F5344CB8AC3E}">
        <p14:creationId xmlns:p14="http://schemas.microsoft.com/office/powerpoint/2010/main" val="22761432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EBDA9C-ACC0-B315-6503-404EE3E047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D775832-8423-DE02-298D-3BB50836102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A9E5587F-4AEE-5984-D5A5-21775A28E7D3}"/>
              </a:ext>
            </a:extLst>
          </p:cNvPr>
          <p:cNvSpPr>
            <a:spLocks noGrp="1" noChangeArrowheads="1"/>
          </p:cNvSpPr>
          <p:nvPr>
            <p:ph type="sldNum" sz="quarter" idx="12"/>
          </p:nvPr>
        </p:nvSpPr>
        <p:spPr>
          <a:ln/>
        </p:spPr>
        <p:txBody>
          <a:bodyPr/>
          <a:lstStyle>
            <a:lvl1pPr>
              <a:defRPr/>
            </a:lvl1pPr>
          </a:lstStyle>
          <a:p>
            <a:pPr>
              <a:defRPr/>
            </a:pPr>
            <a:fld id="{B7E8FADF-1FDB-774F-96C4-60ADC928E055}" type="slidenum">
              <a:rPr lang="en-US" altLang="en-US"/>
              <a:pPr>
                <a:defRPr/>
              </a:pPr>
              <a:t>‹#›</a:t>
            </a:fld>
            <a:endParaRPr lang="en-US" altLang="en-US"/>
          </a:p>
        </p:txBody>
      </p:sp>
    </p:spTree>
    <p:extLst>
      <p:ext uri="{BB962C8B-B14F-4D97-AF65-F5344CB8AC3E}">
        <p14:creationId xmlns:p14="http://schemas.microsoft.com/office/powerpoint/2010/main" val="35117649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DBB3D3-B63F-95EB-0681-9A3AD3B779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F2A905-04DA-89B2-7895-9B32332E461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6E7D2EF-F566-A8AB-AB9D-4133A0AEAB2A}"/>
              </a:ext>
            </a:extLst>
          </p:cNvPr>
          <p:cNvSpPr>
            <a:spLocks noGrp="1" noChangeArrowheads="1"/>
          </p:cNvSpPr>
          <p:nvPr>
            <p:ph type="sldNum" sz="quarter" idx="12"/>
          </p:nvPr>
        </p:nvSpPr>
        <p:spPr>
          <a:ln/>
        </p:spPr>
        <p:txBody>
          <a:bodyPr/>
          <a:lstStyle>
            <a:lvl1pPr>
              <a:defRPr/>
            </a:lvl1pPr>
          </a:lstStyle>
          <a:p>
            <a:pPr>
              <a:defRPr/>
            </a:pPr>
            <a:fld id="{09944333-83F6-9946-BCED-F4B3C98AB5B6}" type="slidenum">
              <a:rPr lang="en-US" altLang="en-US"/>
              <a:pPr>
                <a:defRPr/>
              </a:pPr>
              <a:t>‹#›</a:t>
            </a:fld>
            <a:endParaRPr lang="en-US" altLang="en-US"/>
          </a:p>
        </p:txBody>
      </p:sp>
    </p:spTree>
    <p:extLst>
      <p:ext uri="{BB962C8B-B14F-4D97-AF65-F5344CB8AC3E}">
        <p14:creationId xmlns:p14="http://schemas.microsoft.com/office/powerpoint/2010/main" val="2965010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6ABD1B-A3E1-72CE-B582-70E8EEE7F8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236630-9C3A-69F2-EA4B-F762FE525AC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8978A94A-0082-DE02-9FA1-F6C25183C923}"/>
              </a:ext>
            </a:extLst>
          </p:cNvPr>
          <p:cNvSpPr>
            <a:spLocks noGrp="1" noChangeArrowheads="1"/>
          </p:cNvSpPr>
          <p:nvPr>
            <p:ph type="sldNum" sz="quarter" idx="12"/>
          </p:nvPr>
        </p:nvSpPr>
        <p:spPr>
          <a:ln/>
        </p:spPr>
        <p:txBody>
          <a:bodyPr/>
          <a:lstStyle>
            <a:lvl1pPr>
              <a:defRPr/>
            </a:lvl1pPr>
          </a:lstStyle>
          <a:p>
            <a:pPr>
              <a:defRPr/>
            </a:pPr>
            <a:fld id="{6A4B8B26-FF73-694A-8507-E9764A3A18F3}" type="slidenum">
              <a:rPr lang="en-US" altLang="en-US"/>
              <a:pPr>
                <a:defRPr/>
              </a:pPr>
              <a:t>‹#›</a:t>
            </a:fld>
            <a:endParaRPr lang="en-US" altLang="en-US"/>
          </a:p>
        </p:txBody>
      </p:sp>
    </p:spTree>
    <p:extLst>
      <p:ext uri="{BB962C8B-B14F-4D97-AF65-F5344CB8AC3E}">
        <p14:creationId xmlns:p14="http://schemas.microsoft.com/office/powerpoint/2010/main" val="18997789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F89810-0D0B-1425-0C57-EBE1C87357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48A68B-893A-EE63-95AC-D7DD91876B2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176E70E-FC56-C293-BCF6-6E38CB174D04}"/>
              </a:ext>
            </a:extLst>
          </p:cNvPr>
          <p:cNvSpPr>
            <a:spLocks noGrp="1" noChangeArrowheads="1"/>
          </p:cNvSpPr>
          <p:nvPr>
            <p:ph type="sldNum" sz="quarter" idx="12"/>
          </p:nvPr>
        </p:nvSpPr>
        <p:spPr>
          <a:ln/>
        </p:spPr>
        <p:txBody>
          <a:bodyPr/>
          <a:lstStyle>
            <a:lvl1pPr>
              <a:defRPr/>
            </a:lvl1pPr>
          </a:lstStyle>
          <a:p>
            <a:pPr>
              <a:defRPr/>
            </a:pPr>
            <a:fld id="{B1E87EB9-99AA-4C4A-BE4F-6AB98E3AA8E0}" type="slidenum">
              <a:rPr lang="en-US" altLang="en-US"/>
              <a:pPr>
                <a:defRPr/>
              </a:pPr>
              <a:t>‹#›</a:t>
            </a:fld>
            <a:endParaRPr lang="en-US" altLang="en-US"/>
          </a:p>
        </p:txBody>
      </p:sp>
    </p:spTree>
    <p:extLst>
      <p:ext uri="{BB962C8B-B14F-4D97-AF65-F5344CB8AC3E}">
        <p14:creationId xmlns:p14="http://schemas.microsoft.com/office/powerpoint/2010/main" val="27974403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25554B-5E34-5DEF-8384-DD14ECC795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4C2212-193B-DAB9-4735-8A901A73878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7E23793-23D8-0607-C852-F19E55F1B590}"/>
              </a:ext>
            </a:extLst>
          </p:cNvPr>
          <p:cNvSpPr>
            <a:spLocks noGrp="1" noChangeArrowheads="1"/>
          </p:cNvSpPr>
          <p:nvPr>
            <p:ph type="sldNum" sz="quarter" idx="12"/>
          </p:nvPr>
        </p:nvSpPr>
        <p:spPr>
          <a:ln/>
        </p:spPr>
        <p:txBody>
          <a:bodyPr/>
          <a:lstStyle>
            <a:lvl1pPr>
              <a:defRPr/>
            </a:lvl1pPr>
          </a:lstStyle>
          <a:p>
            <a:pPr>
              <a:defRPr/>
            </a:pPr>
            <a:fld id="{DC7CAEC7-B9C1-654F-B878-C5C60B0A37D1}" type="slidenum">
              <a:rPr lang="en-US" altLang="en-US"/>
              <a:pPr>
                <a:defRPr/>
              </a:pPr>
              <a:t>‹#›</a:t>
            </a:fld>
            <a:endParaRPr lang="en-US" altLang="en-US"/>
          </a:p>
        </p:txBody>
      </p:sp>
    </p:spTree>
    <p:extLst>
      <p:ext uri="{BB962C8B-B14F-4D97-AF65-F5344CB8AC3E}">
        <p14:creationId xmlns:p14="http://schemas.microsoft.com/office/powerpoint/2010/main" val="3238228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21F3DF-FA65-78BA-39EE-D454CB29A6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3988A5-1119-B8FA-63EA-21E190E6124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D4F15F9-C9DF-E731-1229-6F138A02F3B0}"/>
              </a:ext>
            </a:extLst>
          </p:cNvPr>
          <p:cNvSpPr>
            <a:spLocks noGrp="1" noChangeArrowheads="1"/>
          </p:cNvSpPr>
          <p:nvPr>
            <p:ph type="sldNum" sz="quarter" idx="12"/>
          </p:nvPr>
        </p:nvSpPr>
        <p:spPr>
          <a:ln/>
        </p:spPr>
        <p:txBody>
          <a:bodyPr/>
          <a:lstStyle>
            <a:lvl1pPr>
              <a:defRPr/>
            </a:lvl1pPr>
          </a:lstStyle>
          <a:p>
            <a:pPr>
              <a:defRPr/>
            </a:pPr>
            <a:fld id="{9DDDF81D-2699-6148-870C-89DC5BBEB301}" type="slidenum">
              <a:rPr lang="en-US" altLang="en-US"/>
              <a:pPr>
                <a:defRPr/>
              </a:pPr>
              <a:t>‹#›</a:t>
            </a:fld>
            <a:endParaRPr lang="en-US" altLang="en-US"/>
          </a:p>
        </p:txBody>
      </p:sp>
    </p:spTree>
    <p:extLst>
      <p:ext uri="{BB962C8B-B14F-4D97-AF65-F5344CB8AC3E}">
        <p14:creationId xmlns:p14="http://schemas.microsoft.com/office/powerpoint/2010/main" val="6583849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FEE130-FC97-0597-D2A2-4A8D912F52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08C2C7-BE16-4204-D96B-23297269A12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6BF2D35-9A67-D5B3-F4CB-B994E67BF14B}"/>
              </a:ext>
            </a:extLst>
          </p:cNvPr>
          <p:cNvSpPr>
            <a:spLocks noGrp="1" noChangeArrowheads="1"/>
          </p:cNvSpPr>
          <p:nvPr>
            <p:ph type="sldNum" sz="quarter" idx="12"/>
          </p:nvPr>
        </p:nvSpPr>
        <p:spPr>
          <a:ln/>
        </p:spPr>
        <p:txBody>
          <a:bodyPr/>
          <a:lstStyle>
            <a:lvl1pPr>
              <a:defRPr/>
            </a:lvl1pPr>
          </a:lstStyle>
          <a:p>
            <a:pPr>
              <a:defRPr/>
            </a:pPr>
            <a:fld id="{8807969A-B482-1B4E-9115-692E11460C7C}" type="slidenum">
              <a:rPr lang="en-US" altLang="en-US"/>
              <a:pPr>
                <a:defRPr/>
              </a:pPr>
              <a:t>‹#›</a:t>
            </a:fld>
            <a:endParaRPr lang="en-US" altLang="en-US"/>
          </a:p>
        </p:txBody>
      </p:sp>
    </p:spTree>
    <p:extLst>
      <p:ext uri="{BB962C8B-B14F-4D97-AF65-F5344CB8AC3E}">
        <p14:creationId xmlns:p14="http://schemas.microsoft.com/office/powerpoint/2010/main" val="31216766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A43261F-D2B0-F911-0E8C-0358F7C0B7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CA5FED-6511-CC1E-69E2-A203553A420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F6E4144-4A71-FF06-6842-C145278232B4}"/>
              </a:ext>
            </a:extLst>
          </p:cNvPr>
          <p:cNvSpPr>
            <a:spLocks noGrp="1" noChangeArrowheads="1"/>
          </p:cNvSpPr>
          <p:nvPr>
            <p:ph type="sldNum" sz="quarter" idx="12"/>
          </p:nvPr>
        </p:nvSpPr>
        <p:spPr>
          <a:ln/>
        </p:spPr>
        <p:txBody>
          <a:bodyPr/>
          <a:lstStyle>
            <a:lvl1pPr>
              <a:defRPr/>
            </a:lvl1pPr>
          </a:lstStyle>
          <a:p>
            <a:pPr>
              <a:defRPr/>
            </a:pPr>
            <a:fld id="{6ECAA173-E162-544D-9F22-2DC774393373}" type="slidenum">
              <a:rPr lang="en-US" altLang="en-US"/>
              <a:pPr>
                <a:defRPr/>
              </a:pPr>
              <a:t>‹#›</a:t>
            </a:fld>
            <a:endParaRPr lang="en-US" altLang="en-US"/>
          </a:p>
        </p:txBody>
      </p:sp>
    </p:spTree>
    <p:extLst>
      <p:ext uri="{BB962C8B-B14F-4D97-AF65-F5344CB8AC3E}">
        <p14:creationId xmlns:p14="http://schemas.microsoft.com/office/powerpoint/2010/main" val="46646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0D067A-6A8D-E331-61EE-4A5AF55273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2C7B1A-F843-1046-B44A-3F8B5786A67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15FF0C4-B127-A0FC-BE3C-4053BB7FBC63}"/>
              </a:ext>
            </a:extLst>
          </p:cNvPr>
          <p:cNvSpPr>
            <a:spLocks noGrp="1" noChangeArrowheads="1"/>
          </p:cNvSpPr>
          <p:nvPr>
            <p:ph type="sldNum" sz="quarter" idx="12"/>
          </p:nvPr>
        </p:nvSpPr>
        <p:spPr>
          <a:ln/>
        </p:spPr>
        <p:txBody>
          <a:bodyPr/>
          <a:lstStyle>
            <a:lvl1pPr>
              <a:defRPr/>
            </a:lvl1pPr>
          </a:lstStyle>
          <a:p>
            <a:pPr>
              <a:defRPr/>
            </a:pPr>
            <a:fld id="{D79C68AD-6599-1945-96D6-D78E7921BA70}" type="slidenum">
              <a:rPr lang="en-US" altLang="en-US"/>
              <a:pPr>
                <a:defRPr/>
              </a:pPr>
              <a:t>‹#›</a:t>
            </a:fld>
            <a:endParaRPr lang="en-US" altLang="en-US"/>
          </a:p>
        </p:txBody>
      </p:sp>
    </p:spTree>
    <p:extLst>
      <p:ext uri="{BB962C8B-B14F-4D97-AF65-F5344CB8AC3E}">
        <p14:creationId xmlns:p14="http://schemas.microsoft.com/office/powerpoint/2010/main" val="1097384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84CF45-E055-F09A-D1E3-4B72D3C384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49DB8E-0F1E-434C-B65B-BBD5E773DCC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DBDD7FA-4E05-D486-1D0D-18E83BEE0FD9}"/>
              </a:ext>
            </a:extLst>
          </p:cNvPr>
          <p:cNvSpPr>
            <a:spLocks noGrp="1" noChangeArrowheads="1"/>
          </p:cNvSpPr>
          <p:nvPr>
            <p:ph type="sldNum" sz="quarter" idx="12"/>
          </p:nvPr>
        </p:nvSpPr>
        <p:spPr>
          <a:ln/>
        </p:spPr>
        <p:txBody>
          <a:bodyPr/>
          <a:lstStyle>
            <a:lvl1pPr>
              <a:defRPr/>
            </a:lvl1pPr>
          </a:lstStyle>
          <a:p>
            <a:pPr>
              <a:defRPr/>
            </a:pPr>
            <a:fld id="{EAD2BDFA-620C-2B4F-8C93-D7286E6AA757}" type="slidenum">
              <a:rPr lang="en-US" altLang="en-US"/>
              <a:pPr>
                <a:defRPr/>
              </a:pPr>
              <a:t>‹#›</a:t>
            </a:fld>
            <a:endParaRPr lang="en-US" altLang="en-US"/>
          </a:p>
        </p:txBody>
      </p:sp>
    </p:spTree>
    <p:extLst>
      <p:ext uri="{BB962C8B-B14F-4D97-AF65-F5344CB8AC3E}">
        <p14:creationId xmlns:p14="http://schemas.microsoft.com/office/powerpoint/2010/main" val="31869482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22B355C-5139-FFD5-D593-16CBD44AC9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13BDC6-B2D6-CA63-4919-81E7613AA78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2715BD8-082B-6A6F-DC55-775374A8928D}"/>
              </a:ext>
            </a:extLst>
          </p:cNvPr>
          <p:cNvSpPr>
            <a:spLocks noGrp="1" noChangeArrowheads="1"/>
          </p:cNvSpPr>
          <p:nvPr>
            <p:ph type="sldNum" sz="quarter" idx="12"/>
          </p:nvPr>
        </p:nvSpPr>
        <p:spPr>
          <a:ln/>
        </p:spPr>
        <p:txBody>
          <a:bodyPr/>
          <a:lstStyle>
            <a:lvl1pPr>
              <a:defRPr/>
            </a:lvl1pPr>
          </a:lstStyle>
          <a:p>
            <a:pPr>
              <a:defRPr/>
            </a:pPr>
            <a:fld id="{49037F01-77F2-B94B-A91C-EB465C46C153}" type="slidenum">
              <a:rPr lang="en-US" altLang="en-US"/>
              <a:pPr>
                <a:defRPr/>
              </a:pPr>
              <a:t>‹#›</a:t>
            </a:fld>
            <a:endParaRPr lang="en-US" altLang="en-US"/>
          </a:p>
        </p:txBody>
      </p:sp>
    </p:spTree>
    <p:extLst>
      <p:ext uri="{BB962C8B-B14F-4D97-AF65-F5344CB8AC3E}">
        <p14:creationId xmlns:p14="http://schemas.microsoft.com/office/powerpoint/2010/main" val="30880562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EE5B75C-A289-83AD-FCB8-90FE6D99AA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0D273C-6793-8DC1-D334-FCC34793C02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C8B4A09-0F96-FB39-F06A-F6140027C0E1}"/>
              </a:ext>
            </a:extLst>
          </p:cNvPr>
          <p:cNvSpPr>
            <a:spLocks noGrp="1" noChangeArrowheads="1"/>
          </p:cNvSpPr>
          <p:nvPr>
            <p:ph type="sldNum" sz="quarter" idx="12"/>
          </p:nvPr>
        </p:nvSpPr>
        <p:spPr>
          <a:ln/>
        </p:spPr>
        <p:txBody>
          <a:bodyPr/>
          <a:lstStyle>
            <a:lvl1pPr>
              <a:defRPr/>
            </a:lvl1pPr>
          </a:lstStyle>
          <a:p>
            <a:pPr>
              <a:defRPr/>
            </a:pPr>
            <a:fld id="{8CE095A9-F79C-3B49-8D78-C0CAF9756CEE}" type="slidenum">
              <a:rPr lang="en-US" altLang="en-US"/>
              <a:pPr>
                <a:defRPr/>
              </a:pPr>
              <a:t>‹#›</a:t>
            </a:fld>
            <a:endParaRPr lang="en-US" altLang="en-US"/>
          </a:p>
        </p:txBody>
      </p:sp>
    </p:spTree>
    <p:extLst>
      <p:ext uri="{BB962C8B-B14F-4D97-AF65-F5344CB8AC3E}">
        <p14:creationId xmlns:p14="http://schemas.microsoft.com/office/powerpoint/2010/main" val="19649744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0C889E4-2221-B0E7-BF25-58453E8E8F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17775D7-6D0B-8530-0F08-9656F98F23E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1FA678CC-10F9-278E-DDF4-7C93F52C92DE}"/>
              </a:ext>
            </a:extLst>
          </p:cNvPr>
          <p:cNvSpPr>
            <a:spLocks noGrp="1" noChangeArrowheads="1"/>
          </p:cNvSpPr>
          <p:nvPr>
            <p:ph type="sldNum" sz="quarter" idx="12"/>
          </p:nvPr>
        </p:nvSpPr>
        <p:spPr>
          <a:ln/>
        </p:spPr>
        <p:txBody>
          <a:bodyPr/>
          <a:lstStyle>
            <a:lvl1pPr>
              <a:defRPr/>
            </a:lvl1pPr>
          </a:lstStyle>
          <a:p>
            <a:pPr>
              <a:defRPr/>
            </a:pPr>
            <a:fld id="{CBFADFF2-0201-4143-8D63-BBD86FF5E317}" type="slidenum">
              <a:rPr lang="en-US" altLang="en-US"/>
              <a:pPr>
                <a:defRPr/>
              </a:pPr>
              <a:t>‹#›</a:t>
            </a:fld>
            <a:endParaRPr lang="en-US" altLang="en-US"/>
          </a:p>
        </p:txBody>
      </p:sp>
    </p:spTree>
    <p:extLst>
      <p:ext uri="{BB962C8B-B14F-4D97-AF65-F5344CB8AC3E}">
        <p14:creationId xmlns:p14="http://schemas.microsoft.com/office/powerpoint/2010/main" val="2090166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342C5A-6B83-AF3E-4C68-693A9CCEEA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A15F58E-A05F-49FE-0C4C-33FBA140660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93A74F40-82DA-10E6-7D22-C7B95BD7C218}"/>
              </a:ext>
            </a:extLst>
          </p:cNvPr>
          <p:cNvSpPr>
            <a:spLocks noGrp="1" noChangeArrowheads="1"/>
          </p:cNvSpPr>
          <p:nvPr>
            <p:ph type="sldNum" sz="quarter" idx="12"/>
          </p:nvPr>
        </p:nvSpPr>
        <p:spPr>
          <a:ln/>
        </p:spPr>
        <p:txBody>
          <a:bodyPr/>
          <a:lstStyle>
            <a:lvl1pPr>
              <a:defRPr/>
            </a:lvl1pPr>
          </a:lstStyle>
          <a:p>
            <a:pPr>
              <a:defRPr/>
            </a:pPr>
            <a:fld id="{3862520A-A467-EC48-AE57-C295F10F5E0B}" type="slidenum">
              <a:rPr lang="en-US" altLang="en-US"/>
              <a:pPr>
                <a:defRPr/>
              </a:pPr>
              <a:t>‹#›</a:t>
            </a:fld>
            <a:endParaRPr lang="en-US" altLang="en-US"/>
          </a:p>
        </p:txBody>
      </p:sp>
    </p:spTree>
    <p:extLst>
      <p:ext uri="{BB962C8B-B14F-4D97-AF65-F5344CB8AC3E}">
        <p14:creationId xmlns:p14="http://schemas.microsoft.com/office/powerpoint/2010/main" val="37176018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66AB27-CBDC-CFD8-455A-E67BDE62D29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5E4BE8-FF50-858D-D596-4510A3156C4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B8F0D230-5967-2B41-7BE4-A6D9526311AA}"/>
              </a:ext>
            </a:extLst>
          </p:cNvPr>
          <p:cNvSpPr>
            <a:spLocks noGrp="1" noChangeArrowheads="1"/>
          </p:cNvSpPr>
          <p:nvPr>
            <p:ph type="sldNum" sz="quarter" idx="12"/>
          </p:nvPr>
        </p:nvSpPr>
        <p:spPr>
          <a:ln/>
        </p:spPr>
        <p:txBody>
          <a:bodyPr/>
          <a:lstStyle>
            <a:lvl1pPr>
              <a:defRPr/>
            </a:lvl1pPr>
          </a:lstStyle>
          <a:p>
            <a:pPr>
              <a:defRPr/>
            </a:pPr>
            <a:fld id="{463C65C4-083C-0744-B575-01FCE6E85B53}" type="slidenum">
              <a:rPr lang="en-US" altLang="en-US"/>
              <a:pPr>
                <a:defRPr/>
              </a:pPr>
              <a:t>‹#›</a:t>
            </a:fld>
            <a:endParaRPr lang="en-US" altLang="en-US"/>
          </a:p>
        </p:txBody>
      </p:sp>
    </p:spTree>
    <p:extLst>
      <p:ext uri="{BB962C8B-B14F-4D97-AF65-F5344CB8AC3E}">
        <p14:creationId xmlns:p14="http://schemas.microsoft.com/office/powerpoint/2010/main" val="14578249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16251C-3B6C-2EF1-871C-F285830F5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92DF4F-B89D-392B-9FE9-D0D946F0198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67D6292-8F27-98CB-01D4-69BBC6E2A505}"/>
              </a:ext>
            </a:extLst>
          </p:cNvPr>
          <p:cNvSpPr>
            <a:spLocks noGrp="1" noChangeArrowheads="1"/>
          </p:cNvSpPr>
          <p:nvPr>
            <p:ph type="sldNum" sz="quarter" idx="12"/>
          </p:nvPr>
        </p:nvSpPr>
        <p:spPr>
          <a:ln/>
        </p:spPr>
        <p:txBody>
          <a:bodyPr/>
          <a:lstStyle>
            <a:lvl1pPr>
              <a:defRPr/>
            </a:lvl1pPr>
          </a:lstStyle>
          <a:p>
            <a:pPr>
              <a:defRPr/>
            </a:pPr>
            <a:fld id="{B1728D7A-75B4-A545-A6C4-3A91AE913361}" type="slidenum">
              <a:rPr lang="en-US" altLang="en-US"/>
              <a:pPr>
                <a:defRPr/>
              </a:pPr>
              <a:t>‹#›</a:t>
            </a:fld>
            <a:endParaRPr lang="en-US" altLang="en-US"/>
          </a:p>
        </p:txBody>
      </p:sp>
    </p:spTree>
    <p:extLst>
      <p:ext uri="{BB962C8B-B14F-4D97-AF65-F5344CB8AC3E}">
        <p14:creationId xmlns:p14="http://schemas.microsoft.com/office/powerpoint/2010/main" val="547981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ACAFEC-CA72-C2BE-9FBA-32C213D42D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433C5C-1DA0-73C8-171E-5AB708645BC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647705B-E067-CD54-51A2-49E9E56C5528}"/>
              </a:ext>
            </a:extLst>
          </p:cNvPr>
          <p:cNvSpPr>
            <a:spLocks noGrp="1" noChangeArrowheads="1"/>
          </p:cNvSpPr>
          <p:nvPr>
            <p:ph type="sldNum" sz="quarter" idx="12"/>
          </p:nvPr>
        </p:nvSpPr>
        <p:spPr>
          <a:ln/>
        </p:spPr>
        <p:txBody>
          <a:bodyPr/>
          <a:lstStyle>
            <a:lvl1pPr>
              <a:defRPr/>
            </a:lvl1pPr>
          </a:lstStyle>
          <a:p>
            <a:pPr>
              <a:defRPr/>
            </a:pPr>
            <a:fld id="{3F90A2EB-5840-304A-A1B8-54CA152466F2}" type="slidenum">
              <a:rPr lang="en-US" altLang="en-US"/>
              <a:pPr>
                <a:defRPr/>
              </a:pPr>
              <a:t>‹#›</a:t>
            </a:fld>
            <a:endParaRPr lang="en-US" altLang="en-US"/>
          </a:p>
        </p:txBody>
      </p:sp>
    </p:spTree>
    <p:extLst>
      <p:ext uri="{BB962C8B-B14F-4D97-AF65-F5344CB8AC3E}">
        <p14:creationId xmlns:p14="http://schemas.microsoft.com/office/powerpoint/2010/main" val="37571836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D9B6AC-7C30-A83D-99D0-6B6AF98579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FFEFDB-B373-36A6-4ADD-8BDCA2A6E93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FE31C25-043C-4A76-F321-E2A7DA046454}"/>
              </a:ext>
            </a:extLst>
          </p:cNvPr>
          <p:cNvSpPr>
            <a:spLocks noGrp="1" noChangeArrowheads="1"/>
          </p:cNvSpPr>
          <p:nvPr>
            <p:ph type="sldNum" sz="quarter" idx="12"/>
          </p:nvPr>
        </p:nvSpPr>
        <p:spPr>
          <a:ln/>
        </p:spPr>
        <p:txBody>
          <a:bodyPr/>
          <a:lstStyle>
            <a:lvl1pPr>
              <a:defRPr/>
            </a:lvl1pPr>
          </a:lstStyle>
          <a:p>
            <a:pPr>
              <a:defRPr/>
            </a:pPr>
            <a:fld id="{9B0FEBB3-D331-C347-A95D-2AF27DD2A3D4}" type="slidenum">
              <a:rPr lang="en-US" altLang="en-US"/>
              <a:pPr>
                <a:defRPr/>
              </a:pPr>
              <a:t>‹#›</a:t>
            </a:fld>
            <a:endParaRPr lang="en-US" altLang="en-US"/>
          </a:p>
        </p:txBody>
      </p:sp>
    </p:spTree>
    <p:extLst>
      <p:ext uri="{BB962C8B-B14F-4D97-AF65-F5344CB8AC3E}">
        <p14:creationId xmlns:p14="http://schemas.microsoft.com/office/powerpoint/2010/main" val="7263027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E88944-CF0B-EFEA-E3BC-52A2EB854B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EFF9F2-3835-9D4F-15A8-D4D181EF3BA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F85C158-3440-0FCF-BFEA-4A9E897B4AA1}"/>
              </a:ext>
            </a:extLst>
          </p:cNvPr>
          <p:cNvSpPr>
            <a:spLocks noGrp="1" noChangeArrowheads="1"/>
          </p:cNvSpPr>
          <p:nvPr>
            <p:ph type="sldNum" sz="quarter" idx="12"/>
          </p:nvPr>
        </p:nvSpPr>
        <p:spPr>
          <a:ln/>
        </p:spPr>
        <p:txBody>
          <a:bodyPr/>
          <a:lstStyle>
            <a:lvl1pPr>
              <a:defRPr/>
            </a:lvl1pPr>
          </a:lstStyle>
          <a:p>
            <a:pPr>
              <a:defRPr/>
            </a:pPr>
            <a:fld id="{EC2DB5B6-3F91-364C-BC52-2ACCD7E0F0EA}" type="slidenum">
              <a:rPr lang="en-US" altLang="en-US"/>
              <a:pPr>
                <a:defRPr/>
              </a:pPr>
              <a:t>‹#›</a:t>
            </a:fld>
            <a:endParaRPr lang="en-US" altLang="en-US"/>
          </a:p>
        </p:txBody>
      </p:sp>
    </p:spTree>
    <p:extLst>
      <p:ext uri="{BB962C8B-B14F-4D97-AF65-F5344CB8AC3E}">
        <p14:creationId xmlns:p14="http://schemas.microsoft.com/office/powerpoint/2010/main" val="4055160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5FCC11-5140-F9E5-5C5D-3FF94E3CA5F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E633047-2455-E550-F3C1-9D2AAE21ADD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B1F99F-3EB3-4F26-20CC-939116D009A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B44903D0-8691-E941-FAAC-CFD578EF836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CA0BA3DF-B550-B142-68F3-CF1EF604E18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E7B2CE-3C5F-D64F-B9A8-9F98B1B89E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EC5DE75-2607-0155-2D82-4A0467356B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56CE3E32-EFA7-C2F9-D146-4197F838084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E9985-48AB-E33F-963B-78EF4C421DE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7A332E5E-7C38-0A6F-04DB-3193B684510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AB9172A5-4A51-3A15-3D5E-21F8FCAC31A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F4556C1-B227-5E44-B0CD-D37B5052D5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D8AAF2D-9604-0D98-945B-10C0DF7D863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577D2118-62F4-F49C-6EDE-046F4E59A92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2834D08-EF7F-E41C-31CA-5252AC96D1E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5EBF7273-E2CA-F644-96F7-97E0B8027E84}" type="datetime1">
              <a:rPr lang="en-US" altLang="en-US"/>
              <a:pPr>
                <a:defRPr/>
              </a:pPr>
              <a:t>9/30/24</a:t>
            </a:fld>
            <a:endParaRPr lang="en-US" altLang="en-US"/>
          </a:p>
        </p:txBody>
      </p:sp>
      <p:sp>
        <p:nvSpPr>
          <p:cNvPr id="1029" name="Rectangle 5">
            <a:extLst>
              <a:ext uri="{FF2B5EF4-FFF2-40B4-BE49-F238E27FC236}">
                <a16:creationId xmlns:a16="http://schemas.microsoft.com/office/drawing/2014/main" id="{FC5C0A2E-F6B8-05D6-D750-B5BB8CF7601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6DBC3970-0DA3-31C9-F925-484B7792BF6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B1E6BF4-05CC-BF4B-8173-0C353AC558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3F291C1-24F3-2266-BF46-50442250B80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644512E6-DD84-A8B9-E99E-DAE23CF6B8F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DE3A13-612B-2FB7-85C6-94EEC133816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D0822D0-7AB6-A6D5-41F4-581FBA45FC2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87E38296-4984-EAFA-954D-CF37DC3C72E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B41BA3E-DA2B-604F-9A8E-46F24636F0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5D23D2E-B408-ACDC-9FED-E6472375961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EF8BD367-C0B4-7C38-CE62-94A5050C8A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40FCFCF-F384-7025-08AA-6FC3A59D950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4E2523BD-7E8A-FAC0-88F3-3CC1A120082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E4174D3-9A11-9E2B-8CA1-F1E8B086501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7940E7A-2F28-5243-BB6B-1DED4D1AC4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BFF5DF4B-29E3-3093-E076-1E0D77F16EA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1619" name="Rectangle 3">
            <a:extLst>
              <a:ext uri="{FF2B5EF4-FFF2-40B4-BE49-F238E27FC236}">
                <a16:creationId xmlns:a16="http://schemas.microsoft.com/office/drawing/2014/main" id="{102B1964-AAE2-7E42-B470-E828E6397DB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789356B-B0A6-1805-C05B-FAF146CDCC8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1C479474-8A86-7042-7997-774DC7BBF7F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182C12B6-B9AD-0743-789B-5BC3F540E9F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62C23C-DA7C-7F4F-B935-0E07B1B2B5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718DDF92-CE30-F519-A2C9-DA33D8A9A93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3907" name="Rectangle 3">
            <a:extLst>
              <a:ext uri="{FF2B5EF4-FFF2-40B4-BE49-F238E27FC236}">
                <a16:creationId xmlns:a16="http://schemas.microsoft.com/office/drawing/2014/main" id="{CB215598-9B2C-3992-8B17-DD6B64CF48B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99C8C2-8387-8739-91B0-9D46B162318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B656EA6-0E90-2B03-8254-605D90AF6FC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21160694-585F-3AC5-1FA6-2112DA67E75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C9349B7-8417-2B44-8324-129B1C02C2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16A482F-130B-559F-081C-45346B7924E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43" name="Rectangle 3">
            <a:extLst>
              <a:ext uri="{FF2B5EF4-FFF2-40B4-BE49-F238E27FC236}">
                <a16:creationId xmlns:a16="http://schemas.microsoft.com/office/drawing/2014/main" id="{92BE9467-4D85-88BD-F283-1A149847526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0594E7-1F51-4610-E4C9-3739ABA53B8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35199C3-CA3A-1358-72C9-157AECF121E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F406099-46CB-510B-D6B3-71BFAF47489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E3303D3-6855-974D-BC7B-04966D12EA13}" type="slidenum">
              <a:rPr lang="en-US" altLang="en-US"/>
              <a:pPr>
                <a:defRPr/>
              </a:pPr>
              <a:t>‹#›</a:t>
            </a:fld>
            <a:endParaRPr lang="en-US" altLang="en-US"/>
          </a:p>
        </p:txBody>
      </p:sp>
    </p:spTree>
    <p:extLst>
      <p:ext uri="{BB962C8B-B14F-4D97-AF65-F5344CB8AC3E}">
        <p14:creationId xmlns:p14="http://schemas.microsoft.com/office/powerpoint/2010/main" val="1069619330"/>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98F3EAB6-C15A-864B-21D0-24BF4FEAFB2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4867" name="Rectangle 3">
            <a:extLst>
              <a:ext uri="{FF2B5EF4-FFF2-40B4-BE49-F238E27FC236}">
                <a16:creationId xmlns:a16="http://schemas.microsoft.com/office/drawing/2014/main" id="{0F180E82-B7D7-D7A2-7273-FAA2D542967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40B8433-A990-50C6-F493-B8E9A894DC1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A655287-B0BC-0ABD-370D-D67B6A383F5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770C32EA-97D4-72B1-7254-ECE82EC412E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FA7B340-2CE5-C046-A10D-6A320ACC03E6}" type="slidenum">
              <a:rPr lang="en-US" altLang="en-US"/>
              <a:pPr>
                <a:defRPr/>
              </a:pPr>
              <a:t>‹#›</a:t>
            </a:fld>
            <a:endParaRPr lang="en-US" altLang="en-US"/>
          </a:p>
        </p:txBody>
      </p:sp>
    </p:spTree>
    <p:extLst>
      <p:ext uri="{BB962C8B-B14F-4D97-AF65-F5344CB8AC3E}">
        <p14:creationId xmlns:p14="http://schemas.microsoft.com/office/powerpoint/2010/main" val="4268444474"/>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globalchange.gov/browse/indicators/indicator-annual-greenhouse-gas-inde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1" name="Picture 2" descr="PIA19268.jpg">
            <a:extLst>
              <a:ext uri="{FF2B5EF4-FFF2-40B4-BE49-F238E27FC236}">
                <a16:creationId xmlns:a16="http://schemas.microsoft.com/office/drawing/2014/main" id="{581F4E61-0754-D098-145D-1B4963B6A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87488"/>
            <a:ext cx="91440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Rectangle 2">
            <a:extLst>
              <a:ext uri="{FF2B5EF4-FFF2-40B4-BE49-F238E27FC236}">
                <a16:creationId xmlns:a16="http://schemas.microsoft.com/office/drawing/2014/main" id="{05E982DB-07D7-651A-9EA0-E930D75A3538}"/>
              </a:ext>
            </a:extLst>
          </p:cNvPr>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Where is this?</a:t>
            </a:r>
          </a:p>
        </p:txBody>
      </p:sp>
      <p:sp>
        <p:nvSpPr>
          <p:cNvPr id="138243" name="TextBox 1">
            <a:extLst>
              <a:ext uri="{FF2B5EF4-FFF2-40B4-BE49-F238E27FC236}">
                <a16:creationId xmlns:a16="http://schemas.microsoft.com/office/drawing/2014/main" id="{AB0EAF97-1C9E-5D74-D3FC-2B9D2AF8A0FC}"/>
              </a:ext>
            </a:extLst>
          </p:cNvPr>
          <p:cNvSpPr txBox="1">
            <a:spLocks noChangeArrowheads="1"/>
          </p:cNvSpPr>
          <p:nvPr/>
        </p:nvSpPr>
        <p:spPr bwMode="auto">
          <a:xfrm>
            <a:off x="1752600" y="5938838"/>
            <a:ext cx="96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12 km</a:t>
            </a:r>
          </a:p>
        </p:txBody>
      </p:sp>
      <p:cxnSp>
        <p:nvCxnSpPr>
          <p:cNvPr id="4" name="Straight Arrow Connector 3">
            <a:extLst>
              <a:ext uri="{FF2B5EF4-FFF2-40B4-BE49-F238E27FC236}">
                <a16:creationId xmlns:a16="http://schemas.microsoft.com/office/drawing/2014/main" id="{F504CA3A-5D2B-D1C3-2264-B60E673E8347}"/>
              </a:ext>
            </a:extLst>
          </p:cNvPr>
          <p:cNvCxnSpPr>
            <a:cxnSpLocks noChangeShapeType="1"/>
          </p:cNvCxnSpPr>
          <p:nvPr/>
        </p:nvCxnSpPr>
        <p:spPr bwMode="auto">
          <a:xfrm>
            <a:off x="31750" y="5775325"/>
            <a:ext cx="4495800" cy="0"/>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p:spPr>
      </p:cxnSp>
      <p:cxnSp>
        <p:nvCxnSpPr>
          <p:cNvPr id="9" name="Straight Arrow Connector 8">
            <a:extLst>
              <a:ext uri="{FF2B5EF4-FFF2-40B4-BE49-F238E27FC236}">
                <a16:creationId xmlns:a16="http://schemas.microsoft.com/office/drawing/2014/main" id="{52A9BE71-4396-1DF3-34C5-3B16B16C5AB6}"/>
              </a:ext>
            </a:extLst>
          </p:cNvPr>
          <p:cNvCxnSpPr>
            <a:cxnSpLocks noChangeShapeType="1"/>
          </p:cNvCxnSpPr>
          <p:nvPr/>
        </p:nvCxnSpPr>
        <p:spPr bwMode="auto">
          <a:xfrm>
            <a:off x="4632325" y="5775325"/>
            <a:ext cx="4495800" cy="0"/>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p:spPr>
      </p:cxnSp>
      <p:sp>
        <p:nvSpPr>
          <p:cNvPr id="138246" name="TextBox 9">
            <a:extLst>
              <a:ext uri="{FF2B5EF4-FFF2-40B4-BE49-F238E27FC236}">
                <a16:creationId xmlns:a16="http://schemas.microsoft.com/office/drawing/2014/main" id="{02E4D017-EC8B-B1F7-D27E-728013DC1CA4}"/>
              </a:ext>
            </a:extLst>
          </p:cNvPr>
          <p:cNvSpPr txBox="1">
            <a:spLocks noChangeArrowheads="1"/>
          </p:cNvSpPr>
          <p:nvPr/>
        </p:nvSpPr>
        <p:spPr bwMode="auto">
          <a:xfrm>
            <a:off x="6429375" y="5943600"/>
            <a:ext cx="96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12 km</a:t>
            </a:r>
          </a:p>
        </p:txBody>
      </p:sp>
    </p:spTree>
    <p:extLst>
      <p:ext uri="{BB962C8B-B14F-4D97-AF65-F5344CB8AC3E}">
        <p14:creationId xmlns:p14="http://schemas.microsoft.com/office/powerpoint/2010/main" val="40580164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08A34-FF99-9EFF-E1AA-1DF08F9C1AE8}"/>
            </a:ext>
          </a:extLst>
        </p:cNvPr>
        <p:cNvGrpSpPr/>
        <p:nvPr/>
      </p:nvGrpSpPr>
      <p:grpSpPr>
        <a:xfrm>
          <a:off x="0" y="0"/>
          <a:ext cx="0" cy="0"/>
          <a:chOff x="0" y="0"/>
          <a:chExt cx="0" cy="0"/>
        </a:xfrm>
      </p:grpSpPr>
      <p:sp>
        <p:nvSpPr>
          <p:cNvPr id="156673" name="Rectangle 2">
            <a:extLst>
              <a:ext uri="{FF2B5EF4-FFF2-40B4-BE49-F238E27FC236}">
                <a16:creationId xmlns:a16="http://schemas.microsoft.com/office/drawing/2014/main" id="{F173035C-E451-9D42-4EE2-81FBBA6CDB67}"/>
              </a:ext>
            </a:extLst>
          </p:cNvPr>
          <p:cNvSpPr>
            <a:spLocks noGrp="1" noChangeArrowheads="1"/>
          </p:cNvSpPr>
          <p:nvPr>
            <p:ph type="title"/>
          </p:nvPr>
        </p:nvSpPr>
        <p:spPr>
          <a:xfrm>
            <a:off x="685800" y="76200"/>
            <a:ext cx="7772400" cy="914400"/>
          </a:xfrm>
        </p:spPr>
        <p:txBody>
          <a:bodyPr/>
          <a:lstStyle/>
          <a:p>
            <a:pPr eaLnBrk="1" hangingPunct="1"/>
            <a:r>
              <a:rPr lang="en-US" altLang="en-US" b="1" dirty="0">
                <a:ea typeface="ＭＳ Ｐゴシック" panose="020B0600070205080204" pitchFamily="34" charset="-128"/>
              </a:rPr>
              <a:t>What is this?</a:t>
            </a:r>
          </a:p>
        </p:txBody>
      </p:sp>
      <p:pic>
        <p:nvPicPr>
          <p:cNvPr id="3" name="Picture 2" descr="A graph of a frequency&#10;&#10;Description automatically generated">
            <a:extLst>
              <a:ext uri="{FF2B5EF4-FFF2-40B4-BE49-F238E27FC236}">
                <a16:creationId xmlns:a16="http://schemas.microsoft.com/office/drawing/2014/main" id="{6389562C-946A-E97A-0A9E-C6C9D01FB3B8}"/>
              </a:ext>
            </a:extLst>
          </p:cNvPr>
          <p:cNvPicPr>
            <a:picLocks noChangeAspect="1"/>
          </p:cNvPicPr>
          <p:nvPr/>
        </p:nvPicPr>
        <p:blipFill>
          <a:blip r:embed="rId3"/>
          <a:stretch>
            <a:fillRect/>
          </a:stretch>
        </p:blipFill>
        <p:spPr>
          <a:xfrm>
            <a:off x="586126" y="1017888"/>
            <a:ext cx="7872074" cy="5611512"/>
          </a:xfrm>
          <a:prstGeom prst="rect">
            <a:avLst/>
          </a:prstGeom>
        </p:spPr>
      </p:pic>
    </p:spTree>
    <p:extLst>
      <p:ext uri="{BB962C8B-B14F-4D97-AF65-F5344CB8AC3E}">
        <p14:creationId xmlns:p14="http://schemas.microsoft.com/office/powerpoint/2010/main" val="404805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60A5E8E7-4354-E0F6-26F9-886C046BCFB2}"/>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Blackbody Equation</a:t>
            </a:r>
          </a:p>
        </p:txBody>
      </p:sp>
      <p:sp>
        <p:nvSpPr>
          <p:cNvPr id="156674" name="Text Box 3">
            <a:extLst>
              <a:ext uri="{FF2B5EF4-FFF2-40B4-BE49-F238E27FC236}">
                <a16:creationId xmlns:a16="http://schemas.microsoft.com/office/drawing/2014/main" id="{5899C192-F327-F3E1-4029-1E2FB6537AFA}"/>
              </a:ext>
            </a:extLst>
          </p:cNvPr>
          <p:cNvSpPr txBox="1">
            <a:spLocks noChangeArrowheads="1"/>
          </p:cNvSpPr>
          <p:nvPr/>
        </p:nvSpPr>
        <p:spPr bwMode="auto">
          <a:xfrm>
            <a:off x="685800" y="1120775"/>
            <a:ext cx="7770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dirty="0"/>
              <a:t>Planck radiation law (Planck Function)</a:t>
            </a:r>
            <a:br>
              <a:rPr lang="en-US" altLang="en-US" sz="2400" dirty="0"/>
            </a:br>
            <a:endParaRPr lang="en-US" altLang="en-US" sz="2400" dirty="0"/>
          </a:p>
          <a:p>
            <a:pPr eaLnBrk="1" hangingPunct="1">
              <a:spcBef>
                <a:spcPct val="0"/>
              </a:spcBef>
              <a:buFontTx/>
              <a:buNone/>
            </a:pPr>
            <a:r>
              <a:rPr lang="en-US" altLang="en-US" dirty="0">
                <a:solidFill>
                  <a:srgbClr val="00B050"/>
                </a:solidFill>
              </a:rPr>
              <a:t>                             </a:t>
            </a:r>
            <a:r>
              <a:rPr lang="en-US" altLang="en-US" b="1" dirty="0">
                <a:solidFill>
                  <a:srgbClr val="00B050"/>
                </a:solidFill>
              </a:rPr>
              <a:t>2hν</a:t>
            </a:r>
            <a:r>
              <a:rPr lang="en-US" altLang="en-US" b="1" baseline="30000" dirty="0">
                <a:solidFill>
                  <a:srgbClr val="00B050"/>
                </a:solidFill>
              </a:rPr>
              <a:t>3 </a:t>
            </a:r>
            <a:r>
              <a:rPr lang="en-US" altLang="en-US" b="1" dirty="0">
                <a:solidFill>
                  <a:srgbClr val="00B050"/>
                </a:solidFill>
              </a:rPr>
              <a:t>              1</a:t>
            </a:r>
          </a:p>
          <a:p>
            <a:pPr eaLnBrk="1" hangingPunct="1">
              <a:spcBef>
                <a:spcPct val="0"/>
              </a:spcBef>
              <a:buFontTx/>
              <a:buNone/>
            </a:pPr>
            <a:r>
              <a:rPr lang="en-US" altLang="en-US" b="1" dirty="0">
                <a:solidFill>
                  <a:srgbClr val="00B050"/>
                </a:solidFill>
              </a:rPr>
              <a:t>          </a:t>
            </a:r>
            <a:r>
              <a:rPr lang="en-US" altLang="en-US" b="1" dirty="0" err="1">
                <a:solidFill>
                  <a:srgbClr val="00B050"/>
                </a:solidFill>
              </a:rPr>
              <a:t>B</a:t>
            </a:r>
            <a:r>
              <a:rPr lang="en-US" altLang="en-US" b="1" baseline="-25000" dirty="0" err="1">
                <a:solidFill>
                  <a:srgbClr val="00B050"/>
                </a:solidFill>
              </a:rPr>
              <a:t>ν</a:t>
            </a:r>
            <a:r>
              <a:rPr lang="en-US" altLang="en-US" b="1" dirty="0">
                <a:solidFill>
                  <a:srgbClr val="00B050"/>
                </a:solidFill>
              </a:rPr>
              <a:t>(T)  =    </a:t>
            </a:r>
            <a:r>
              <a:rPr lang="en-US" altLang="en-US" b="1" baseline="30000" dirty="0">
                <a:solidFill>
                  <a:srgbClr val="00B050"/>
                </a:solidFill>
              </a:rPr>
              <a:t>________       _______________</a:t>
            </a:r>
            <a:endParaRPr lang="en-US" altLang="en-US" b="1" dirty="0">
              <a:solidFill>
                <a:srgbClr val="00B050"/>
              </a:solidFill>
            </a:endParaRPr>
          </a:p>
          <a:p>
            <a:pPr eaLnBrk="1" hangingPunct="1">
              <a:spcBef>
                <a:spcPct val="0"/>
              </a:spcBef>
              <a:buFontTx/>
              <a:buNone/>
            </a:pPr>
            <a:r>
              <a:rPr lang="en-US" altLang="en-US" b="1" dirty="0">
                <a:solidFill>
                  <a:srgbClr val="00B050"/>
                </a:solidFill>
              </a:rPr>
              <a:t>                               c</a:t>
            </a:r>
            <a:r>
              <a:rPr lang="en-US" altLang="en-US" b="1" baseline="30000" dirty="0">
                <a:solidFill>
                  <a:srgbClr val="00B050"/>
                </a:solidFill>
              </a:rPr>
              <a:t>2</a:t>
            </a:r>
            <a:r>
              <a:rPr lang="en-US" altLang="en-US" b="1" dirty="0">
                <a:solidFill>
                  <a:srgbClr val="00B050"/>
                </a:solidFill>
              </a:rPr>
              <a:t>          e</a:t>
            </a:r>
            <a:r>
              <a:rPr lang="en-US" altLang="en-US" b="1" baseline="30000" dirty="0">
                <a:solidFill>
                  <a:srgbClr val="00B050"/>
                </a:solidFill>
              </a:rPr>
              <a:t>(</a:t>
            </a:r>
            <a:r>
              <a:rPr lang="en-US" altLang="en-US" b="1" baseline="30000" dirty="0" err="1">
                <a:solidFill>
                  <a:srgbClr val="00B050"/>
                </a:solidFill>
              </a:rPr>
              <a:t>hν</a:t>
            </a:r>
            <a:r>
              <a:rPr lang="en-US" altLang="en-US" b="1" baseline="30000" dirty="0">
                <a:solidFill>
                  <a:srgbClr val="00B050"/>
                </a:solidFill>
              </a:rPr>
              <a:t>/</a:t>
            </a:r>
            <a:r>
              <a:rPr lang="en-US" altLang="en-US" b="1" baseline="30000" dirty="0" err="1">
                <a:solidFill>
                  <a:srgbClr val="00B050"/>
                </a:solidFill>
              </a:rPr>
              <a:t>kT</a:t>
            </a:r>
            <a:r>
              <a:rPr lang="en-US" altLang="en-US" b="1" baseline="30000" dirty="0">
                <a:solidFill>
                  <a:srgbClr val="00B050"/>
                </a:solidFill>
              </a:rPr>
              <a:t>)</a:t>
            </a:r>
            <a:r>
              <a:rPr lang="en-US" altLang="en-US" b="1" dirty="0">
                <a:solidFill>
                  <a:srgbClr val="00B050"/>
                </a:solidFill>
              </a:rPr>
              <a:t>  -  1</a:t>
            </a:r>
          </a:p>
        </p:txBody>
      </p:sp>
      <p:sp>
        <p:nvSpPr>
          <p:cNvPr id="248836" name="Text Box 4">
            <a:extLst>
              <a:ext uri="{FF2B5EF4-FFF2-40B4-BE49-F238E27FC236}">
                <a16:creationId xmlns:a16="http://schemas.microsoft.com/office/drawing/2014/main" id="{29695FBC-2795-4601-4CF8-6B8D0018908D}"/>
              </a:ext>
            </a:extLst>
          </p:cNvPr>
          <p:cNvSpPr txBox="1">
            <a:spLocks noChangeArrowheads="1"/>
          </p:cNvSpPr>
          <p:nvPr/>
        </p:nvSpPr>
        <p:spPr bwMode="auto">
          <a:xfrm>
            <a:off x="76200" y="3352800"/>
            <a:ext cx="90297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i="1" dirty="0"/>
          </a:p>
          <a:p>
            <a:pPr algn="ctr" eaLnBrk="1" hangingPunct="1">
              <a:spcBef>
                <a:spcPct val="0"/>
              </a:spcBef>
              <a:buFontTx/>
              <a:buNone/>
            </a:pPr>
            <a:r>
              <a:rPr lang="en-US" altLang="en-US" sz="2400" dirty="0">
                <a:solidFill>
                  <a:srgbClr val="00B050"/>
                </a:solidFill>
              </a:rPr>
              <a:t>brightness  </a:t>
            </a:r>
            <a:r>
              <a:rPr lang="en-US" altLang="en-US" sz="2400" dirty="0" err="1">
                <a:solidFill>
                  <a:srgbClr val="00B050"/>
                </a:solidFill>
              </a:rPr>
              <a:t>B</a:t>
            </a:r>
            <a:r>
              <a:rPr lang="en-US" altLang="en-US" sz="2400" baseline="-25000" dirty="0" err="1">
                <a:solidFill>
                  <a:srgbClr val="00B050"/>
                </a:solidFill>
              </a:rPr>
              <a:t>ν</a:t>
            </a:r>
            <a:r>
              <a:rPr lang="en-US" altLang="en-US" sz="2400" dirty="0">
                <a:solidFill>
                  <a:srgbClr val="00B050"/>
                </a:solidFill>
              </a:rPr>
              <a:t>(T)</a:t>
            </a:r>
            <a:r>
              <a:rPr lang="en-US" altLang="en-US" sz="2400" dirty="0"/>
              <a:t>  has units of  erg s </a:t>
            </a:r>
            <a:r>
              <a:rPr lang="en-US" altLang="en-US" sz="2400" baseline="30000" dirty="0"/>
              <a:t>-1</a:t>
            </a:r>
            <a:r>
              <a:rPr lang="en-US" altLang="en-US" sz="2400" dirty="0"/>
              <a:t> cm</a:t>
            </a:r>
            <a:r>
              <a:rPr lang="en-US" altLang="en-US" sz="2400" baseline="30000" dirty="0"/>
              <a:t>-2</a:t>
            </a:r>
            <a:r>
              <a:rPr lang="en-US" altLang="en-US" sz="2400" dirty="0"/>
              <a:t> Hz </a:t>
            </a:r>
            <a:r>
              <a:rPr lang="en-US" altLang="en-US" sz="2400" baseline="30000" dirty="0"/>
              <a:t>-1</a:t>
            </a:r>
            <a:r>
              <a:rPr lang="en-US" altLang="en-US" sz="2400" dirty="0"/>
              <a:t> </a:t>
            </a:r>
            <a:r>
              <a:rPr lang="en-US" altLang="en-US" sz="2400" dirty="0" err="1"/>
              <a:t>ster</a:t>
            </a:r>
            <a:r>
              <a:rPr lang="en-US" altLang="en-US" sz="2400" dirty="0"/>
              <a:t> </a:t>
            </a:r>
            <a:r>
              <a:rPr lang="en-US" altLang="en-US" sz="2400" baseline="30000" dirty="0"/>
              <a:t>-1</a:t>
            </a:r>
            <a:r>
              <a:rPr lang="en-US" altLang="en-US" sz="2400" dirty="0"/>
              <a:t> </a:t>
            </a:r>
          </a:p>
          <a:p>
            <a:pPr eaLnBrk="1" hangingPunct="1">
              <a:spcBef>
                <a:spcPct val="0"/>
              </a:spcBef>
              <a:buFontTx/>
              <a:buNone/>
            </a:pPr>
            <a:endParaRPr lang="en-US" altLang="en-US" sz="2400" dirty="0"/>
          </a:p>
          <a:p>
            <a:pPr eaLnBrk="1" hangingPunct="1">
              <a:spcBef>
                <a:spcPct val="0"/>
              </a:spcBef>
              <a:buFontTx/>
              <a:buNone/>
            </a:pPr>
            <a:r>
              <a:rPr lang="en-US" altLang="en-US" sz="2400" i="1" dirty="0">
                <a:solidFill>
                  <a:srgbClr val="FF0000"/>
                </a:solidFill>
              </a:rPr>
              <a:t>Rayleigh-Jeans tail</a:t>
            </a:r>
            <a:r>
              <a:rPr lang="en-US" altLang="en-US" sz="2400" dirty="0"/>
              <a:t>	</a:t>
            </a:r>
            <a:r>
              <a:rPr lang="en-US" altLang="en-US" sz="2400" dirty="0" err="1"/>
              <a:t>hν</a:t>
            </a:r>
            <a:r>
              <a:rPr lang="en-US" altLang="en-US" sz="2400" dirty="0"/>
              <a:t> &lt;&lt; </a:t>
            </a:r>
            <a:r>
              <a:rPr lang="en-US" altLang="en-US" sz="2400" dirty="0" err="1"/>
              <a:t>kT</a:t>
            </a:r>
            <a:r>
              <a:rPr lang="en-US" altLang="en-US" sz="2400" dirty="0"/>
              <a:t>	</a:t>
            </a:r>
            <a:r>
              <a:rPr lang="en-US" altLang="en-US" sz="2400" dirty="0" err="1"/>
              <a:t>B</a:t>
            </a:r>
            <a:r>
              <a:rPr lang="en-US" altLang="en-US" sz="2400" baseline="-25000" dirty="0" err="1"/>
              <a:t>ν</a:t>
            </a:r>
            <a:r>
              <a:rPr lang="en-US" altLang="en-US" sz="2400" dirty="0"/>
              <a:t>(T) ~ (2ν</a:t>
            </a:r>
            <a:r>
              <a:rPr lang="en-US" altLang="en-US" sz="2400" baseline="30000" dirty="0"/>
              <a:t>2</a:t>
            </a:r>
            <a:r>
              <a:rPr lang="en-US" altLang="en-US" sz="2400" dirty="0"/>
              <a:t>/c</a:t>
            </a:r>
            <a:r>
              <a:rPr lang="en-US" altLang="en-US" sz="2400" baseline="30000" dirty="0"/>
              <a:t>2</a:t>
            </a:r>
            <a:r>
              <a:rPr lang="en-US" altLang="en-US" sz="2400" dirty="0"/>
              <a:t>) </a:t>
            </a:r>
            <a:r>
              <a:rPr lang="en-US" altLang="en-US" sz="2400" dirty="0" err="1"/>
              <a:t>kT</a:t>
            </a:r>
            <a:r>
              <a:rPr lang="en-US" altLang="en-US" sz="2400" dirty="0"/>
              <a:t> … </a:t>
            </a:r>
            <a:r>
              <a:rPr lang="en-US" altLang="en-US" sz="2400" dirty="0">
                <a:solidFill>
                  <a:srgbClr val="FF0000"/>
                </a:solidFill>
              </a:rPr>
              <a:t>~ ν</a:t>
            </a:r>
            <a:r>
              <a:rPr lang="en-US" altLang="en-US" sz="2400" baseline="30000" dirty="0">
                <a:solidFill>
                  <a:srgbClr val="FF0000"/>
                </a:solidFill>
              </a:rPr>
              <a:t>2</a:t>
            </a:r>
            <a:r>
              <a:rPr lang="en-US" altLang="en-US" sz="2400" dirty="0">
                <a:solidFill>
                  <a:srgbClr val="FF0000"/>
                </a:solidFill>
              </a:rPr>
              <a:t> </a:t>
            </a:r>
            <a:r>
              <a:rPr lang="en-US" altLang="en-US" sz="2400" dirty="0"/>
              <a:t>				decreasing </a:t>
            </a:r>
            <a:r>
              <a:rPr lang="en-US" altLang="en-US" sz="2400" dirty="0" err="1"/>
              <a:t>freq</a:t>
            </a:r>
            <a:r>
              <a:rPr lang="en-US" altLang="en-US" sz="2400" dirty="0"/>
              <a:t> … shallow second power drop</a:t>
            </a:r>
          </a:p>
          <a:p>
            <a:pPr eaLnBrk="1" hangingPunct="1">
              <a:spcBef>
                <a:spcPct val="0"/>
              </a:spcBef>
              <a:buFontTx/>
              <a:buNone/>
            </a:pPr>
            <a:endParaRPr lang="en-US" altLang="en-US" sz="2400" dirty="0"/>
          </a:p>
          <a:p>
            <a:pPr eaLnBrk="1" hangingPunct="1">
              <a:spcBef>
                <a:spcPct val="0"/>
              </a:spcBef>
              <a:buFontTx/>
              <a:buNone/>
            </a:pPr>
            <a:r>
              <a:rPr lang="en-US" altLang="en-US" sz="2400" i="1" dirty="0">
                <a:solidFill>
                  <a:srgbClr val="393BFF"/>
                </a:solidFill>
              </a:rPr>
              <a:t>Wien cliff</a:t>
            </a:r>
            <a:r>
              <a:rPr lang="en-US" altLang="en-US" sz="2400" dirty="0"/>
              <a:t>		</a:t>
            </a:r>
            <a:r>
              <a:rPr lang="en-US" altLang="en-US" sz="2400" dirty="0" err="1"/>
              <a:t>hν</a:t>
            </a:r>
            <a:r>
              <a:rPr lang="en-US" altLang="en-US" sz="2400" dirty="0"/>
              <a:t> &gt;&gt; </a:t>
            </a:r>
            <a:r>
              <a:rPr lang="en-US" altLang="en-US" sz="2400" dirty="0" err="1"/>
              <a:t>kT</a:t>
            </a:r>
            <a:r>
              <a:rPr lang="en-US" altLang="en-US" sz="2400" dirty="0"/>
              <a:t>	</a:t>
            </a:r>
            <a:r>
              <a:rPr lang="en-US" altLang="en-US" sz="2400" dirty="0" err="1"/>
              <a:t>B</a:t>
            </a:r>
            <a:r>
              <a:rPr lang="en-US" altLang="en-US" sz="2400" baseline="-25000" dirty="0" err="1"/>
              <a:t>ν</a:t>
            </a:r>
            <a:r>
              <a:rPr lang="en-US" altLang="en-US" sz="2400" dirty="0"/>
              <a:t>(T) ~ (2hν</a:t>
            </a:r>
            <a:r>
              <a:rPr lang="en-US" altLang="en-US" sz="2400" baseline="30000" dirty="0"/>
              <a:t>3</a:t>
            </a:r>
            <a:r>
              <a:rPr lang="en-US" altLang="en-US" sz="2400" dirty="0"/>
              <a:t>/c</a:t>
            </a:r>
            <a:r>
              <a:rPr lang="en-US" altLang="en-US" sz="2400" baseline="30000" dirty="0"/>
              <a:t>2</a:t>
            </a:r>
            <a:r>
              <a:rPr lang="en-US" altLang="en-US" sz="2400" dirty="0"/>
              <a:t>) e</a:t>
            </a:r>
            <a:r>
              <a:rPr lang="en-US" altLang="en-US" sz="2400" baseline="30000" dirty="0"/>
              <a:t>-(</a:t>
            </a:r>
            <a:r>
              <a:rPr lang="en-US" altLang="en-US" sz="2400" baseline="30000" dirty="0" err="1"/>
              <a:t>hν</a:t>
            </a:r>
            <a:r>
              <a:rPr lang="en-US" altLang="en-US" sz="2400" baseline="30000" dirty="0"/>
              <a:t>/</a:t>
            </a:r>
            <a:r>
              <a:rPr lang="en-US" altLang="en-US" sz="2400" baseline="30000" dirty="0" err="1"/>
              <a:t>kT</a:t>
            </a:r>
            <a:r>
              <a:rPr lang="en-US" altLang="en-US" sz="2400" baseline="30000" dirty="0"/>
              <a:t>) </a:t>
            </a:r>
            <a:r>
              <a:rPr lang="en-US" altLang="en-US" sz="2400" dirty="0"/>
              <a:t>… </a:t>
            </a:r>
            <a:r>
              <a:rPr lang="en-US" altLang="en-US" sz="2400" dirty="0">
                <a:solidFill>
                  <a:srgbClr val="393BFF"/>
                </a:solidFill>
              </a:rPr>
              <a:t>~ ν</a:t>
            </a:r>
            <a:r>
              <a:rPr lang="en-US" altLang="en-US" sz="2400" baseline="30000" dirty="0">
                <a:solidFill>
                  <a:srgbClr val="393BFF"/>
                </a:solidFill>
              </a:rPr>
              <a:t>3</a:t>
            </a:r>
            <a:r>
              <a:rPr lang="en-US" altLang="en-US" sz="2400" dirty="0">
                <a:solidFill>
                  <a:srgbClr val="393BFF"/>
                </a:solidFill>
              </a:rPr>
              <a:t>/ </a:t>
            </a:r>
            <a:r>
              <a:rPr lang="en-US" altLang="en-US" sz="2400" dirty="0" err="1">
                <a:solidFill>
                  <a:srgbClr val="393BFF"/>
                </a:solidFill>
              </a:rPr>
              <a:t>e</a:t>
            </a:r>
            <a:r>
              <a:rPr lang="en-US" altLang="en-US" sz="2400" baseline="30000" dirty="0" err="1">
                <a:solidFill>
                  <a:srgbClr val="393BFF"/>
                </a:solidFill>
              </a:rPr>
              <a:t>ν</a:t>
            </a:r>
            <a:r>
              <a:rPr lang="en-US" altLang="en-US" sz="2400" baseline="30000" dirty="0">
                <a:solidFill>
                  <a:srgbClr val="393BFF"/>
                </a:solidFill>
              </a:rPr>
              <a:t> </a:t>
            </a:r>
            <a:endParaRPr lang="en-US" altLang="en-US" sz="2400" dirty="0">
              <a:solidFill>
                <a:srgbClr val="393BFF"/>
              </a:solidFill>
            </a:endParaRPr>
          </a:p>
          <a:p>
            <a:pPr eaLnBrk="1" hangingPunct="1">
              <a:spcBef>
                <a:spcPct val="0"/>
              </a:spcBef>
              <a:buFontTx/>
              <a:buNone/>
            </a:pPr>
            <a:r>
              <a:rPr lang="en-US" altLang="en-US" sz="2400" baseline="30000" dirty="0"/>
              <a:t>			</a:t>
            </a:r>
            <a:r>
              <a:rPr lang="en-US" altLang="en-US" sz="2400" dirty="0"/>
              <a:t>increasing </a:t>
            </a:r>
            <a:r>
              <a:rPr lang="en-US" altLang="en-US" sz="2400" dirty="0" err="1"/>
              <a:t>freq</a:t>
            </a:r>
            <a:r>
              <a:rPr lang="en-US" altLang="en-US" sz="2400" dirty="0"/>
              <a:t> … steep exponential drop</a:t>
            </a:r>
          </a:p>
          <a:p>
            <a:pPr algn="ctr" eaLnBrk="1" hangingPunct="1">
              <a:spcBef>
                <a:spcPct val="0"/>
              </a:spcBef>
              <a:buFontTx/>
              <a:buNone/>
            </a:pPr>
            <a:endParaRPr lang="en-US" altLang="en-US" sz="2400" dirty="0"/>
          </a:p>
        </p:txBody>
      </p:sp>
      <p:pic>
        <p:nvPicPr>
          <p:cNvPr id="3" name="Picture 2" descr="A graph of a frequency&#10;&#10;Description automatically generated">
            <a:extLst>
              <a:ext uri="{FF2B5EF4-FFF2-40B4-BE49-F238E27FC236}">
                <a16:creationId xmlns:a16="http://schemas.microsoft.com/office/drawing/2014/main" id="{9BD5AE9E-3189-5B6A-D2B3-E78FB5C9C6D9}"/>
              </a:ext>
            </a:extLst>
          </p:cNvPr>
          <p:cNvPicPr>
            <a:picLocks noChangeAspect="1"/>
          </p:cNvPicPr>
          <p:nvPr/>
        </p:nvPicPr>
        <p:blipFill>
          <a:blip r:embed="rId3"/>
          <a:stretch>
            <a:fillRect/>
          </a:stretch>
        </p:blipFill>
        <p:spPr>
          <a:xfrm>
            <a:off x="6477000" y="894264"/>
            <a:ext cx="2304257" cy="1642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6674">
                                            <p:txEl>
                                              <p:pRg st="1" end="1"/>
                                            </p:txEl>
                                          </p:spTgt>
                                        </p:tgtEl>
                                        <p:attrNameLst>
                                          <p:attrName>style.visibility</p:attrName>
                                        </p:attrNameLst>
                                      </p:cBhvr>
                                      <p:to>
                                        <p:strVal val="visible"/>
                                      </p:to>
                                    </p:set>
                                    <p:animEffect transition="in" filter="fade">
                                      <p:cBhvr>
                                        <p:cTn id="7" dur="2000"/>
                                        <p:tgtEl>
                                          <p:spTgt spid="15667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6674">
                                            <p:txEl>
                                              <p:pRg st="2" end="2"/>
                                            </p:txEl>
                                          </p:spTgt>
                                        </p:tgtEl>
                                        <p:attrNameLst>
                                          <p:attrName>style.visibility</p:attrName>
                                        </p:attrNameLst>
                                      </p:cBhvr>
                                      <p:to>
                                        <p:strVal val="visible"/>
                                      </p:to>
                                    </p:set>
                                    <p:animEffect transition="in" filter="fade">
                                      <p:cBhvr>
                                        <p:cTn id="10" dur="2000"/>
                                        <p:tgtEl>
                                          <p:spTgt spid="15667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6674">
                                            <p:txEl>
                                              <p:pRg st="3" end="3"/>
                                            </p:txEl>
                                          </p:spTgt>
                                        </p:tgtEl>
                                        <p:attrNameLst>
                                          <p:attrName>style.visibility</p:attrName>
                                        </p:attrNameLst>
                                      </p:cBhvr>
                                      <p:to>
                                        <p:strVal val="visible"/>
                                      </p:to>
                                    </p:set>
                                    <p:animEffect transition="in" filter="fade">
                                      <p:cBhvr>
                                        <p:cTn id="13" dur="2000"/>
                                        <p:tgtEl>
                                          <p:spTgt spid="15667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8836">
                                            <p:txEl>
                                              <p:pRg st="1" end="1"/>
                                            </p:txEl>
                                          </p:spTgt>
                                        </p:tgtEl>
                                        <p:attrNameLst>
                                          <p:attrName>style.visibility</p:attrName>
                                        </p:attrNameLst>
                                      </p:cBhvr>
                                      <p:to>
                                        <p:strVal val="visible"/>
                                      </p:to>
                                    </p:set>
                                    <p:animEffect transition="in" filter="fade">
                                      <p:cBhvr>
                                        <p:cTn id="18" dur="2000"/>
                                        <p:tgtEl>
                                          <p:spTgt spid="24883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8836">
                                            <p:txEl>
                                              <p:pRg st="3" end="3"/>
                                            </p:txEl>
                                          </p:spTgt>
                                        </p:tgtEl>
                                        <p:attrNameLst>
                                          <p:attrName>style.visibility</p:attrName>
                                        </p:attrNameLst>
                                      </p:cBhvr>
                                      <p:to>
                                        <p:strVal val="visible"/>
                                      </p:to>
                                    </p:set>
                                    <p:animEffect transition="in" filter="fade">
                                      <p:cBhvr>
                                        <p:cTn id="23" dur="2000"/>
                                        <p:tgtEl>
                                          <p:spTgt spid="24883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8836">
                                            <p:txEl>
                                              <p:pRg st="5" end="5"/>
                                            </p:txEl>
                                          </p:spTgt>
                                        </p:tgtEl>
                                        <p:attrNameLst>
                                          <p:attrName>style.visibility</p:attrName>
                                        </p:attrNameLst>
                                      </p:cBhvr>
                                      <p:to>
                                        <p:strVal val="visible"/>
                                      </p:to>
                                    </p:set>
                                    <p:animEffect transition="in" filter="fade">
                                      <p:cBhvr>
                                        <p:cTn id="28" dur="2000"/>
                                        <p:tgtEl>
                                          <p:spTgt spid="24883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8836">
                                            <p:txEl>
                                              <p:pRg st="6" end="6"/>
                                            </p:txEl>
                                          </p:spTgt>
                                        </p:tgtEl>
                                        <p:attrNameLst>
                                          <p:attrName>style.visibility</p:attrName>
                                        </p:attrNameLst>
                                      </p:cBhvr>
                                      <p:to>
                                        <p:strVal val="visible"/>
                                      </p:to>
                                    </p:set>
                                    <p:animEffect transition="in" filter="fade">
                                      <p:cBhvr>
                                        <p:cTn id="31" dur="2000"/>
                                        <p:tgtEl>
                                          <p:spTgt spid="2488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8A9AECC4-C743-6142-89A7-6F032FFFBE3B}"/>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Using Blackbody Equation</a:t>
            </a:r>
          </a:p>
        </p:txBody>
      </p:sp>
      <p:sp>
        <p:nvSpPr>
          <p:cNvPr id="250883" name="Text Box 3">
            <a:extLst>
              <a:ext uri="{FF2B5EF4-FFF2-40B4-BE49-F238E27FC236}">
                <a16:creationId xmlns:a16="http://schemas.microsoft.com/office/drawing/2014/main" id="{E35E338C-9C07-43C7-3065-4DEA43E7140E}"/>
              </a:ext>
            </a:extLst>
          </p:cNvPr>
          <p:cNvSpPr txBox="1">
            <a:spLocks noChangeArrowheads="1"/>
          </p:cNvSpPr>
          <p:nvPr/>
        </p:nvSpPr>
        <p:spPr bwMode="auto">
          <a:xfrm>
            <a:off x="0" y="860425"/>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dirty="0">
                <a:solidFill>
                  <a:srgbClr val="000000"/>
                </a:solidFill>
              </a:rPr>
              <a:t>Two important applications of the blackbody equation:</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1.  </a:t>
            </a:r>
            <a:r>
              <a:rPr lang="en-US" altLang="en-US" sz="2400" i="1" dirty="0">
                <a:solidFill>
                  <a:srgbClr val="0002FF"/>
                </a:solidFill>
              </a:rPr>
              <a:t>Wein’</a:t>
            </a:r>
            <a:r>
              <a:rPr lang="en-US" altLang="ja-JP" sz="2400" i="1" dirty="0">
                <a:solidFill>
                  <a:srgbClr val="0002FF"/>
                </a:solidFill>
              </a:rPr>
              <a:t>s Law</a:t>
            </a:r>
            <a:r>
              <a:rPr lang="en-US" altLang="ja-JP" sz="2400" dirty="0">
                <a:solidFill>
                  <a:srgbClr val="000000"/>
                </a:solidFill>
              </a:rPr>
              <a:t> --- peak wavelength of emission</a:t>
            </a:r>
          </a:p>
          <a:p>
            <a:pPr eaLnBrk="1" hangingPunct="1">
              <a:spcBef>
                <a:spcPct val="0"/>
              </a:spcBef>
              <a:buFontTx/>
              <a:buNone/>
            </a:pPr>
            <a:r>
              <a:rPr lang="en-US" altLang="en-US" sz="2400" dirty="0">
                <a:solidFill>
                  <a:srgbClr val="000000"/>
                </a:solidFill>
              </a:rPr>
              <a:t>     differentiate the blackbody equation with respect to </a:t>
            </a:r>
            <a:r>
              <a:rPr lang="en-US" altLang="en-US" sz="2400" dirty="0" err="1">
                <a:solidFill>
                  <a:srgbClr val="000000"/>
                </a:solidFill>
              </a:rPr>
              <a:t>λ</a:t>
            </a:r>
            <a:endParaRPr lang="en-US" altLang="en-US" sz="2400" dirty="0">
              <a:solidFill>
                <a:srgbClr val="000000"/>
              </a:solidFill>
            </a:endParaRPr>
          </a:p>
          <a:p>
            <a:pPr eaLnBrk="1" hangingPunct="1">
              <a:spcBef>
                <a:spcPct val="0"/>
              </a:spcBef>
              <a:buFontTx/>
              <a:buNone/>
            </a:pPr>
            <a:endParaRPr lang="en-US" altLang="en-US" sz="1000" dirty="0">
              <a:solidFill>
                <a:srgbClr val="000000"/>
              </a:solidFill>
            </a:endParaRPr>
          </a:p>
          <a:p>
            <a:pPr algn="ctr" eaLnBrk="1" hangingPunct="1">
              <a:spcBef>
                <a:spcPct val="0"/>
              </a:spcBef>
              <a:buFontTx/>
              <a:buNone/>
            </a:pPr>
            <a:r>
              <a:rPr lang="en-US" altLang="en-US" dirty="0" err="1">
                <a:solidFill>
                  <a:srgbClr val="393BFF"/>
                </a:solidFill>
              </a:rPr>
              <a:t>λ</a:t>
            </a:r>
            <a:r>
              <a:rPr lang="en-US" altLang="en-US" dirty="0">
                <a:solidFill>
                  <a:srgbClr val="393BFF"/>
                </a:solidFill>
              </a:rPr>
              <a:t> </a:t>
            </a:r>
            <a:r>
              <a:rPr lang="en-US" altLang="en-US" baseline="-25000" dirty="0">
                <a:solidFill>
                  <a:srgbClr val="393BFF"/>
                </a:solidFill>
              </a:rPr>
              <a:t>max (microns)</a:t>
            </a:r>
            <a:r>
              <a:rPr lang="en-US" altLang="en-US" dirty="0">
                <a:solidFill>
                  <a:srgbClr val="393BFF"/>
                </a:solidFill>
              </a:rPr>
              <a:t>  =  2900 / T</a:t>
            </a:r>
            <a:r>
              <a:rPr lang="en-US" altLang="en-US" baseline="-25000" dirty="0">
                <a:solidFill>
                  <a:srgbClr val="393BFF"/>
                </a:solidFill>
              </a:rPr>
              <a:t>(Kelvin)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0883">
                                            <p:txEl>
                                              <p:pRg st="2" end="2"/>
                                            </p:txEl>
                                          </p:spTgt>
                                        </p:tgtEl>
                                        <p:attrNameLst>
                                          <p:attrName>style.visibility</p:attrName>
                                        </p:attrNameLst>
                                      </p:cBhvr>
                                      <p:to>
                                        <p:strVal val="visible"/>
                                      </p:to>
                                    </p:set>
                                    <p:animEffect transition="in" filter="fade">
                                      <p:cBhvr>
                                        <p:cTn id="7" dur="2000"/>
                                        <p:tgtEl>
                                          <p:spTgt spid="25088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0883">
                                            <p:txEl>
                                              <p:pRg st="3" end="3"/>
                                            </p:txEl>
                                          </p:spTgt>
                                        </p:tgtEl>
                                        <p:attrNameLst>
                                          <p:attrName>style.visibility</p:attrName>
                                        </p:attrNameLst>
                                      </p:cBhvr>
                                      <p:to>
                                        <p:strVal val="visible"/>
                                      </p:to>
                                    </p:set>
                                    <p:animEffect transition="in" filter="fade">
                                      <p:cBhvr>
                                        <p:cTn id="12" dur="2000"/>
                                        <p:tgtEl>
                                          <p:spTgt spid="25088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0883">
                                            <p:txEl>
                                              <p:pRg st="5" end="5"/>
                                            </p:txEl>
                                          </p:spTgt>
                                        </p:tgtEl>
                                        <p:attrNameLst>
                                          <p:attrName>style.visibility</p:attrName>
                                        </p:attrNameLst>
                                      </p:cBhvr>
                                      <p:to>
                                        <p:strVal val="visible"/>
                                      </p:to>
                                    </p:set>
                                    <p:animEffect transition="in" filter="fade">
                                      <p:cBhvr>
                                        <p:cTn id="15" dur="2000"/>
                                        <p:tgtEl>
                                          <p:spTgt spid="250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DE40812E-C5FF-BAAF-6EF4-ECA894821A29}"/>
              </a:ext>
            </a:extLst>
          </p:cNvPr>
          <p:cNvSpPr>
            <a:spLocks noGrp="1" noChangeArrowheads="1"/>
          </p:cNvSpPr>
          <p:nvPr>
            <p:ph type="title"/>
          </p:nvPr>
        </p:nvSpPr>
        <p:spPr>
          <a:xfrm>
            <a:off x="0" y="0"/>
            <a:ext cx="9144000" cy="762000"/>
          </a:xfrm>
        </p:spPr>
        <p:txBody>
          <a:bodyPr/>
          <a:lstStyle/>
          <a:p>
            <a:pPr eaLnBrk="1" hangingPunct="1"/>
            <a:r>
              <a:rPr lang="en-US" altLang="en-US" b="1">
                <a:ea typeface="ＭＳ Ｐゴシック" panose="020B0600070205080204" pitchFamily="34" charset="-128"/>
              </a:rPr>
              <a:t>Blackbodies ~ Temperature !!!</a:t>
            </a:r>
          </a:p>
        </p:txBody>
      </p:sp>
      <p:pic>
        <p:nvPicPr>
          <p:cNvPr id="3" name="Picture 2" descr="Chart&#10;&#10;Description automatically generated">
            <a:extLst>
              <a:ext uri="{FF2B5EF4-FFF2-40B4-BE49-F238E27FC236}">
                <a16:creationId xmlns:a16="http://schemas.microsoft.com/office/drawing/2014/main" id="{79ED10F4-523E-F183-6BB6-69E98E44C462}"/>
              </a:ext>
            </a:extLst>
          </p:cNvPr>
          <p:cNvPicPr>
            <a:picLocks noChangeAspect="1"/>
          </p:cNvPicPr>
          <p:nvPr/>
        </p:nvPicPr>
        <p:blipFill>
          <a:blip r:embed="rId3"/>
          <a:stretch>
            <a:fillRect/>
          </a:stretch>
        </p:blipFill>
        <p:spPr>
          <a:xfrm>
            <a:off x="249844" y="1371600"/>
            <a:ext cx="6531956" cy="4876800"/>
          </a:xfrm>
          <a:prstGeom prst="rect">
            <a:avLst/>
          </a:prstGeom>
        </p:spPr>
      </p:pic>
      <mc:AlternateContent xmlns:mc="http://schemas.openxmlformats.org/markup-compatibility/2006" xmlns:a14="http://schemas.microsoft.com/office/drawing/2010/main">
        <mc:Choice Requires="a14">
          <p:sp>
            <p:nvSpPr>
              <p:cNvPr id="6" name="Text Box 3">
                <a:extLst>
                  <a:ext uri="{FF2B5EF4-FFF2-40B4-BE49-F238E27FC236}">
                    <a16:creationId xmlns:a16="http://schemas.microsoft.com/office/drawing/2014/main" id="{0BF7B7BC-932D-38E4-9FE4-88B4B221ED5D}"/>
                  </a:ext>
                </a:extLst>
              </p:cNvPr>
              <p:cNvSpPr txBox="1">
                <a:spLocks noChangeArrowheads="1"/>
              </p:cNvSpPr>
              <p:nvPr/>
            </p:nvSpPr>
            <p:spPr bwMode="auto">
              <a:xfrm>
                <a:off x="6440978" y="2438400"/>
                <a:ext cx="2550622" cy="175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i="1" dirty="0">
                    <a:solidFill>
                      <a:srgbClr val="393BFF"/>
                    </a:solidFill>
                  </a:rPr>
                  <a:t>Wein’s Law</a:t>
                </a:r>
              </a:p>
              <a:p>
                <a:pPr algn="ctr" eaLnBrk="1" hangingPunct="1">
                  <a:spcBef>
                    <a:spcPct val="0"/>
                  </a:spcBef>
                  <a:buFontTx/>
                  <a:buNone/>
                </a:pPr>
                <a:endParaRPr lang="en-US" altLang="en-US" sz="1200" dirty="0">
                  <a:solidFill>
                    <a:srgbClr val="393BFF"/>
                  </a:solidFill>
                </a:endParaRPr>
              </a:p>
              <a:p>
                <a:pPr eaLnBrk="1" hangingPunct="1">
                  <a:spcBef>
                    <a:spcPct val="0"/>
                  </a:spcBef>
                  <a:buFontTx/>
                  <a:buNone/>
                </a:pPr>
                <a:r>
                  <a:rPr lang="en-US" altLang="en-US" sz="2400" dirty="0">
                    <a:solidFill>
                      <a:srgbClr val="393BFF"/>
                    </a:solidFill>
                  </a:rPr>
                  <a:t>                   2900</a:t>
                </a:r>
              </a:p>
              <a:p>
                <a:pPr eaLnBrk="1" hangingPunct="1">
                  <a:spcBef>
                    <a:spcPct val="0"/>
                  </a:spcBef>
                  <a:buFontTx/>
                  <a:buNone/>
                </a:pPr>
                <a:r>
                  <a:rPr lang="en-US" altLang="en-US" sz="2400" dirty="0">
                    <a:solidFill>
                      <a:srgbClr val="393BFF"/>
                    </a:solidFill>
                  </a:rPr>
                  <a:t>    </a:t>
                </a:r>
                <a14:m>
                  <m:oMath xmlns:m="http://schemas.openxmlformats.org/officeDocument/2006/math">
                    <m:r>
                      <m:rPr>
                        <m:nor/>
                      </m:rPr>
                      <a:rPr lang="en-US" altLang="en-US" sz="2400" dirty="0">
                        <a:solidFill>
                          <a:srgbClr val="393BFF"/>
                        </a:solidFill>
                      </a:rPr>
                      <m:t>λ</m:t>
                    </m:r>
                  </m:oMath>
                </a14:m>
                <a:r>
                  <a:rPr lang="en-US" altLang="en-US" sz="2400" baseline="-25000" dirty="0">
                    <a:solidFill>
                      <a:srgbClr val="393BFF"/>
                    </a:solidFill>
                  </a:rPr>
                  <a:t>max  </a:t>
                </a:r>
                <a:r>
                  <a:rPr lang="en-US" altLang="en-US" sz="2400" dirty="0">
                    <a:solidFill>
                      <a:srgbClr val="393BFF"/>
                    </a:solidFill>
                  </a:rPr>
                  <a:t>=    </a:t>
                </a:r>
                <a:r>
                  <a:rPr lang="en-US" altLang="en-US" sz="2400" baseline="30000" dirty="0">
                    <a:solidFill>
                      <a:srgbClr val="393BFF"/>
                    </a:solidFill>
                  </a:rPr>
                  <a:t>________</a:t>
                </a:r>
                <a:endParaRPr lang="en-US" altLang="en-US" sz="2400" dirty="0">
                  <a:solidFill>
                    <a:srgbClr val="393BFF"/>
                  </a:solidFill>
                </a:endParaRPr>
              </a:p>
              <a:p>
                <a:pPr eaLnBrk="1" hangingPunct="1">
                  <a:spcBef>
                    <a:spcPct val="0"/>
                  </a:spcBef>
                  <a:buFontTx/>
                  <a:buNone/>
                </a:pPr>
                <a:r>
                  <a:rPr lang="en-US" altLang="en-US" sz="2400" dirty="0">
                    <a:solidFill>
                      <a:srgbClr val="393BFF"/>
                    </a:solidFill>
                  </a:rPr>
                  <a:t>    </a:t>
                </a:r>
                <a:r>
                  <a:rPr lang="en-US" altLang="en-US" sz="1600" dirty="0">
                    <a:solidFill>
                      <a:srgbClr val="393BFF"/>
                    </a:solidFill>
                  </a:rPr>
                  <a:t>(microns)</a:t>
                </a:r>
                <a:r>
                  <a:rPr lang="en-US" altLang="en-US" sz="2400" dirty="0">
                    <a:solidFill>
                      <a:srgbClr val="393BFF"/>
                    </a:solidFill>
                  </a:rPr>
                  <a:t>    T</a:t>
                </a:r>
                <a:r>
                  <a:rPr lang="en-US" altLang="en-US" sz="2400" baseline="-25000" dirty="0">
                    <a:solidFill>
                      <a:srgbClr val="393BFF"/>
                    </a:solidFill>
                  </a:rPr>
                  <a:t>(Kelvin)</a:t>
                </a:r>
              </a:p>
            </p:txBody>
          </p:sp>
        </mc:Choice>
        <mc:Fallback xmlns="">
          <p:sp>
            <p:nvSpPr>
              <p:cNvPr id="6" name="Text Box 3">
                <a:extLst>
                  <a:ext uri="{FF2B5EF4-FFF2-40B4-BE49-F238E27FC236}">
                    <a16:creationId xmlns:a16="http://schemas.microsoft.com/office/drawing/2014/main" id="{0BF7B7BC-932D-38E4-9FE4-88B4B221ED5D}"/>
                  </a:ext>
                </a:extLst>
              </p:cNvPr>
              <p:cNvSpPr txBox="1">
                <a:spLocks noRot="1" noChangeAspect="1" noMove="1" noResize="1" noEditPoints="1" noAdjustHandles="1" noChangeArrowheads="1" noChangeShapeType="1" noTextEdit="1"/>
              </p:cNvSpPr>
              <p:nvPr/>
            </p:nvSpPr>
            <p:spPr bwMode="auto">
              <a:xfrm>
                <a:off x="6440978" y="2438400"/>
                <a:ext cx="2550622" cy="1754326"/>
              </a:xfrm>
              <a:prstGeom prst="rect">
                <a:avLst/>
              </a:prstGeom>
              <a:blipFill>
                <a:blip r:embed="rId4"/>
                <a:stretch>
                  <a:fillRect t="-2878" b="-71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213268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8A9AECC4-C743-6142-89A7-6F032FFFBE3B}"/>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Using Blackbody Equation</a:t>
            </a:r>
          </a:p>
        </p:txBody>
      </p:sp>
      <p:sp>
        <p:nvSpPr>
          <p:cNvPr id="250883" name="Text Box 3">
            <a:extLst>
              <a:ext uri="{FF2B5EF4-FFF2-40B4-BE49-F238E27FC236}">
                <a16:creationId xmlns:a16="http://schemas.microsoft.com/office/drawing/2014/main" id="{E35E338C-9C07-43C7-3065-4DEA43E7140E}"/>
              </a:ext>
            </a:extLst>
          </p:cNvPr>
          <p:cNvSpPr txBox="1">
            <a:spLocks noChangeArrowheads="1"/>
          </p:cNvSpPr>
          <p:nvPr/>
        </p:nvSpPr>
        <p:spPr bwMode="auto">
          <a:xfrm>
            <a:off x="0" y="860425"/>
            <a:ext cx="9144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Two important applications of the blackbody equation: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t>
            </a:r>
            <a:r>
              <a:rPr kumimoji="0" lang="en-US" altLang="en-US"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Wein’</a:t>
            </a:r>
            <a:r>
              <a:rPr kumimoji="0" lang="en-US" altLang="ja-JP"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s Law</a:t>
            </a:r>
            <a:r>
              <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peak wavelength of emission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differentiate the blackbody equation with respect to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λ</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err="1">
                <a:ln>
                  <a:noFill/>
                </a:ln>
                <a:solidFill>
                  <a:srgbClr val="393BFF"/>
                </a:solidFill>
                <a:effectLst/>
                <a:uLnTx/>
                <a:uFillTx/>
                <a:latin typeface="Times New Roman" panose="02020603050405020304" pitchFamily="18" charset="0"/>
                <a:ea typeface="ＭＳ Ｐゴシック" panose="020B0600070205080204" pitchFamily="34" charset="-128"/>
                <a:cs typeface="+mn-cs"/>
              </a:rPr>
              <a:t>λ</a:t>
            </a:r>
            <a:r>
              <a:rPr kumimoji="0" lang="en-US" altLang="en-US" sz="3200" b="0" i="0" u="none" strike="noStrike" kern="1200" cap="none" spc="0" normalizeH="0" baseline="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2500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max (microns)</a:t>
            </a:r>
            <a:r>
              <a:rPr kumimoji="0" lang="en-US" altLang="en-US" sz="3200" b="0" i="0" u="none" strike="noStrike" kern="1200" cap="none" spc="0" normalizeH="0" baseline="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  =  2900 / T</a:t>
            </a:r>
            <a:r>
              <a:rPr kumimoji="0" lang="en-US" altLang="en-US" sz="3200" b="0" i="0" u="none" strike="noStrike" kern="1200" cap="none" spc="0" normalizeH="0" baseline="-2500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(Kelvin)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Stefan-Boltzmann Law</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flux and luminosity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brightness integrated over entire solid angle 	…  flux density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F</a:t>
            </a:r>
            <a:r>
              <a:rPr kumimoji="0" lang="en-US" altLang="en-US"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cm</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Hz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integrate flux density over all frequencies 	…  flux</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flux</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F =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σ</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4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cm</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luminosity</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r>
              <a:rPr kumimoji="0" lang="en-US" alt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Tree>
    <p:extLst>
      <p:ext uri="{BB962C8B-B14F-4D97-AF65-F5344CB8AC3E}">
        <p14:creationId xmlns:p14="http://schemas.microsoft.com/office/powerpoint/2010/main" val="3274630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0883">
                                            <p:txEl>
                                              <p:pRg st="7" end="7"/>
                                            </p:txEl>
                                          </p:spTgt>
                                        </p:tgtEl>
                                        <p:attrNameLst>
                                          <p:attrName>style.visibility</p:attrName>
                                        </p:attrNameLst>
                                      </p:cBhvr>
                                      <p:to>
                                        <p:strVal val="visible"/>
                                      </p:to>
                                    </p:set>
                                    <p:animEffect transition="in" filter="fade">
                                      <p:cBhvr>
                                        <p:cTn id="7" dur="2000"/>
                                        <p:tgtEl>
                                          <p:spTgt spid="250883">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0883">
                                            <p:txEl>
                                              <p:pRg st="8" end="8"/>
                                            </p:txEl>
                                          </p:spTgt>
                                        </p:tgtEl>
                                        <p:attrNameLst>
                                          <p:attrName>style.visibility</p:attrName>
                                        </p:attrNameLst>
                                      </p:cBhvr>
                                      <p:to>
                                        <p:strVal val="visible"/>
                                      </p:to>
                                    </p:set>
                                    <p:animEffect transition="in" filter="fade">
                                      <p:cBhvr>
                                        <p:cTn id="12" dur="2000"/>
                                        <p:tgtEl>
                                          <p:spTgt spid="250883">
                                            <p:txEl>
                                              <p:pRg st="8" end="8"/>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0883">
                                            <p:txEl>
                                              <p:pRg st="9" end="9"/>
                                            </p:txEl>
                                          </p:spTgt>
                                        </p:tgtEl>
                                        <p:attrNameLst>
                                          <p:attrName>style.visibility</p:attrName>
                                        </p:attrNameLst>
                                      </p:cBhvr>
                                      <p:to>
                                        <p:strVal val="visible"/>
                                      </p:to>
                                    </p:set>
                                    <p:animEffect transition="in" filter="fade">
                                      <p:cBhvr>
                                        <p:cTn id="17" dur="2000"/>
                                        <p:tgtEl>
                                          <p:spTgt spid="250883">
                                            <p:txEl>
                                              <p:pRg st="9" end="9"/>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0883">
                                            <p:txEl>
                                              <p:pRg st="10" end="10"/>
                                            </p:txEl>
                                          </p:spTgt>
                                        </p:tgtEl>
                                        <p:attrNameLst>
                                          <p:attrName>style.visibility</p:attrName>
                                        </p:attrNameLst>
                                      </p:cBhvr>
                                      <p:to>
                                        <p:strVal val="visible"/>
                                      </p:to>
                                    </p:set>
                                    <p:animEffect transition="in" filter="fade">
                                      <p:cBhvr>
                                        <p:cTn id="22" dur="2000"/>
                                        <p:tgtEl>
                                          <p:spTgt spid="250883">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0883">
                                            <p:txEl>
                                              <p:pRg st="12" end="12"/>
                                            </p:txEl>
                                          </p:spTgt>
                                        </p:tgtEl>
                                        <p:attrNameLst>
                                          <p:attrName>style.visibility</p:attrName>
                                        </p:attrNameLst>
                                      </p:cBhvr>
                                      <p:to>
                                        <p:strVal val="visible"/>
                                      </p:to>
                                    </p:set>
                                    <p:animEffect transition="in" filter="fade">
                                      <p:cBhvr>
                                        <p:cTn id="27" dur="2000"/>
                                        <p:tgtEl>
                                          <p:spTgt spid="250883">
                                            <p:txEl>
                                              <p:pRg st="12" end="1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50883">
                                            <p:txEl>
                                              <p:pRg st="13" end="13"/>
                                            </p:txEl>
                                          </p:spTgt>
                                        </p:tgtEl>
                                        <p:attrNameLst>
                                          <p:attrName>style.visibility</p:attrName>
                                        </p:attrNameLst>
                                      </p:cBhvr>
                                      <p:to>
                                        <p:strVal val="visible"/>
                                      </p:to>
                                    </p:set>
                                    <p:animEffect transition="in" filter="fade">
                                      <p:cBhvr>
                                        <p:cTn id="32" dur="2000"/>
                                        <p:tgtEl>
                                          <p:spTgt spid="2508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8A9AECC4-C743-6142-89A7-6F032FFFBE3B}"/>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Using Blackbody Equation</a:t>
            </a:r>
          </a:p>
        </p:txBody>
      </p:sp>
      <p:sp>
        <p:nvSpPr>
          <p:cNvPr id="250883" name="Text Box 3">
            <a:extLst>
              <a:ext uri="{FF2B5EF4-FFF2-40B4-BE49-F238E27FC236}">
                <a16:creationId xmlns:a16="http://schemas.microsoft.com/office/drawing/2014/main" id="{E35E338C-9C07-43C7-3065-4DEA43E7140E}"/>
              </a:ext>
            </a:extLst>
          </p:cNvPr>
          <p:cNvSpPr txBox="1">
            <a:spLocks noChangeArrowheads="1"/>
          </p:cNvSpPr>
          <p:nvPr/>
        </p:nvSpPr>
        <p:spPr bwMode="auto">
          <a:xfrm>
            <a:off x="0" y="860425"/>
            <a:ext cx="91440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Two important applications of the blackbody equation: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t>
            </a:r>
            <a:r>
              <a:rPr kumimoji="0" lang="en-US" altLang="en-US"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Wein’</a:t>
            </a:r>
            <a:r>
              <a:rPr kumimoji="0" lang="en-US" altLang="ja-JP"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s Law</a:t>
            </a:r>
            <a:r>
              <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peak wavelength of emission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differentiate the blackbody equation with respect to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λ</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err="1">
                <a:ln>
                  <a:noFill/>
                </a:ln>
                <a:solidFill>
                  <a:srgbClr val="393BFF"/>
                </a:solidFill>
                <a:effectLst/>
                <a:uLnTx/>
                <a:uFillTx/>
                <a:latin typeface="Times New Roman" panose="02020603050405020304" pitchFamily="18" charset="0"/>
                <a:ea typeface="ＭＳ Ｐゴシック" panose="020B0600070205080204" pitchFamily="34" charset="-128"/>
                <a:cs typeface="+mn-cs"/>
              </a:rPr>
              <a:t>λ</a:t>
            </a:r>
            <a:r>
              <a:rPr kumimoji="0" lang="en-US" altLang="en-US" sz="3200" b="0" i="0" u="none" strike="noStrike" kern="1200" cap="none" spc="0" normalizeH="0" baseline="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2500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max (microns)</a:t>
            </a:r>
            <a:r>
              <a:rPr kumimoji="0" lang="en-US" altLang="en-US" sz="3200" b="0" i="0" u="none" strike="noStrike" kern="1200" cap="none" spc="0" normalizeH="0" baseline="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  =  2900 / T</a:t>
            </a:r>
            <a:r>
              <a:rPr kumimoji="0" lang="en-US" altLang="en-US" sz="3200" b="0" i="0" u="none" strike="noStrike" kern="1200" cap="none" spc="0" normalizeH="0" baseline="-2500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(Kelvin)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Stefan-Boltzmann Law</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flux and luminosity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brightness integrated over entire solid angle 	…  flux density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F</a:t>
            </a:r>
            <a:r>
              <a:rPr kumimoji="0" lang="en-US" altLang="en-US"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cm</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Hz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integrate flux density over all frequencies 	…  flux</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flux</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F =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σ</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4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cm</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lvl="0" eaLnBrk="1" hangingPunct="1">
              <a:spcBef>
                <a:spcPct val="0"/>
              </a:spcBef>
              <a:buNone/>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luminosity</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lang="en-US" altLang="en-US" dirty="0">
                <a:solidFill>
                  <a:srgbClr val="FF0000"/>
                </a:solidFill>
              </a:rPr>
              <a:t>L = 4πR</a:t>
            </a:r>
            <a:r>
              <a:rPr lang="en-US" altLang="en-US" baseline="30000" dirty="0">
                <a:solidFill>
                  <a:srgbClr val="FF0000"/>
                </a:solidFill>
              </a:rPr>
              <a:t>2</a:t>
            </a:r>
            <a:r>
              <a:rPr lang="en-US" altLang="en-US" dirty="0">
                <a:solidFill>
                  <a:srgbClr val="FF0000"/>
                </a:solidFill>
              </a:rPr>
              <a:t> </a:t>
            </a:r>
            <a:r>
              <a:rPr lang="en-US" altLang="en-US" dirty="0" err="1">
                <a:solidFill>
                  <a:srgbClr val="FF0000"/>
                </a:solidFill>
              </a:rPr>
              <a:t>σ</a:t>
            </a:r>
            <a:r>
              <a:rPr lang="en-US" altLang="en-US" dirty="0">
                <a:solidFill>
                  <a:srgbClr val="FF0000"/>
                </a:solidFill>
              </a:rPr>
              <a:t> T</a:t>
            </a:r>
            <a:r>
              <a:rPr lang="en-US" altLang="en-US" baseline="30000" dirty="0">
                <a:solidFill>
                  <a:srgbClr val="FF0000"/>
                </a:solidFill>
              </a:rPr>
              <a:t>4	</a:t>
            </a:r>
            <a:r>
              <a:rPr kumimoji="0" lang="en-US" alt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Tree>
    <p:extLst>
      <p:ext uri="{BB962C8B-B14F-4D97-AF65-F5344CB8AC3E}">
        <p14:creationId xmlns:p14="http://schemas.microsoft.com/office/powerpoint/2010/main" val="1627822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0883">
                                            <p:txEl>
                                              <p:pRg st="13" end="13"/>
                                            </p:txEl>
                                          </p:spTgt>
                                        </p:tgtEl>
                                        <p:attrNameLst>
                                          <p:attrName>style.visibility</p:attrName>
                                        </p:attrNameLst>
                                      </p:cBhvr>
                                      <p:to>
                                        <p:strVal val="visible"/>
                                      </p:to>
                                    </p:set>
                                    <p:animEffect transition="in" filter="fade">
                                      <p:cBhvr>
                                        <p:cTn id="7" dur="2000"/>
                                        <p:tgtEl>
                                          <p:spTgt spid="2508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54E714A9-4495-D39B-5180-18C522EEF7B9}"/>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Blackbodies --- SS Applications</a:t>
            </a:r>
          </a:p>
        </p:txBody>
      </p:sp>
      <p:graphicFrame>
        <p:nvGraphicFramePr>
          <p:cNvPr id="251907" name="Group 3">
            <a:extLst>
              <a:ext uri="{FF2B5EF4-FFF2-40B4-BE49-F238E27FC236}">
                <a16:creationId xmlns:a16="http://schemas.microsoft.com/office/drawing/2014/main" id="{91E46F24-C00E-DC00-C8BA-0267B3D9A3F1}"/>
              </a:ext>
            </a:extLst>
          </p:cNvPr>
          <p:cNvGraphicFramePr>
            <a:graphicFrameLocks noGrp="1"/>
          </p:cNvGraphicFramePr>
          <p:nvPr/>
        </p:nvGraphicFramePr>
        <p:xfrm>
          <a:off x="838200" y="1244600"/>
          <a:ext cx="7467600" cy="4243389"/>
        </p:xfrm>
        <a:graphic>
          <a:graphicData uri="http://schemas.openxmlformats.org/drawingml/2006/table">
            <a:tbl>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7620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Temp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Flux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(W/m</a:t>
                      </a:r>
                      <a:r>
                        <a:rPr kumimoji="0" lang="en-US" altLang="en-US" sz="2000" b="0" i="0" u="none" strike="noStrike" cap="none" normalizeH="0" baseline="30000">
                          <a:ln>
                            <a:noFill/>
                          </a:ln>
                          <a:solidFill>
                            <a:schemeClr val="tx1"/>
                          </a:solidFill>
                          <a:effectLst/>
                          <a:latin typeface="Times New Roman" panose="02020603050405020304" pitchFamily="18" charset="0"/>
                          <a:ea typeface="ＭＳ Ｐゴシック" panose="020B0600070205080204" pitchFamily="34" charset="-128"/>
                        </a:rPr>
                        <a:t>2</a:t>
                      </a: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Radius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FF0000"/>
                          </a:solidFill>
                          <a:effectLst/>
                          <a:latin typeface="Times New Roman" panose="02020603050405020304" pitchFamily="18" charset="0"/>
                          <a:ea typeface="ＭＳ Ｐゴシック" panose="020B0600070205080204" pitchFamily="34" charset="-128"/>
                        </a:rPr>
                        <a: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FF0000"/>
                          </a:solidFill>
                          <a:effectLst/>
                          <a:latin typeface="Times New Roman" panose="02020603050405020304" pitchFamily="18" charset="0"/>
                          <a:ea typeface="ＭＳ Ｐゴシック" panose="020B0600070205080204" pitchFamily="34" charset="-128"/>
                        </a:rPr>
                        <a:t>λ</a:t>
                      </a:r>
                      <a:r>
                        <a:rPr kumimoji="0" lang="en-US" altLang="en-US" sz="2000" b="0" i="0" u="none" strike="noStrike" cap="none" normalizeH="0" baseline="-25000">
                          <a:ln>
                            <a:noFill/>
                          </a:ln>
                          <a:solidFill>
                            <a:srgbClr val="FF0000"/>
                          </a:solidFill>
                          <a:effectLst/>
                          <a:latin typeface="Times New Roman" panose="02020603050405020304" pitchFamily="18" charset="0"/>
                          <a:ea typeface="ＭＳ Ｐゴシック" panose="020B0600070205080204" pitchFamily="34" charset="-128"/>
                        </a:rPr>
                        <a:t>max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(microns)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562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5800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6.4e7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7.0e8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3.9e26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578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Venus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733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1.6e4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6.1e6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7.7e18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578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3.9e2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6.4e6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2.0e17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42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1.3e1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7.1e7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8.5e17</a:t>
                      </a:r>
                      <a:endParaRPr kumimoji="0" lang="en-US" altLang="en-US" sz="2000" b="0" i="0" u="none" strike="noStrike" cap="none" normalizeH="0" baseline="0">
                        <a:ln>
                          <a:noFill/>
                        </a:ln>
                        <a:solidFill>
                          <a:srgbClr val="FF0000"/>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23.4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78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Neptune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2.5e7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5.4e15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42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Pluto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1.1e6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3.5e12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64.4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4924" name="Text Box 61">
            <a:extLst>
              <a:ext uri="{FF2B5EF4-FFF2-40B4-BE49-F238E27FC236}">
                <a16:creationId xmlns:a16="http://schemas.microsoft.com/office/drawing/2014/main" id="{7F488F40-3063-FC29-C09C-4DB6CDC90748}"/>
              </a:ext>
            </a:extLst>
          </p:cNvPr>
          <p:cNvSpPr txBox="1">
            <a:spLocks noChangeArrowheads="1"/>
          </p:cNvSpPr>
          <p:nvPr/>
        </p:nvSpPr>
        <p:spPr bwMode="auto">
          <a:xfrm>
            <a:off x="2495550" y="5867400"/>
            <a:ext cx="421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We have ignored reflected light.</a:t>
            </a:r>
          </a:p>
        </p:txBody>
      </p:sp>
      <p:sp>
        <p:nvSpPr>
          <p:cNvPr id="5" name="Oval 7">
            <a:extLst>
              <a:ext uri="{FF2B5EF4-FFF2-40B4-BE49-F238E27FC236}">
                <a16:creationId xmlns:a16="http://schemas.microsoft.com/office/drawing/2014/main" id="{F9250CDD-117D-C698-1ECE-7D3B417D63AB}"/>
              </a:ext>
            </a:extLst>
          </p:cNvPr>
          <p:cNvSpPr>
            <a:spLocks noChangeAspect="1" noChangeArrowheads="1"/>
          </p:cNvSpPr>
          <p:nvPr/>
        </p:nvSpPr>
        <p:spPr bwMode="auto">
          <a:xfrm>
            <a:off x="5837238" y="2438400"/>
            <a:ext cx="1173162" cy="19050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6" name="Oval 7">
            <a:extLst>
              <a:ext uri="{FF2B5EF4-FFF2-40B4-BE49-F238E27FC236}">
                <a16:creationId xmlns:a16="http://schemas.microsoft.com/office/drawing/2014/main" id="{EBF16C6A-6E50-95C9-42AB-6C4D9DE40F78}"/>
              </a:ext>
            </a:extLst>
          </p:cNvPr>
          <p:cNvSpPr>
            <a:spLocks noChangeAspect="1" noChangeArrowheads="1"/>
          </p:cNvSpPr>
          <p:nvPr/>
        </p:nvSpPr>
        <p:spPr bwMode="auto">
          <a:xfrm>
            <a:off x="7132638" y="3124200"/>
            <a:ext cx="1096962" cy="5334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descr="AACHCLA0">
            <a:extLst>
              <a:ext uri="{FF2B5EF4-FFF2-40B4-BE49-F238E27FC236}">
                <a16:creationId xmlns:a16="http://schemas.microsoft.com/office/drawing/2014/main" id="{7F2E1D34-7937-9E7A-62BB-5FE1D1909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163"/>
            <a:ext cx="70104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EE97A731-7AA7-BBF4-3916-FEF9693C4E28}"/>
              </a:ext>
            </a:extLst>
          </p:cNvPr>
          <p:cNvSpPr txBox="1">
            <a:spLocks noChangeArrowheads="1"/>
          </p:cNvSpPr>
          <p:nvPr/>
        </p:nvSpPr>
        <p:spPr bwMode="auto">
          <a:xfrm>
            <a:off x="4921250" y="4800600"/>
            <a:ext cx="793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
        <p:nvSpPr>
          <p:cNvPr id="38916" name="Text Box 4">
            <a:extLst>
              <a:ext uri="{FF2B5EF4-FFF2-40B4-BE49-F238E27FC236}">
                <a16:creationId xmlns:a16="http://schemas.microsoft.com/office/drawing/2014/main" id="{123A722C-3279-4230-21C1-14353A899C71}"/>
              </a:ext>
            </a:extLst>
          </p:cNvPr>
          <p:cNvSpPr txBox="1">
            <a:spLocks noChangeArrowheads="1"/>
          </p:cNvSpPr>
          <p:nvPr/>
        </p:nvSpPr>
        <p:spPr bwMode="auto">
          <a:xfrm>
            <a:off x="4540250" y="4540250"/>
            <a:ext cx="793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
        <p:nvSpPr>
          <p:cNvPr id="38917" name="Text Box 5">
            <a:extLst>
              <a:ext uri="{FF2B5EF4-FFF2-40B4-BE49-F238E27FC236}">
                <a16:creationId xmlns:a16="http://schemas.microsoft.com/office/drawing/2014/main" id="{197DBF89-F7B3-B062-9A33-F3BB86B1988D}"/>
              </a:ext>
            </a:extLst>
          </p:cNvPr>
          <p:cNvSpPr txBox="1">
            <a:spLocks noChangeArrowheads="1"/>
          </p:cNvSpPr>
          <p:nvPr/>
        </p:nvSpPr>
        <p:spPr bwMode="auto">
          <a:xfrm>
            <a:off x="4387850" y="4267200"/>
            <a:ext cx="793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
        <p:nvSpPr>
          <p:cNvPr id="38918" name="Text Box 6">
            <a:extLst>
              <a:ext uri="{FF2B5EF4-FFF2-40B4-BE49-F238E27FC236}">
                <a16:creationId xmlns:a16="http://schemas.microsoft.com/office/drawing/2014/main" id="{3F5A4D30-3A28-3A2A-3BA9-69B3BAC93DB4}"/>
              </a:ext>
            </a:extLst>
          </p:cNvPr>
          <p:cNvSpPr txBox="1">
            <a:spLocks noChangeArrowheads="1"/>
          </p:cNvSpPr>
          <p:nvPr/>
        </p:nvSpPr>
        <p:spPr bwMode="auto">
          <a:xfrm>
            <a:off x="4584700" y="2286000"/>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PE   S</a:t>
            </a:r>
          </a:p>
        </p:txBody>
      </p:sp>
      <p:sp>
        <p:nvSpPr>
          <p:cNvPr id="252935" name="Oval 7">
            <a:extLst>
              <a:ext uri="{FF2B5EF4-FFF2-40B4-BE49-F238E27FC236}">
                <a16:creationId xmlns:a16="http://schemas.microsoft.com/office/drawing/2014/main" id="{596FCD66-9AC2-5A6C-8BB5-FA71BEA30C96}"/>
              </a:ext>
            </a:extLst>
          </p:cNvPr>
          <p:cNvSpPr>
            <a:spLocks noChangeAspect="1" noChangeArrowheads="1"/>
          </p:cNvSpPr>
          <p:nvPr/>
        </p:nvSpPr>
        <p:spPr bwMode="auto">
          <a:xfrm>
            <a:off x="4343400" y="1143000"/>
            <a:ext cx="1295400" cy="9906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 name="Oval 7">
            <a:extLst>
              <a:ext uri="{FF2B5EF4-FFF2-40B4-BE49-F238E27FC236}">
                <a16:creationId xmlns:a16="http://schemas.microsoft.com/office/drawing/2014/main" id="{75D8CEB4-A758-D59B-7753-582A7908D056}"/>
              </a:ext>
            </a:extLst>
          </p:cNvPr>
          <p:cNvSpPr>
            <a:spLocks noChangeAspect="1" noChangeArrowheads="1"/>
          </p:cNvSpPr>
          <p:nvPr/>
        </p:nvSpPr>
        <p:spPr bwMode="auto">
          <a:xfrm>
            <a:off x="4191000" y="6383338"/>
            <a:ext cx="1447800" cy="550862"/>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 name="Text Box 6">
            <a:extLst>
              <a:ext uri="{FF2B5EF4-FFF2-40B4-BE49-F238E27FC236}">
                <a16:creationId xmlns:a16="http://schemas.microsoft.com/office/drawing/2014/main" id="{CDD91FE4-7A9D-EEAC-7473-27152963F8C4}"/>
              </a:ext>
            </a:extLst>
          </p:cNvPr>
          <p:cNvSpPr txBox="1">
            <a:spLocks noChangeArrowheads="1"/>
          </p:cNvSpPr>
          <p:nvPr/>
        </p:nvSpPr>
        <p:spPr bwMode="auto">
          <a:xfrm>
            <a:off x="1781175" y="1752600"/>
            <a:ext cx="19859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R I </a:t>
            </a:r>
            <a:r>
              <a:rPr kumimoji="0" lang="en-US" altLang="en-US" sz="2400" b="0" i="0" u="none" strike="noStrike" kern="1200" cap="none" spc="0" normalizeH="0" baseline="0" noProof="0">
                <a:ln>
                  <a:noFill/>
                </a:ln>
                <a:solidFill>
                  <a:srgbClr val="00B050"/>
                </a:solidFill>
                <a:effectLst/>
                <a:uLnTx/>
                <a:uFillTx/>
                <a:latin typeface="Times New Roman" panose="02020603050405020304" pitchFamily="18" charset="0"/>
                <a:ea typeface="ＭＳ Ｐゴシック" panose="020B0600070205080204" pitchFamily="34" charset="-128"/>
                <a:cs typeface="+mn-cs"/>
              </a:rPr>
              <a:t>V</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U X   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000" b="0" i="0" u="none" strike="noStrike" kern="1200" cap="none" spc="0" normalizeH="0" baseline="0" noProof="0">
                <a:ln>
                  <a:noFill/>
                </a:ln>
                <a:solidFill>
                  <a:srgbClr val="00B050"/>
                </a:solidFill>
                <a:effectLst/>
                <a:uLnTx/>
                <a:uFillTx/>
                <a:latin typeface="Times New Roman" panose="02020603050405020304" pitchFamily="18" charset="0"/>
                <a:ea typeface="ＭＳ Ｐゴシック" panose="020B0600070205080204" pitchFamily="34" charset="-128"/>
                <a:cs typeface="+mn-cs"/>
              </a:rPr>
              <a:t>ROY G. BIV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2935"/>
                                        </p:tgtEl>
                                        <p:attrNameLst>
                                          <p:attrName>style.visibility</p:attrName>
                                        </p:attrNameLst>
                                      </p:cBhvr>
                                      <p:to>
                                        <p:strVal val="visible"/>
                                      </p:to>
                                    </p:set>
                                    <p:animEffect transition="in" filter="fade">
                                      <p:cBhvr>
                                        <p:cTn id="12" dur="2000"/>
                                        <p:tgtEl>
                                          <p:spTgt spid="2529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918"/>
                                        </p:tgtEl>
                                        <p:attrNameLst>
                                          <p:attrName>style.visibility</p:attrName>
                                        </p:attrNameLst>
                                      </p:cBhvr>
                                      <p:to>
                                        <p:strVal val="visible"/>
                                      </p:to>
                                    </p:set>
                                    <p:animEffect transition="in" filter="fade">
                                      <p:cBhvr>
                                        <p:cTn id="20" dur="2000"/>
                                        <p:tgtEl>
                                          <p:spTgt spid="389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915"/>
                                        </p:tgtEl>
                                        <p:attrNameLst>
                                          <p:attrName>style.visibility</p:attrName>
                                        </p:attrNameLst>
                                      </p:cBhvr>
                                      <p:to>
                                        <p:strVal val="visible"/>
                                      </p:to>
                                    </p:set>
                                    <p:animEffect transition="in" filter="fade">
                                      <p:cBhvr>
                                        <p:cTn id="25" dur="2000"/>
                                        <p:tgtEl>
                                          <p:spTgt spid="389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916"/>
                                        </p:tgtEl>
                                        <p:attrNameLst>
                                          <p:attrName>style.visibility</p:attrName>
                                        </p:attrNameLst>
                                      </p:cBhvr>
                                      <p:to>
                                        <p:strVal val="visible"/>
                                      </p:to>
                                    </p:set>
                                    <p:animEffect transition="in" filter="fade">
                                      <p:cBhvr>
                                        <p:cTn id="30" dur="2000"/>
                                        <p:tgtEl>
                                          <p:spTgt spid="389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917"/>
                                        </p:tgtEl>
                                        <p:attrNameLst>
                                          <p:attrName>style.visibility</p:attrName>
                                        </p:attrNameLst>
                                      </p:cBhvr>
                                      <p:to>
                                        <p:strVal val="visible"/>
                                      </p:to>
                                    </p:set>
                                    <p:animEffect transition="in" filter="fade">
                                      <p:cBhvr>
                                        <p:cTn id="35"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17" grpId="0"/>
      <p:bldP spid="38918" grpId="0"/>
      <p:bldP spid="252935"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a:extLst>
              <a:ext uri="{FF2B5EF4-FFF2-40B4-BE49-F238E27FC236}">
                <a16:creationId xmlns:a16="http://schemas.microsoft.com/office/drawing/2014/main" id="{1C47253B-219E-E268-57A1-CA54FC1D6546}"/>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Blackbodies Make Life Easy</a:t>
            </a:r>
          </a:p>
        </p:txBody>
      </p:sp>
      <p:sp>
        <p:nvSpPr>
          <p:cNvPr id="2" name="TextBox 1">
            <a:extLst>
              <a:ext uri="{FF2B5EF4-FFF2-40B4-BE49-F238E27FC236}">
                <a16:creationId xmlns:a16="http://schemas.microsoft.com/office/drawing/2014/main" id="{DBEEEEBC-49EE-C82F-E72E-823C9E724C1E}"/>
              </a:ext>
            </a:extLst>
          </p:cNvPr>
          <p:cNvSpPr txBox="1">
            <a:spLocks noChangeArrowheads="1"/>
          </p:cNvSpPr>
          <p:nvPr/>
        </p:nvSpPr>
        <p:spPr bwMode="auto">
          <a:xfrm>
            <a:off x="1600200" y="6248400"/>
            <a:ext cx="5700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peak ~ 0.5μm                         peak ~ 10.1μm</a:t>
            </a:r>
          </a:p>
        </p:txBody>
      </p:sp>
      <p:pic>
        <p:nvPicPr>
          <p:cNvPr id="168963" name="Picture 3" descr="A picture containing game&#10;&#10;Description automatically generated">
            <a:extLst>
              <a:ext uri="{FF2B5EF4-FFF2-40B4-BE49-F238E27FC236}">
                <a16:creationId xmlns:a16="http://schemas.microsoft.com/office/drawing/2014/main" id="{15226C4C-DE8F-3DCC-DB3A-A1B16F16B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82650"/>
            <a:ext cx="84582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C996C9D-1914-23D6-0168-6A5D444BA912}"/>
              </a:ext>
            </a:extLst>
          </p:cNvPr>
          <p:cNvSpPr txBox="1"/>
          <p:nvPr/>
        </p:nvSpPr>
        <p:spPr>
          <a:xfrm>
            <a:off x="6858000" y="2590800"/>
            <a:ext cx="1481496"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but Earth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should be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255K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BC5BA-E0DF-A32B-688E-C8AAC5D23775}"/>
            </a:ext>
          </a:extLst>
        </p:cNvPr>
        <p:cNvGrpSpPr/>
        <p:nvPr/>
      </p:nvGrpSpPr>
      <p:grpSpPr>
        <a:xfrm>
          <a:off x="0" y="0"/>
          <a:ext cx="0" cy="0"/>
          <a:chOff x="0" y="0"/>
          <a:chExt cx="0" cy="0"/>
        </a:xfrm>
      </p:grpSpPr>
      <p:sp>
        <p:nvSpPr>
          <p:cNvPr id="175105" name="Rectangle 2">
            <a:extLst>
              <a:ext uri="{FF2B5EF4-FFF2-40B4-BE49-F238E27FC236}">
                <a16:creationId xmlns:a16="http://schemas.microsoft.com/office/drawing/2014/main" id="{EFCB06DF-1AE5-6E4B-2347-3C622E99A9E6}"/>
              </a:ext>
            </a:extLst>
          </p:cNvPr>
          <p:cNvSpPr>
            <a:spLocks noGrp="1" noChangeArrowheads="1"/>
          </p:cNvSpPr>
          <p:nvPr>
            <p:ph type="title"/>
          </p:nvPr>
        </p:nvSpPr>
        <p:spPr>
          <a:xfrm>
            <a:off x="0" y="0"/>
            <a:ext cx="9067800" cy="762000"/>
          </a:xfrm>
        </p:spPr>
        <p:txBody>
          <a:bodyPr/>
          <a:lstStyle/>
          <a:p>
            <a:pPr eaLnBrk="1" hangingPunct="1"/>
            <a:r>
              <a:rPr lang="en-US" altLang="en-US" b="1" dirty="0">
                <a:solidFill>
                  <a:srgbClr val="00B050"/>
                </a:solidFill>
                <a:ea typeface="ＭＳ Ｐゴシック" panose="020B0600070205080204" pitchFamily="34" charset="-128"/>
              </a:rPr>
              <a:t>SSE!</a:t>
            </a:r>
          </a:p>
        </p:txBody>
      </p:sp>
      <p:sp>
        <p:nvSpPr>
          <p:cNvPr id="5" name="TextBox 4">
            <a:extLst>
              <a:ext uri="{FF2B5EF4-FFF2-40B4-BE49-F238E27FC236}">
                <a16:creationId xmlns:a16="http://schemas.microsoft.com/office/drawing/2014/main" id="{2209AB9C-8A02-CD09-E10F-FF8C1B095596}"/>
              </a:ext>
            </a:extLst>
          </p:cNvPr>
          <p:cNvSpPr txBox="1">
            <a:spLocks noChangeArrowheads="1"/>
          </p:cNvSpPr>
          <p:nvPr/>
        </p:nvSpPr>
        <p:spPr bwMode="auto">
          <a:xfrm flipH="1">
            <a:off x="304800" y="1143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What are the four primary greenhouse gases in Earth’s atmosphere?</a:t>
            </a:r>
          </a:p>
        </p:txBody>
      </p:sp>
      <p:sp>
        <p:nvSpPr>
          <p:cNvPr id="6" name="TextBox 5">
            <a:extLst>
              <a:ext uri="{FF2B5EF4-FFF2-40B4-BE49-F238E27FC236}">
                <a16:creationId xmlns:a16="http://schemas.microsoft.com/office/drawing/2014/main" id="{47F3BF66-F662-6179-4F7C-73A85CB94E76}"/>
              </a:ext>
            </a:extLst>
          </p:cNvPr>
          <p:cNvSpPr txBox="1">
            <a:spLocks noChangeArrowheads="1"/>
          </p:cNvSpPr>
          <p:nvPr/>
        </p:nvSpPr>
        <p:spPr bwMode="auto">
          <a:xfrm flipH="1">
            <a:off x="381000" y="2286000"/>
            <a:ext cx="3276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1. </a:t>
            </a:r>
            <a:r>
              <a:rPr kumimoji="0" lang="en-US" alt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4400" b="0" i="0" u="none" strike="noStrike" kern="1200" cap="none" spc="0" normalizeH="0" baseline="0" noProof="0" dirty="0">
              <a:ln>
                <a:noFill/>
              </a:ln>
              <a:solidFill>
                <a:srgbClr val="92D05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2. </a:t>
            </a:r>
            <a:r>
              <a:rPr kumimoji="0" lang="en-US" alt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endPar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3. </a:t>
            </a:r>
            <a:r>
              <a:rPr kumimoji="0" lang="en-US" alt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4. </a:t>
            </a:r>
            <a:r>
              <a:rPr kumimoji="0" lang="en-US" alt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01845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FE5D564-6F76-9E8C-ADD6-22C4A544A064}"/>
            </a:ext>
          </a:extLst>
        </p:cNvPr>
        <p:cNvGrpSpPr/>
        <p:nvPr/>
      </p:nvGrpSpPr>
      <p:grpSpPr>
        <a:xfrm>
          <a:off x="0" y="0"/>
          <a:ext cx="0" cy="0"/>
          <a:chOff x="0" y="0"/>
          <a:chExt cx="0" cy="0"/>
        </a:xfrm>
      </p:grpSpPr>
      <p:sp>
        <p:nvSpPr>
          <p:cNvPr id="138242" name="Rectangle 2">
            <a:extLst>
              <a:ext uri="{FF2B5EF4-FFF2-40B4-BE49-F238E27FC236}">
                <a16:creationId xmlns:a16="http://schemas.microsoft.com/office/drawing/2014/main" id="{5ED972B5-109F-FC34-F223-1796F4981D6B}"/>
              </a:ext>
            </a:extLst>
          </p:cNvPr>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Where is this?</a:t>
            </a:r>
          </a:p>
        </p:txBody>
      </p:sp>
      <p:pic>
        <p:nvPicPr>
          <p:cNvPr id="3" name="Picture 2" descr="A train with a door&#10;&#10;Description automatically generated">
            <a:extLst>
              <a:ext uri="{FF2B5EF4-FFF2-40B4-BE49-F238E27FC236}">
                <a16:creationId xmlns:a16="http://schemas.microsoft.com/office/drawing/2014/main" id="{669DF545-60ED-2841-719E-F5E800E90ADA}"/>
              </a:ext>
            </a:extLst>
          </p:cNvPr>
          <p:cNvPicPr>
            <a:picLocks noChangeAspect="1"/>
          </p:cNvPicPr>
          <p:nvPr/>
        </p:nvPicPr>
        <p:blipFill>
          <a:blip r:embed="rId3"/>
          <a:stretch>
            <a:fillRect/>
          </a:stretch>
        </p:blipFill>
        <p:spPr>
          <a:xfrm rot="5400000">
            <a:off x="1739900" y="1800225"/>
            <a:ext cx="5664200" cy="4248150"/>
          </a:xfrm>
          <a:prstGeom prst="rect">
            <a:avLst/>
          </a:prstGeom>
        </p:spPr>
      </p:pic>
    </p:spTree>
    <p:extLst>
      <p:ext uri="{BB962C8B-B14F-4D97-AF65-F5344CB8AC3E}">
        <p14:creationId xmlns:p14="http://schemas.microsoft.com/office/powerpoint/2010/main" val="396881909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4B9D43E3-3446-AEF6-24B9-DDC65B57247D}"/>
              </a:ext>
            </a:extLst>
          </p:cNvPr>
          <p:cNvSpPr>
            <a:spLocks noGrp="1" noChangeArrowheads="1"/>
          </p:cNvSpPr>
          <p:nvPr>
            <p:ph type="title"/>
          </p:nvPr>
        </p:nvSpPr>
        <p:spPr>
          <a:xfrm>
            <a:off x="0" y="0"/>
            <a:ext cx="9067800" cy="762000"/>
          </a:xfrm>
        </p:spPr>
        <p:txBody>
          <a:bodyPr/>
          <a:lstStyle/>
          <a:p>
            <a:pPr eaLnBrk="1" hangingPunct="1"/>
            <a:r>
              <a:rPr lang="en-US" altLang="en-US" b="1">
                <a:solidFill>
                  <a:srgbClr val="00B050"/>
                </a:solidFill>
                <a:ea typeface="ＭＳ Ｐゴシック" panose="020B0600070205080204" pitchFamily="34" charset="-128"/>
              </a:rPr>
              <a:t>SSE!</a:t>
            </a:r>
          </a:p>
        </p:txBody>
      </p:sp>
      <p:sp>
        <p:nvSpPr>
          <p:cNvPr id="5" name="TextBox 4">
            <a:extLst>
              <a:ext uri="{FF2B5EF4-FFF2-40B4-BE49-F238E27FC236}">
                <a16:creationId xmlns:a16="http://schemas.microsoft.com/office/drawing/2014/main" id="{55A63B62-B99B-0CC9-26C1-E53BE97698D7}"/>
              </a:ext>
            </a:extLst>
          </p:cNvPr>
          <p:cNvSpPr txBox="1">
            <a:spLocks noChangeArrowheads="1"/>
          </p:cNvSpPr>
          <p:nvPr/>
        </p:nvSpPr>
        <p:spPr bwMode="auto">
          <a:xfrm flipH="1">
            <a:off x="304800" y="1143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What are the four primary greenhouse gases in Earth’s atmosphere?</a:t>
            </a:r>
          </a:p>
        </p:txBody>
      </p:sp>
      <p:sp>
        <p:nvSpPr>
          <p:cNvPr id="6" name="TextBox 5">
            <a:extLst>
              <a:ext uri="{FF2B5EF4-FFF2-40B4-BE49-F238E27FC236}">
                <a16:creationId xmlns:a16="http://schemas.microsoft.com/office/drawing/2014/main" id="{1767D6AC-05C4-3D4B-6078-0F508CB5625D}"/>
              </a:ext>
            </a:extLst>
          </p:cNvPr>
          <p:cNvSpPr txBox="1">
            <a:spLocks noChangeArrowheads="1"/>
          </p:cNvSpPr>
          <p:nvPr/>
        </p:nvSpPr>
        <p:spPr bwMode="auto">
          <a:xfrm flipH="1">
            <a:off x="304800" y="2286000"/>
            <a:ext cx="42672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1.  H</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2.  CO</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3.  CH</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4.  N</a:t>
            </a:r>
            <a:r>
              <a:rPr kumimoji="0" lang="en-US" altLang="en-US" sz="4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O</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pic>
        <p:nvPicPr>
          <p:cNvPr id="3" name="Picture 2" descr="Chart, pie chart&#10;&#10;Description automatically generated">
            <a:extLst>
              <a:ext uri="{FF2B5EF4-FFF2-40B4-BE49-F238E27FC236}">
                <a16:creationId xmlns:a16="http://schemas.microsoft.com/office/drawing/2014/main" id="{483CDF43-0CF2-A738-D866-E4CF2323FF2F}"/>
              </a:ext>
            </a:extLst>
          </p:cNvPr>
          <p:cNvPicPr>
            <a:picLocks noChangeAspect="1"/>
          </p:cNvPicPr>
          <p:nvPr/>
        </p:nvPicPr>
        <p:blipFill>
          <a:blip r:embed="rId3"/>
          <a:stretch>
            <a:fillRect/>
          </a:stretch>
        </p:blipFill>
        <p:spPr>
          <a:xfrm>
            <a:off x="4293292" y="1960563"/>
            <a:ext cx="3910908" cy="4286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a:extLst>
              <a:ext uri="{FF2B5EF4-FFF2-40B4-BE49-F238E27FC236}">
                <a16:creationId xmlns:a16="http://schemas.microsoft.com/office/drawing/2014/main" id="{8B40BC7D-ABC5-809D-D0E5-2B37560A3E6E}"/>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Blackbodies are a Big Fat Lie!</a:t>
            </a:r>
          </a:p>
        </p:txBody>
      </p:sp>
      <p:pic>
        <p:nvPicPr>
          <p:cNvPr id="171010" name="Picture 4" descr="A close up of a map&#10;&#10;Description automatically generated">
            <a:extLst>
              <a:ext uri="{FF2B5EF4-FFF2-40B4-BE49-F238E27FC236}">
                <a16:creationId xmlns:a16="http://schemas.microsoft.com/office/drawing/2014/main" id="{8B471918-C994-E87D-4A5C-EE903CACB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912813"/>
            <a:ext cx="7751762"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2CD071A5-055D-6F96-EF6C-55FC75231515}"/>
              </a:ext>
            </a:extLst>
          </p:cNvPr>
          <p:cNvSpPr>
            <a:spLocks noChangeAspect="1" noChangeArrowheads="1"/>
          </p:cNvSpPr>
          <p:nvPr/>
        </p:nvSpPr>
        <p:spPr bwMode="auto">
          <a:xfrm>
            <a:off x="2743200" y="1447800"/>
            <a:ext cx="533400" cy="550863"/>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18923FD7-14C2-6C0C-F7E4-8199CFBC8813}"/>
              </a:ext>
            </a:extLst>
          </p:cNvPr>
          <p:cNvSpPr txBox="1"/>
          <p:nvPr/>
        </p:nvSpPr>
        <p:spPr>
          <a:xfrm>
            <a:off x="6248400" y="4001869"/>
            <a:ext cx="114300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4C794989-9E3B-F9CE-7E94-51F2A1D2BBAC}"/>
              </a:ext>
            </a:extLst>
          </p:cNvPr>
          <p:cNvSpPr>
            <a:spLocks noGrp="1" noChangeArrowheads="1"/>
          </p:cNvSpPr>
          <p:nvPr>
            <p:ph type="title"/>
          </p:nvPr>
        </p:nvSpPr>
        <p:spPr>
          <a:xfrm>
            <a:off x="6400800" y="304800"/>
            <a:ext cx="2667000" cy="1219200"/>
          </a:xfrm>
        </p:spPr>
        <p:txBody>
          <a:bodyPr/>
          <a:lstStyle/>
          <a:p>
            <a:pPr eaLnBrk="1" hangingPunct="1"/>
            <a:r>
              <a:rPr lang="en-US" altLang="en-US" b="1">
                <a:ea typeface="ＭＳ Ｐゴシック" panose="020B0600070205080204" pitchFamily="34" charset="-128"/>
              </a:rPr>
              <a:t>Earth Radiation</a:t>
            </a:r>
          </a:p>
        </p:txBody>
      </p:sp>
      <p:pic>
        <p:nvPicPr>
          <p:cNvPr id="173058" name="Picture 4" descr="Atmospheric_Transmission">
            <a:extLst>
              <a:ext uri="{FF2B5EF4-FFF2-40B4-BE49-F238E27FC236}">
                <a16:creationId xmlns:a16="http://schemas.microsoft.com/office/drawing/2014/main" id="{CF44FD95-79E0-D2B3-1EAB-60D6C2D7F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64230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Oval 5">
            <a:extLst>
              <a:ext uri="{FF2B5EF4-FFF2-40B4-BE49-F238E27FC236}">
                <a16:creationId xmlns:a16="http://schemas.microsoft.com/office/drawing/2014/main" id="{74241F10-E62C-5F11-13B9-54084BCA2778}"/>
              </a:ext>
            </a:extLst>
          </p:cNvPr>
          <p:cNvSpPr>
            <a:spLocks noChangeAspect="1" noChangeArrowheads="1"/>
          </p:cNvSpPr>
          <p:nvPr/>
        </p:nvSpPr>
        <p:spPr bwMode="auto">
          <a:xfrm>
            <a:off x="1524000" y="4953000"/>
            <a:ext cx="685800" cy="381000"/>
          </a:xfrm>
          <a:prstGeom prst="ellipse">
            <a:avLst/>
          </a:prstGeom>
          <a:solidFill>
            <a:srgbClr val="FF0000">
              <a:alpha val="0"/>
            </a:srgbClr>
          </a:solidFill>
          <a:ln w="76200">
            <a:solidFill>
              <a:srgbClr val="0000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68294" name="Oval 6">
            <a:extLst>
              <a:ext uri="{FF2B5EF4-FFF2-40B4-BE49-F238E27FC236}">
                <a16:creationId xmlns:a16="http://schemas.microsoft.com/office/drawing/2014/main" id="{EBF85487-260D-D249-2669-B966CC85CFCB}"/>
              </a:ext>
            </a:extLst>
          </p:cNvPr>
          <p:cNvSpPr>
            <a:spLocks noChangeAspect="1" noChangeArrowheads="1"/>
          </p:cNvSpPr>
          <p:nvPr/>
        </p:nvSpPr>
        <p:spPr bwMode="auto">
          <a:xfrm>
            <a:off x="5054600" y="4191000"/>
            <a:ext cx="1219200" cy="381000"/>
          </a:xfrm>
          <a:prstGeom prst="ellipse">
            <a:avLst/>
          </a:prstGeom>
          <a:solidFill>
            <a:srgbClr val="FF0000">
              <a:alpha val="0"/>
            </a:srgbClr>
          </a:solidFill>
          <a:ln w="76200">
            <a:solidFill>
              <a:srgbClr val="0000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68295" name="Text Box 7">
            <a:extLst>
              <a:ext uri="{FF2B5EF4-FFF2-40B4-BE49-F238E27FC236}">
                <a16:creationId xmlns:a16="http://schemas.microsoft.com/office/drawing/2014/main" id="{B0B45409-1CBE-3695-B63D-D4FB5EC9EB02}"/>
              </a:ext>
            </a:extLst>
          </p:cNvPr>
          <p:cNvSpPr txBox="1">
            <a:spLocks noChangeArrowheads="1"/>
          </p:cNvSpPr>
          <p:nvPr/>
        </p:nvSpPr>
        <p:spPr bwMode="auto">
          <a:xfrm>
            <a:off x="6400800" y="4143375"/>
            <a:ext cx="240506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trace gas	&lt; 3% variable</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trace gas	421</a:t>
            </a:r>
            <a:r>
              <a:rPr kumimoji="0" lang="en-US" altLang="en-US" sz="1800" b="0" i="0" u="none" strike="noStrike" kern="1200" cap="none" spc="0" normalizeH="0" baseline="0" noProof="0" dirty="0">
                <a:ln>
                  <a:noFill/>
                </a:ln>
                <a:solidFill>
                  <a:srgbClr val="000000"/>
                </a:solidFill>
                <a:effectLst/>
                <a:uLnTx/>
                <a:uFillTx/>
                <a:latin typeface="Wingdings" pitchFamily="2" charset="2"/>
                <a:ea typeface="ＭＳ Ｐゴシック" panose="020B0600070205080204" pitchFamily="34" charset="-128"/>
                <a:cs typeface="+mn-cs"/>
                <a:sym typeface="Wingdings" pitchFamily="2" charset="2"/>
              </a:rPr>
              <a:t></a:t>
            </a: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ppm</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21% and	  10    ppm</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trace gas	    2    ppm</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trace gas	    0.4 ppm</a:t>
            </a:r>
          </a:p>
        </p:txBody>
      </p:sp>
      <p:sp>
        <p:nvSpPr>
          <p:cNvPr id="268296" name="Oval 8">
            <a:extLst>
              <a:ext uri="{FF2B5EF4-FFF2-40B4-BE49-F238E27FC236}">
                <a16:creationId xmlns:a16="http://schemas.microsoft.com/office/drawing/2014/main" id="{F40B752F-E8FE-57BC-B430-255D874AD3C1}"/>
              </a:ext>
            </a:extLst>
          </p:cNvPr>
          <p:cNvSpPr>
            <a:spLocks noChangeAspect="1" noChangeArrowheads="1"/>
          </p:cNvSpPr>
          <p:nvPr/>
        </p:nvSpPr>
        <p:spPr bwMode="auto">
          <a:xfrm>
            <a:off x="4406900" y="4508500"/>
            <a:ext cx="685800" cy="3810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endParaRPr>
          </a:p>
        </p:txBody>
      </p:sp>
      <p:sp>
        <p:nvSpPr>
          <p:cNvPr id="268297" name="Text Box 9">
            <a:extLst>
              <a:ext uri="{FF2B5EF4-FFF2-40B4-BE49-F238E27FC236}">
                <a16:creationId xmlns:a16="http://schemas.microsoft.com/office/drawing/2014/main" id="{9990C0CC-135D-57BB-88D1-97CC879DC83C}"/>
              </a:ext>
            </a:extLst>
          </p:cNvPr>
          <p:cNvSpPr txBox="1">
            <a:spLocks noChangeArrowheads="1"/>
          </p:cNvSpPr>
          <p:nvPr/>
        </p:nvSpPr>
        <p:spPr bwMode="auto">
          <a:xfrm>
            <a:off x="2235200" y="2921000"/>
            <a:ext cx="302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J  H  K      L M          N</a:t>
            </a:r>
          </a:p>
        </p:txBody>
      </p:sp>
      <p:sp>
        <p:nvSpPr>
          <p:cNvPr id="3" name="Text Box 9">
            <a:extLst>
              <a:ext uri="{FF2B5EF4-FFF2-40B4-BE49-F238E27FC236}">
                <a16:creationId xmlns:a16="http://schemas.microsoft.com/office/drawing/2014/main" id="{69FCF42E-BF78-15A9-A3F5-CAA75D9902A0}"/>
              </a:ext>
            </a:extLst>
          </p:cNvPr>
          <p:cNvSpPr txBox="1">
            <a:spLocks noChangeArrowheads="1"/>
          </p:cNvSpPr>
          <p:nvPr/>
        </p:nvSpPr>
        <p:spPr bwMode="auto">
          <a:xfrm>
            <a:off x="1143000" y="3124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UBVRI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8297"/>
                                        </p:tgtEl>
                                        <p:attrNameLst>
                                          <p:attrName>style.visibility</p:attrName>
                                        </p:attrNameLst>
                                      </p:cBhvr>
                                      <p:to>
                                        <p:strVal val="visible"/>
                                      </p:to>
                                    </p:set>
                                    <p:animEffect transition="in" filter="fade">
                                      <p:cBhvr>
                                        <p:cTn id="12" dur="2000"/>
                                        <p:tgtEl>
                                          <p:spTgt spid="2682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8294"/>
                                        </p:tgtEl>
                                        <p:attrNameLst>
                                          <p:attrName>style.visibility</p:attrName>
                                        </p:attrNameLst>
                                      </p:cBhvr>
                                      <p:to>
                                        <p:strVal val="visible"/>
                                      </p:to>
                                    </p:set>
                                    <p:animEffect transition="in" filter="fade">
                                      <p:cBhvr>
                                        <p:cTn id="17" dur="2000"/>
                                        <p:tgtEl>
                                          <p:spTgt spid="268294"/>
                                        </p:tgtEl>
                                      </p:cBhvr>
                                    </p:animEffect>
                                  </p:childTnLst>
                                </p:cTn>
                              </p:par>
                              <p:par>
                                <p:cTn id="18" presetID="10" presetClass="entr" presetSubtype="0" fill="hold" nodeType="withEffect">
                                  <p:stCondLst>
                                    <p:cond delay="0"/>
                                  </p:stCondLst>
                                  <p:childTnLst>
                                    <p:set>
                                      <p:cBhvr>
                                        <p:cTn id="19" dur="1" fill="hold">
                                          <p:stCondLst>
                                            <p:cond delay="0"/>
                                          </p:stCondLst>
                                        </p:cTn>
                                        <p:tgtEl>
                                          <p:spTgt spid="268295">
                                            <p:txEl>
                                              <p:pRg st="0" end="0"/>
                                            </p:txEl>
                                          </p:spTgt>
                                        </p:tgtEl>
                                        <p:attrNameLst>
                                          <p:attrName>style.visibility</p:attrName>
                                        </p:attrNameLst>
                                      </p:cBhvr>
                                      <p:to>
                                        <p:strVal val="visible"/>
                                      </p:to>
                                    </p:set>
                                    <p:animEffect transition="in" filter="fade">
                                      <p:cBhvr>
                                        <p:cTn id="20" dur="2000"/>
                                        <p:tgtEl>
                                          <p:spTgt spid="2682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8296"/>
                                        </p:tgtEl>
                                        <p:attrNameLst>
                                          <p:attrName>style.visibility</p:attrName>
                                        </p:attrNameLst>
                                      </p:cBhvr>
                                      <p:to>
                                        <p:strVal val="visible"/>
                                      </p:to>
                                    </p:set>
                                    <p:animEffect transition="in" filter="fade">
                                      <p:cBhvr>
                                        <p:cTn id="25" dur="2000"/>
                                        <p:tgtEl>
                                          <p:spTgt spid="268296"/>
                                        </p:tgtEl>
                                      </p:cBhvr>
                                    </p:animEffect>
                                  </p:childTnLst>
                                </p:cTn>
                              </p:par>
                              <p:par>
                                <p:cTn id="26" presetID="10" presetClass="entr" presetSubtype="0" fill="hold" nodeType="withEffect">
                                  <p:stCondLst>
                                    <p:cond delay="0"/>
                                  </p:stCondLst>
                                  <p:childTnLst>
                                    <p:set>
                                      <p:cBhvr>
                                        <p:cTn id="27" dur="1" fill="hold">
                                          <p:stCondLst>
                                            <p:cond delay="0"/>
                                          </p:stCondLst>
                                        </p:cTn>
                                        <p:tgtEl>
                                          <p:spTgt spid="268295">
                                            <p:txEl>
                                              <p:pRg st="1" end="1"/>
                                            </p:txEl>
                                          </p:spTgt>
                                        </p:tgtEl>
                                        <p:attrNameLst>
                                          <p:attrName>style.visibility</p:attrName>
                                        </p:attrNameLst>
                                      </p:cBhvr>
                                      <p:to>
                                        <p:strVal val="visible"/>
                                      </p:to>
                                    </p:set>
                                    <p:animEffect transition="in" filter="fade">
                                      <p:cBhvr>
                                        <p:cTn id="28" dur="2000"/>
                                        <p:tgtEl>
                                          <p:spTgt spid="26829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8293"/>
                                        </p:tgtEl>
                                        <p:attrNameLst>
                                          <p:attrName>style.visibility</p:attrName>
                                        </p:attrNameLst>
                                      </p:cBhvr>
                                      <p:to>
                                        <p:strVal val="visible"/>
                                      </p:to>
                                    </p:set>
                                    <p:animEffect transition="in" filter="fade">
                                      <p:cBhvr>
                                        <p:cTn id="33" dur="2000"/>
                                        <p:tgtEl>
                                          <p:spTgt spid="268293"/>
                                        </p:tgtEl>
                                      </p:cBhvr>
                                    </p:animEffect>
                                  </p:childTnLst>
                                </p:cTn>
                              </p:par>
                              <p:par>
                                <p:cTn id="34" presetID="10" presetClass="entr" presetSubtype="0" fill="hold" nodeType="withEffect">
                                  <p:stCondLst>
                                    <p:cond delay="0"/>
                                  </p:stCondLst>
                                  <p:childTnLst>
                                    <p:set>
                                      <p:cBhvr>
                                        <p:cTn id="35" dur="1" fill="hold">
                                          <p:stCondLst>
                                            <p:cond delay="0"/>
                                          </p:stCondLst>
                                        </p:cTn>
                                        <p:tgtEl>
                                          <p:spTgt spid="268295">
                                            <p:txEl>
                                              <p:pRg st="2" end="2"/>
                                            </p:txEl>
                                          </p:spTgt>
                                        </p:tgtEl>
                                        <p:attrNameLst>
                                          <p:attrName>style.visibility</p:attrName>
                                        </p:attrNameLst>
                                      </p:cBhvr>
                                      <p:to>
                                        <p:strVal val="visible"/>
                                      </p:to>
                                    </p:set>
                                    <p:animEffect transition="in" filter="fade">
                                      <p:cBhvr>
                                        <p:cTn id="36" dur="2000"/>
                                        <p:tgtEl>
                                          <p:spTgt spid="26829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8295">
                                            <p:txEl>
                                              <p:pRg st="3" end="3"/>
                                            </p:txEl>
                                          </p:spTgt>
                                        </p:tgtEl>
                                        <p:attrNameLst>
                                          <p:attrName>style.visibility</p:attrName>
                                        </p:attrNameLst>
                                      </p:cBhvr>
                                      <p:to>
                                        <p:strVal val="visible"/>
                                      </p:to>
                                    </p:set>
                                    <p:animEffect transition="in" filter="fade">
                                      <p:cBhvr>
                                        <p:cTn id="41" dur="2000"/>
                                        <p:tgtEl>
                                          <p:spTgt spid="268295">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68295">
                                            <p:txEl>
                                              <p:pRg st="4" end="4"/>
                                            </p:txEl>
                                          </p:spTgt>
                                        </p:tgtEl>
                                        <p:attrNameLst>
                                          <p:attrName>style.visibility</p:attrName>
                                        </p:attrNameLst>
                                      </p:cBhvr>
                                      <p:to>
                                        <p:strVal val="visible"/>
                                      </p:to>
                                    </p:set>
                                    <p:animEffect transition="in" filter="fade">
                                      <p:cBhvr>
                                        <p:cTn id="44" dur="2000"/>
                                        <p:tgtEl>
                                          <p:spTgt spid="2682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animBg="1"/>
      <p:bldP spid="268294" grpId="0" animBg="1"/>
      <p:bldP spid="268296" grpId="0" animBg="1"/>
      <p:bldP spid="26829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a:extLst>
              <a:ext uri="{FF2B5EF4-FFF2-40B4-BE49-F238E27FC236}">
                <a16:creationId xmlns:a16="http://schemas.microsoft.com/office/drawing/2014/main" id="{034C6D0F-7767-5258-95B6-2046F81D28C0}"/>
              </a:ext>
            </a:extLst>
          </p:cNvPr>
          <p:cNvSpPr>
            <a:spLocks noGrp="1" noChangeArrowheads="1"/>
          </p:cNvSpPr>
          <p:nvPr>
            <p:ph type="title"/>
          </p:nvPr>
        </p:nvSpPr>
        <p:spPr>
          <a:xfrm>
            <a:off x="0" y="0"/>
            <a:ext cx="9067800" cy="762000"/>
          </a:xfrm>
        </p:spPr>
        <p:txBody>
          <a:bodyPr/>
          <a:lstStyle/>
          <a:p>
            <a:pPr eaLnBrk="1" hangingPunct="1"/>
            <a:r>
              <a:rPr lang="en-US" altLang="en-US" b="1">
                <a:ea typeface="ＭＳ Ｐゴシック" panose="020B0600070205080204" pitchFamily="34" charset="-128"/>
              </a:rPr>
              <a:t>Earth Greenhouse Gases</a:t>
            </a:r>
          </a:p>
        </p:txBody>
      </p:sp>
      <p:pic>
        <p:nvPicPr>
          <p:cNvPr id="177154" name="Picture 2" descr="A screenshot of a cell phone&#10;&#10;Description automatically generated">
            <a:extLst>
              <a:ext uri="{FF2B5EF4-FFF2-40B4-BE49-F238E27FC236}">
                <a16:creationId xmlns:a16="http://schemas.microsoft.com/office/drawing/2014/main" id="{213EE700-057E-0ED5-CBF5-FCC6C93F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685800"/>
            <a:ext cx="8154987"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Rectangle 3">
            <a:extLst>
              <a:ext uri="{FF2B5EF4-FFF2-40B4-BE49-F238E27FC236}">
                <a16:creationId xmlns:a16="http://schemas.microsoft.com/office/drawing/2014/main" id="{0D1C12BE-5B11-A14A-CB6D-B662C313819E}"/>
              </a:ext>
            </a:extLst>
          </p:cNvPr>
          <p:cNvSpPr>
            <a:spLocks noChangeArrowheads="1"/>
          </p:cNvSpPr>
          <p:nvPr/>
        </p:nvSpPr>
        <p:spPr bwMode="auto">
          <a:xfrm>
            <a:off x="0" y="65055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National Oceanic and Atmospheric Administration Earth System Research Laboratory - </a:t>
            </a:r>
            <a:r>
              <a:rPr kumimoji="0" lang="en-US" altLang="en-US" sz="12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hlinkClick r:id="rId4"/>
              </a:rPr>
              <a:t>https://www.globalchange.gov/browse</a:t>
            </a:r>
            <a:endParaRPr kumimoji="0" lang="en-US" altLang="en-US" sz="12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p:txBody>
      </p:sp>
      <p:sp>
        <p:nvSpPr>
          <p:cNvPr id="5" name="TextBox 4">
            <a:extLst>
              <a:ext uri="{FF2B5EF4-FFF2-40B4-BE49-F238E27FC236}">
                <a16:creationId xmlns:a16="http://schemas.microsoft.com/office/drawing/2014/main" id="{0ED26543-EE84-FDE5-3343-975C710D9D57}"/>
              </a:ext>
            </a:extLst>
          </p:cNvPr>
          <p:cNvSpPr txBox="1">
            <a:spLocks noChangeArrowheads="1"/>
          </p:cNvSpPr>
          <p:nvPr/>
        </p:nvSpPr>
        <p:spPr bwMode="auto">
          <a:xfrm flipH="1">
            <a:off x="5989638" y="2667000"/>
            <a:ext cx="16303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0.4 ppm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 ppm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421 ppm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1" name="Rectangle 2">
            <a:extLst>
              <a:ext uri="{FF2B5EF4-FFF2-40B4-BE49-F238E27FC236}">
                <a16:creationId xmlns:a16="http://schemas.microsoft.com/office/drawing/2014/main" id="{A14D0F16-B8FB-7B6F-0C51-3A699BE5F589}"/>
              </a:ext>
            </a:extLst>
          </p:cNvPr>
          <p:cNvSpPr>
            <a:spLocks noGrp="1" noChangeArrowheads="1"/>
          </p:cNvSpPr>
          <p:nvPr>
            <p:ph type="title"/>
          </p:nvPr>
        </p:nvSpPr>
        <p:spPr>
          <a:xfrm>
            <a:off x="0" y="0"/>
            <a:ext cx="9144000" cy="838200"/>
          </a:xfrm>
        </p:spPr>
        <p:txBody>
          <a:bodyPr/>
          <a:lstStyle/>
          <a:p>
            <a:pPr eaLnBrk="1" hangingPunct="1"/>
            <a:r>
              <a:rPr lang="en-US" altLang="en-US" b="1">
                <a:ea typeface="ＭＳ Ｐゴシック" panose="020B0600070205080204" pitchFamily="34" charset="-128"/>
              </a:rPr>
              <a:t>Non-Blackbody Features: Reflection</a:t>
            </a:r>
          </a:p>
        </p:txBody>
      </p:sp>
      <p:sp>
        <p:nvSpPr>
          <p:cNvPr id="206851" name="Text Box 3">
            <a:extLst>
              <a:ext uri="{FF2B5EF4-FFF2-40B4-BE49-F238E27FC236}">
                <a16:creationId xmlns:a16="http://schemas.microsoft.com/office/drawing/2014/main" id="{BB14A143-DA63-DB99-AD27-3DC79655233D}"/>
              </a:ext>
            </a:extLst>
          </p:cNvPr>
          <p:cNvSpPr txBox="1">
            <a:spLocks noChangeArrowheads="1"/>
          </p:cNvSpPr>
          <p:nvPr/>
        </p:nvSpPr>
        <p:spPr bwMode="auto">
          <a:xfrm>
            <a:off x="101600" y="965200"/>
            <a:ext cx="89154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remember, blackbodies are big fat lies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a:ln>
                <a:noFill/>
              </a:ln>
              <a:solidFill>
                <a:srgbClr val="0002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2FF"/>
                </a:solidFill>
                <a:effectLst/>
                <a:uLnTx/>
                <a:uFillTx/>
                <a:latin typeface="Times New Roman" panose="02020603050405020304" pitchFamily="18" charset="0"/>
                <a:ea typeface="ＭＳ Ｐゴシック" panose="020B0600070205080204" pitchFamily="34" charset="-128"/>
                <a:cs typeface="+mn-cs"/>
              </a:rPr>
              <a:t>geometric albedo</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 ratio of emitted/incident energy if you are 	looking at the object head-on (zero phase angle for the Sun)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 ~ 0.1	     Mer/Mars/Moon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 ~ 0.3	     Ear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 ~ 0.5	     Jup/Sat/Ura/Nep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 ~ 0.7	     Ven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2FF"/>
                </a:solidFill>
                <a:effectLst/>
                <a:uLnTx/>
                <a:uFillTx/>
                <a:latin typeface="Times New Roman" panose="02020603050405020304" pitchFamily="18" charset="0"/>
                <a:ea typeface="ＭＳ Ｐゴシック" panose="020B0600070205080204" pitchFamily="34" charset="-128"/>
                <a:cs typeface="+mn-cs"/>
              </a:rPr>
              <a:t>monchromatic albedo</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λ</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ratio of emitted/incident energy at a 	specific wavelength (emitted = reflected + scattered)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2FF"/>
                </a:solidFill>
                <a:effectLst/>
                <a:uLnTx/>
                <a:uFillTx/>
                <a:latin typeface="Times New Roman" panose="02020603050405020304" pitchFamily="18" charset="0"/>
                <a:ea typeface="ＭＳ Ｐゴシック" panose="020B0600070205080204" pitchFamily="34" charset="-128"/>
                <a:cs typeface="+mn-cs"/>
              </a:rPr>
              <a:t>Bond albedo</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ratio of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total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emitted/</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total</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incident energy,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integrated over all wavelengths</a:t>
            </a:r>
          </a:p>
          <a:p>
            <a:pPr marL="0" marR="0" lvl="0" indent="0" algn="l" defTabSz="914400" rtl="0" eaLnBrk="1" fontAlgn="base" latinLnBrk="0" hangingPunct="1">
              <a:lnSpc>
                <a:spcPct val="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albedo leads to implications for planet observability…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2000"/>
                                        <p:tgtEl>
                                          <p:spTgt spid="206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6851">
                                            <p:txEl>
                                              <p:pRg st="2" end="2"/>
                                            </p:txEl>
                                          </p:spTgt>
                                        </p:tgtEl>
                                        <p:attrNameLst>
                                          <p:attrName>style.visibility</p:attrName>
                                        </p:attrNameLst>
                                      </p:cBhvr>
                                      <p:to>
                                        <p:strVal val="visible"/>
                                      </p:to>
                                    </p:set>
                                    <p:animEffect transition="in" filter="fade">
                                      <p:cBhvr>
                                        <p:cTn id="12" dur="2000"/>
                                        <p:tgtEl>
                                          <p:spTgt spid="206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6851">
                                            <p:txEl>
                                              <p:pRg st="4" end="4"/>
                                            </p:txEl>
                                          </p:spTgt>
                                        </p:tgtEl>
                                        <p:attrNameLst>
                                          <p:attrName>style.visibility</p:attrName>
                                        </p:attrNameLst>
                                      </p:cBhvr>
                                      <p:to>
                                        <p:strVal val="visible"/>
                                      </p:to>
                                    </p:set>
                                    <p:animEffect transition="in" filter="fade">
                                      <p:cBhvr>
                                        <p:cTn id="17" dur="2000"/>
                                        <p:tgtEl>
                                          <p:spTgt spid="2068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6851">
                                            <p:txEl>
                                              <p:pRg st="5" end="5"/>
                                            </p:txEl>
                                          </p:spTgt>
                                        </p:tgtEl>
                                        <p:attrNameLst>
                                          <p:attrName>style.visibility</p:attrName>
                                        </p:attrNameLst>
                                      </p:cBhvr>
                                      <p:to>
                                        <p:strVal val="visible"/>
                                      </p:to>
                                    </p:set>
                                    <p:animEffect transition="in" filter="fade">
                                      <p:cBhvr>
                                        <p:cTn id="22" dur="2000"/>
                                        <p:tgtEl>
                                          <p:spTgt spid="206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6851">
                                            <p:txEl>
                                              <p:pRg st="6" end="6"/>
                                            </p:txEl>
                                          </p:spTgt>
                                        </p:tgtEl>
                                        <p:attrNameLst>
                                          <p:attrName>style.visibility</p:attrName>
                                        </p:attrNameLst>
                                      </p:cBhvr>
                                      <p:to>
                                        <p:strVal val="visible"/>
                                      </p:to>
                                    </p:set>
                                    <p:animEffect transition="in" filter="fade">
                                      <p:cBhvr>
                                        <p:cTn id="27" dur="2000"/>
                                        <p:tgtEl>
                                          <p:spTgt spid="20685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6851">
                                            <p:txEl>
                                              <p:pRg st="7" end="7"/>
                                            </p:txEl>
                                          </p:spTgt>
                                        </p:tgtEl>
                                        <p:attrNameLst>
                                          <p:attrName>style.visibility</p:attrName>
                                        </p:attrNameLst>
                                      </p:cBhvr>
                                      <p:to>
                                        <p:strVal val="visible"/>
                                      </p:to>
                                    </p:set>
                                    <p:animEffect transition="in" filter="fade">
                                      <p:cBhvr>
                                        <p:cTn id="32" dur="2000"/>
                                        <p:tgtEl>
                                          <p:spTgt spid="20685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6851">
                                            <p:txEl>
                                              <p:pRg st="9" end="9"/>
                                            </p:txEl>
                                          </p:spTgt>
                                        </p:tgtEl>
                                        <p:attrNameLst>
                                          <p:attrName>style.visibility</p:attrName>
                                        </p:attrNameLst>
                                      </p:cBhvr>
                                      <p:to>
                                        <p:strVal val="visible"/>
                                      </p:to>
                                    </p:set>
                                    <p:animEffect transition="in" filter="fade">
                                      <p:cBhvr>
                                        <p:cTn id="37" dur="2000"/>
                                        <p:tgtEl>
                                          <p:spTgt spid="206851">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6851">
                                            <p:txEl>
                                              <p:pRg st="11" end="11"/>
                                            </p:txEl>
                                          </p:spTgt>
                                        </p:tgtEl>
                                        <p:attrNameLst>
                                          <p:attrName>style.visibility</p:attrName>
                                        </p:attrNameLst>
                                      </p:cBhvr>
                                      <p:to>
                                        <p:strVal val="visible"/>
                                      </p:to>
                                    </p:set>
                                    <p:animEffect transition="in" filter="fade">
                                      <p:cBhvr>
                                        <p:cTn id="42" dur="2000"/>
                                        <p:tgtEl>
                                          <p:spTgt spid="206851">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06851">
                                            <p:txEl>
                                              <p:pRg st="12" end="12"/>
                                            </p:txEl>
                                          </p:spTgt>
                                        </p:tgtEl>
                                        <p:attrNameLst>
                                          <p:attrName>style.visibility</p:attrName>
                                        </p:attrNameLst>
                                      </p:cBhvr>
                                      <p:to>
                                        <p:strVal val="visible"/>
                                      </p:to>
                                    </p:set>
                                    <p:animEffect transition="in" filter="fade">
                                      <p:cBhvr>
                                        <p:cTn id="45" dur="2000"/>
                                        <p:tgtEl>
                                          <p:spTgt spid="206851">
                                            <p:txEl>
                                              <p:pRg st="12" end="1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06851">
                                            <p:txEl>
                                              <p:pRg st="14" end="14"/>
                                            </p:txEl>
                                          </p:spTgt>
                                        </p:tgtEl>
                                        <p:attrNameLst>
                                          <p:attrName>style.visibility</p:attrName>
                                        </p:attrNameLst>
                                      </p:cBhvr>
                                      <p:to>
                                        <p:strVal val="visible"/>
                                      </p:to>
                                    </p:set>
                                    <p:animEffect transition="in" filter="fade">
                                      <p:cBhvr>
                                        <p:cTn id="50" dur="2000"/>
                                        <p:tgtEl>
                                          <p:spTgt spid="20685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49" name="Rectangle 2">
            <a:extLst>
              <a:ext uri="{FF2B5EF4-FFF2-40B4-BE49-F238E27FC236}">
                <a16:creationId xmlns:a16="http://schemas.microsoft.com/office/drawing/2014/main" id="{9DAA10D4-494F-2F75-2CFD-9A71B5EB0A34}"/>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Star vs. Planet</a:t>
            </a:r>
          </a:p>
        </p:txBody>
      </p:sp>
      <p:pic>
        <p:nvPicPr>
          <p:cNvPr id="181250" name="Picture 3" descr="starplanet">
            <a:extLst>
              <a:ext uri="{FF2B5EF4-FFF2-40B4-BE49-F238E27FC236}">
                <a16:creationId xmlns:a16="http://schemas.microsoft.com/office/drawing/2014/main" id="{69586D3A-EACA-5A59-D639-278F9F998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990600"/>
            <a:ext cx="8316912"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AutoShape 4">
            <a:extLst>
              <a:ext uri="{FF2B5EF4-FFF2-40B4-BE49-F238E27FC236}">
                <a16:creationId xmlns:a16="http://schemas.microsoft.com/office/drawing/2014/main" id="{233E7715-30F0-91A4-2C67-C8DE80040064}"/>
              </a:ext>
            </a:extLst>
          </p:cNvPr>
          <p:cNvSpPr>
            <a:spLocks noChangeArrowheads="1"/>
          </p:cNvSpPr>
          <p:nvPr/>
        </p:nvSpPr>
        <p:spPr bwMode="auto">
          <a:xfrm>
            <a:off x="3200400" y="1371600"/>
            <a:ext cx="304800" cy="2362200"/>
          </a:xfrm>
          <a:prstGeom prst="upDownArrow">
            <a:avLst>
              <a:gd name="adj1" fmla="val 50000"/>
              <a:gd name="adj2" fmla="val 155000"/>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08902" name="AutoShape 6">
            <a:extLst>
              <a:ext uri="{FF2B5EF4-FFF2-40B4-BE49-F238E27FC236}">
                <a16:creationId xmlns:a16="http://schemas.microsoft.com/office/drawing/2014/main" id="{CAF99B25-4F91-BDAB-35F1-A766C2720D62}"/>
              </a:ext>
            </a:extLst>
          </p:cNvPr>
          <p:cNvSpPr>
            <a:spLocks noChangeArrowheads="1"/>
          </p:cNvSpPr>
          <p:nvPr/>
        </p:nvSpPr>
        <p:spPr bwMode="auto">
          <a:xfrm>
            <a:off x="7391400" y="2209800"/>
            <a:ext cx="304800" cy="1219200"/>
          </a:xfrm>
          <a:prstGeom prst="upDownArrow">
            <a:avLst>
              <a:gd name="adj1" fmla="val 50000"/>
              <a:gd name="adj2" fmla="val 80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08903" name="Text Box 7">
            <a:extLst>
              <a:ext uri="{FF2B5EF4-FFF2-40B4-BE49-F238E27FC236}">
                <a16:creationId xmlns:a16="http://schemas.microsoft.com/office/drawing/2014/main" id="{DE35E848-8ACE-1270-0704-E1ED38DC7DC7}"/>
              </a:ext>
            </a:extLst>
          </p:cNvPr>
          <p:cNvSpPr txBox="1">
            <a:spLocks noChangeArrowheads="1"/>
          </p:cNvSpPr>
          <p:nvPr/>
        </p:nvSpPr>
        <p:spPr bwMode="auto">
          <a:xfrm>
            <a:off x="3581400" y="228600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10</a:t>
            </a:r>
            <a:r>
              <a:rPr kumimoji="0" lang="en-US" altLang="en-US" sz="2400" b="0" i="0" u="none" strike="noStrike" kern="1200" cap="none" spc="0" normalizeH="0" baseline="3000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8</a:t>
            </a:r>
            <a:r>
              <a:rPr kumimoji="0" lang="en-US" altLang="en-US" sz="2400" b="0" i="0"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:1</a:t>
            </a:r>
            <a:endParaRPr kumimoji="0" lang="en-US" altLang="en-US" sz="24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p:txBody>
      </p:sp>
      <p:sp>
        <p:nvSpPr>
          <p:cNvPr id="208904" name="Text Box 8">
            <a:extLst>
              <a:ext uri="{FF2B5EF4-FFF2-40B4-BE49-F238E27FC236}">
                <a16:creationId xmlns:a16="http://schemas.microsoft.com/office/drawing/2014/main" id="{F850CC53-B7CF-E85E-96AA-DEC4680A9675}"/>
              </a:ext>
            </a:extLst>
          </p:cNvPr>
          <p:cNvSpPr txBox="1">
            <a:spLocks noChangeArrowheads="1"/>
          </p:cNvSpPr>
          <p:nvPr/>
        </p:nvSpPr>
        <p:spPr bwMode="auto">
          <a:xfrm>
            <a:off x="7848600" y="259080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10</a:t>
            </a:r>
            <a:r>
              <a:rPr kumimoji="0" lang="en-US" altLang="en-US" sz="2400" b="0" i="0" u="none" strike="noStrike" kern="1200" cap="none" spc="0" normalizeH="0" baseline="30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4</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:1</a:t>
            </a:r>
          </a:p>
        </p:txBody>
      </p:sp>
      <p:sp>
        <p:nvSpPr>
          <p:cNvPr id="208905" name="Text Box 9">
            <a:extLst>
              <a:ext uri="{FF2B5EF4-FFF2-40B4-BE49-F238E27FC236}">
                <a16:creationId xmlns:a16="http://schemas.microsoft.com/office/drawing/2014/main" id="{BAD5F2FA-56E7-D3D0-1E28-D993B5C86B01}"/>
              </a:ext>
            </a:extLst>
          </p:cNvPr>
          <p:cNvSpPr txBox="1">
            <a:spLocks noChangeArrowheads="1"/>
          </p:cNvSpPr>
          <p:nvPr/>
        </p:nvSpPr>
        <p:spPr bwMode="auto">
          <a:xfrm>
            <a:off x="2743200" y="45720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reflected</a:t>
            </a:r>
            <a:endParaRPr kumimoji="0" lang="en-US" altLang="en-US" sz="24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p:txBody>
      </p:sp>
      <p:sp>
        <p:nvSpPr>
          <p:cNvPr id="208906" name="Text Box 10">
            <a:extLst>
              <a:ext uri="{FF2B5EF4-FFF2-40B4-BE49-F238E27FC236}">
                <a16:creationId xmlns:a16="http://schemas.microsoft.com/office/drawing/2014/main" id="{0473814C-75D7-6426-BF51-805D8F78CED5}"/>
              </a:ext>
            </a:extLst>
          </p:cNvPr>
          <p:cNvSpPr txBox="1">
            <a:spLocks noChangeArrowheads="1"/>
          </p:cNvSpPr>
          <p:nvPr/>
        </p:nvSpPr>
        <p:spPr bwMode="auto">
          <a:xfrm>
            <a:off x="7620000" y="46482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emitted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905"/>
                                        </p:tgtEl>
                                        <p:attrNameLst>
                                          <p:attrName>style.visibility</p:attrName>
                                        </p:attrNameLst>
                                      </p:cBhvr>
                                      <p:to>
                                        <p:strVal val="visible"/>
                                      </p:to>
                                    </p:set>
                                    <p:animEffect transition="in" filter="fade">
                                      <p:cBhvr>
                                        <p:cTn id="7" dur="2000"/>
                                        <p:tgtEl>
                                          <p:spTgt spid="2089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906"/>
                                        </p:tgtEl>
                                        <p:attrNameLst>
                                          <p:attrName>style.visibility</p:attrName>
                                        </p:attrNameLst>
                                      </p:cBhvr>
                                      <p:to>
                                        <p:strVal val="visible"/>
                                      </p:to>
                                    </p:set>
                                    <p:animEffect transition="in" filter="fade">
                                      <p:cBhvr>
                                        <p:cTn id="10" dur="2000"/>
                                        <p:tgtEl>
                                          <p:spTgt spid="2089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8900"/>
                                        </p:tgtEl>
                                        <p:attrNameLst>
                                          <p:attrName>style.visibility</p:attrName>
                                        </p:attrNameLst>
                                      </p:cBhvr>
                                      <p:to>
                                        <p:strVal val="visible"/>
                                      </p:to>
                                    </p:set>
                                    <p:animEffect transition="in" filter="fade">
                                      <p:cBhvr>
                                        <p:cTn id="15" dur="2000"/>
                                        <p:tgtEl>
                                          <p:spTgt spid="2089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8903"/>
                                        </p:tgtEl>
                                        <p:attrNameLst>
                                          <p:attrName>style.visibility</p:attrName>
                                        </p:attrNameLst>
                                      </p:cBhvr>
                                      <p:to>
                                        <p:strVal val="visible"/>
                                      </p:to>
                                    </p:set>
                                    <p:animEffect transition="in" filter="fade">
                                      <p:cBhvr>
                                        <p:cTn id="18" dur="2000"/>
                                        <p:tgtEl>
                                          <p:spTgt spid="2089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8902"/>
                                        </p:tgtEl>
                                        <p:attrNameLst>
                                          <p:attrName>style.visibility</p:attrName>
                                        </p:attrNameLst>
                                      </p:cBhvr>
                                      <p:to>
                                        <p:strVal val="visible"/>
                                      </p:to>
                                    </p:set>
                                    <p:animEffect transition="in" filter="fade">
                                      <p:cBhvr>
                                        <p:cTn id="23" dur="2000"/>
                                        <p:tgtEl>
                                          <p:spTgt spid="2089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904"/>
                                        </p:tgtEl>
                                        <p:attrNameLst>
                                          <p:attrName>style.visibility</p:attrName>
                                        </p:attrNameLst>
                                      </p:cBhvr>
                                      <p:to>
                                        <p:strVal val="visible"/>
                                      </p:to>
                                    </p:set>
                                    <p:animEffect transition="in" filter="fade">
                                      <p:cBhvr>
                                        <p:cTn id="26" dur="2000"/>
                                        <p:tgtEl>
                                          <p:spTgt spid="20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nimBg="1"/>
      <p:bldP spid="208902" grpId="0" animBg="1"/>
      <p:bldP spid="208903" grpId="0"/>
      <p:bldP spid="208904" grpId="0"/>
      <p:bldP spid="208905" grpId="0"/>
      <p:bldP spid="20890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3B9AAEF9-B2EE-ED31-2F9A-D096CE1C13E1}"/>
              </a:ext>
            </a:extLst>
          </p:cNvPr>
          <p:cNvSpPr>
            <a:spLocks noGrp="1" noChangeArrowheads="1"/>
          </p:cNvSpPr>
          <p:nvPr>
            <p:ph type="title"/>
          </p:nvPr>
        </p:nvSpPr>
        <p:spPr>
          <a:xfrm>
            <a:off x="76200" y="76200"/>
            <a:ext cx="8915400" cy="838200"/>
          </a:xfrm>
        </p:spPr>
        <p:txBody>
          <a:bodyPr/>
          <a:lstStyle/>
          <a:p>
            <a:pPr eaLnBrk="1" hangingPunct="1"/>
            <a:r>
              <a:rPr lang="en-US" altLang="en-US" b="1">
                <a:ea typeface="ＭＳ Ｐゴシック" panose="020B0600070205080204" pitchFamily="34" charset="-128"/>
              </a:rPr>
              <a:t>Temp, Temp, Temp</a:t>
            </a:r>
          </a:p>
        </p:txBody>
      </p:sp>
      <p:sp>
        <p:nvSpPr>
          <p:cNvPr id="204803" name="Text Box 3">
            <a:extLst>
              <a:ext uri="{FF2B5EF4-FFF2-40B4-BE49-F238E27FC236}">
                <a16:creationId xmlns:a16="http://schemas.microsoft.com/office/drawing/2014/main" id="{2713F723-1E4F-2D4C-0A8E-5239351A0979}"/>
              </a:ext>
            </a:extLst>
          </p:cNvPr>
          <p:cNvSpPr txBox="1">
            <a:spLocks noChangeArrowheads="1"/>
          </p:cNvSpPr>
          <p:nvPr/>
        </p:nvSpPr>
        <p:spPr bwMode="auto">
          <a:xfrm>
            <a:off x="0" y="1012825"/>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brightness temperature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measured if you fit a small bit of spectrum with a flux for a blackbody curve that matches that bit of spectrum</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effective temperature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T</a:t>
            </a:r>
            <a:r>
              <a:rPr kumimoji="0" lang="en-US" altLang="en-US" sz="2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eff</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measured by matching the total flux under a non-blackbody spectrum to a blackbody that has the same total flux under its curve</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equilibrium temperature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T</a:t>
            </a:r>
            <a:r>
              <a:rPr kumimoji="0" lang="en-US" altLang="en-US" sz="2400" b="0"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eq</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for planets,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anticipated</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assuming the emitted radiation depends only on the energy received from the Sun … energy in = energy out </a:t>
            </a:r>
          </a:p>
        </p:txBody>
      </p:sp>
      <p:sp>
        <p:nvSpPr>
          <p:cNvPr id="204804" name="Rectangle 4">
            <a:extLst>
              <a:ext uri="{FF2B5EF4-FFF2-40B4-BE49-F238E27FC236}">
                <a16:creationId xmlns:a16="http://schemas.microsoft.com/office/drawing/2014/main" id="{56A37438-DD3B-9F13-6007-1FB3818A6208}"/>
              </a:ext>
            </a:extLst>
          </p:cNvPr>
          <p:cNvSpPr>
            <a:spLocks noChangeArrowheads="1"/>
          </p:cNvSpPr>
          <p:nvPr/>
        </p:nvSpPr>
        <p:spPr bwMode="auto">
          <a:xfrm>
            <a:off x="0" y="5256213"/>
            <a:ext cx="9144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any discrepancies between the effective temperature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and the equilibrium 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contain valuable information about the object</a:t>
            </a:r>
          </a:p>
        </p:txBody>
      </p:sp>
      <p:pic>
        <p:nvPicPr>
          <p:cNvPr id="5" name="Picture 3" descr="terrestrialCO2">
            <a:extLst>
              <a:ext uri="{FF2B5EF4-FFF2-40B4-BE49-F238E27FC236}">
                <a16:creationId xmlns:a16="http://schemas.microsoft.com/office/drawing/2014/main" id="{93C79D57-9455-2870-3757-3B9A6156B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286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09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2000"/>
                                        <p:tgtEl>
                                          <p:spTgt spid="204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fade">
                                      <p:cBhvr>
                                        <p:cTn id="17" dur="2000"/>
                                        <p:tgtEl>
                                          <p:spTgt spid="204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fade">
                                      <p:cBhvr>
                                        <p:cTn id="22" dur="2000"/>
                                        <p:tgtEl>
                                          <p:spTgt spid="2048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04"/>
                                        </p:tgtEl>
                                        <p:attrNameLst>
                                          <p:attrName>style.visibility</p:attrName>
                                        </p:attrNameLst>
                                      </p:cBhvr>
                                      <p:to>
                                        <p:strVal val="visible"/>
                                      </p:to>
                                    </p:set>
                                    <p:animEffect transition="in" filter="fade">
                                      <p:cBhvr>
                                        <p:cTn id="27" dur="20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9EAE1C19-16FE-18F0-4FBC-B9089E7D7C64}"/>
              </a:ext>
            </a:extLst>
          </p:cNvPr>
          <p:cNvSpPr>
            <a:spLocks noGrp="1" noChangeArrowheads="1"/>
          </p:cNvSpPr>
          <p:nvPr>
            <p:ph type="title"/>
          </p:nvPr>
        </p:nvSpPr>
        <p:spPr>
          <a:xfrm>
            <a:off x="0" y="0"/>
            <a:ext cx="9144000" cy="838200"/>
          </a:xfrm>
        </p:spPr>
        <p:txBody>
          <a:bodyPr/>
          <a:lstStyle/>
          <a:p>
            <a:pPr eaLnBrk="1" hangingPunct="1"/>
            <a:r>
              <a:rPr lang="en-US" altLang="en-US" b="1" dirty="0">
                <a:ea typeface="ＭＳ Ｐゴシック" panose="020B0600070205080204" pitchFamily="34" charset="-128"/>
              </a:rPr>
              <a:t>Tweaks to Planet T</a:t>
            </a:r>
            <a:r>
              <a:rPr lang="en-US" altLang="en-US" b="1" baseline="-25000" dirty="0">
                <a:ea typeface="ＭＳ Ｐゴシック" panose="020B0600070205080204" pitchFamily="34" charset="-128"/>
              </a:rPr>
              <a:t>eff</a:t>
            </a:r>
          </a:p>
        </p:txBody>
      </p:sp>
      <p:sp>
        <p:nvSpPr>
          <p:cNvPr id="167939" name="Text Box 3">
            <a:extLst>
              <a:ext uri="{FF2B5EF4-FFF2-40B4-BE49-F238E27FC236}">
                <a16:creationId xmlns:a16="http://schemas.microsoft.com/office/drawing/2014/main" id="{1413385C-A681-F74C-63A4-66DE5176A5DF}"/>
              </a:ext>
            </a:extLst>
          </p:cNvPr>
          <p:cNvSpPr txBox="1">
            <a:spLocks noChangeArrowheads="1"/>
          </p:cNvSpPr>
          <p:nvPr/>
        </p:nvSpPr>
        <p:spPr bwMode="auto">
          <a:xfrm>
            <a:off x="152400" y="914400"/>
            <a:ext cx="883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The Planet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solar irradiation is not uniform across planetary surface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albedo is not constant due to surface features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albedo is not constant due to clouds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reradiation will certainly be at different wavelengths than incident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The Dynamics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planet’</a:t>
            </a: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rotation is assumed to be fast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planet’</a:t>
            </a: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obliquity will change energy deposition/emission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planet’</a:t>
            </a: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orbital eccentricity will affect radiation input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The Sun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solar constant is not constant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but pretty close (0.1% through cycle)</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2000"/>
                                        <p:tgtEl>
                                          <p:spTgt spid="1679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7939">
                                            <p:txEl>
                                              <p:pRg st="6" end="6"/>
                                            </p:txEl>
                                          </p:spTgt>
                                        </p:tgtEl>
                                        <p:attrNameLst>
                                          <p:attrName>style.visibility</p:attrName>
                                        </p:attrNameLst>
                                      </p:cBhvr>
                                      <p:to>
                                        <p:strVal val="visible"/>
                                      </p:to>
                                    </p:set>
                                    <p:animEffect transition="in" filter="fade">
                                      <p:cBhvr>
                                        <p:cTn id="10" dur="2000"/>
                                        <p:tgtEl>
                                          <p:spTgt spid="16793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7939">
                                            <p:txEl>
                                              <p:pRg st="11" end="11"/>
                                            </p:txEl>
                                          </p:spTgt>
                                        </p:tgtEl>
                                        <p:attrNameLst>
                                          <p:attrName>style.visibility</p:attrName>
                                        </p:attrNameLst>
                                      </p:cBhvr>
                                      <p:to>
                                        <p:strVal val="visible"/>
                                      </p:to>
                                    </p:set>
                                    <p:animEffect transition="in" filter="fade">
                                      <p:cBhvr>
                                        <p:cTn id="13" dur="2000"/>
                                        <p:tgtEl>
                                          <p:spTgt spid="167939">
                                            <p:txEl>
                                              <p:pRg st="11" end="1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67939">
                                            <p:txEl>
                                              <p:pRg st="1" end="1"/>
                                            </p:txEl>
                                          </p:spTgt>
                                        </p:tgtEl>
                                        <p:attrNameLst>
                                          <p:attrName>style.visibility</p:attrName>
                                        </p:attrNameLst>
                                      </p:cBhvr>
                                      <p:to>
                                        <p:strVal val="visible"/>
                                      </p:to>
                                    </p:set>
                                    <p:animEffect transition="in" filter="fade">
                                      <p:cBhvr>
                                        <p:cTn id="18" dur="2000"/>
                                        <p:tgtEl>
                                          <p:spTgt spid="1679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7939">
                                            <p:txEl>
                                              <p:pRg st="2" end="2"/>
                                            </p:txEl>
                                          </p:spTgt>
                                        </p:tgtEl>
                                        <p:attrNameLst>
                                          <p:attrName>style.visibility</p:attrName>
                                        </p:attrNameLst>
                                      </p:cBhvr>
                                      <p:to>
                                        <p:strVal val="visible"/>
                                      </p:to>
                                    </p:set>
                                    <p:animEffect transition="in" filter="fade">
                                      <p:cBhvr>
                                        <p:cTn id="23" dur="2000"/>
                                        <p:tgtEl>
                                          <p:spTgt spid="1679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67939">
                                            <p:txEl>
                                              <p:pRg st="3" end="3"/>
                                            </p:txEl>
                                          </p:spTgt>
                                        </p:tgtEl>
                                        <p:attrNameLst>
                                          <p:attrName>style.visibility</p:attrName>
                                        </p:attrNameLst>
                                      </p:cBhvr>
                                      <p:to>
                                        <p:strVal val="visible"/>
                                      </p:to>
                                    </p:set>
                                    <p:animEffect transition="in" filter="fade">
                                      <p:cBhvr>
                                        <p:cTn id="28" dur="2000"/>
                                        <p:tgtEl>
                                          <p:spTgt spid="16793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67939">
                                            <p:txEl>
                                              <p:pRg st="4" end="4"/>
                                            </p:txEl>
                                          </p:spTgt>
                                        </p:tgtEl>
                                        <p:attrNameLst>
                                          <p:attrName>style.visibility</p:attrName>
                                        </p:attrNameLst>
                                      </p:cBhvr>
                                      <p:to>
                                        <p:strVal val="visible"/>
                                      </p:to>
                                    </p:set>
                                    <p:animEffect transition="in" filter="fade">
                                      <p:cBhvr>
                                        <p:cTn id="33" dur="2000"/>
                                        <p:tgtEl>
                                          <p:spTgt spid="16793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67939">
                                            <p:txEl>
                                              <p:pRg st="7" end="7"/>
                                            </p:txEl>
                                          </p:spTgt>
                                        </p:tgtEl>
                                        <p:attrNameLst>
                                          <p:attrName>style.visibility</p:attrName>
                                        </p:attrNameLst>
                                      </p:cBhvr>
                                      <p:to>
                                        <p:strVal val="visible"/>
                                      </p:to>
                                    </p:set>
                                    <p:animEffect transition="in" filter="fade">
                                      <p:cBhvr>
                                        <p:cTn id="38" dur="2000"/>
                                        <p:tgtEl>
                                          <p:spTgt spid="167939">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67939">
                                            <p:txEl>
                                              <p:pRg st="8" end="8"/>
                                            </p:txEl>
                                          </p:spTgt>
                                        </p:tgtEl>
                                        <p:attrNameLst>
                                          <p:attrName>style.visibility</p:attrName>
                                        </p:attrNameLst>
                                      </p:cBhvr>
                                      <p:to>
                                        <p:strVal val="visible"/>
                                      </p:to>
                                    </p:set>
                                    <p:animEffect transition="in" filter="fade">
                                      <p:cBhvr>
                                        <p:cTn id="43" dur="2000"/>
                                        <p:tgtEl>
                                          <p:spTgt spid="167939">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67939">
                                            <p:txEl>
                                              <p:pRg st="9" end="9"/>
                                            </p:txEl>
                                          </p:spTgt>
                                        </p:tgtEl>
                                        <p:attrNameLst>
                                          <p:attrName>style.visibility</p:attrName>
                                        </p:attrNameLst>
                                      </p:cBhvr>
                                      <p:to>
                                        <p:strVal val="visible"/>
                                      </p:to>
                                    </p:set>
                                    <p:animEffect transition="in" filter="fade">
                                      <p:cBhvr>
                                        <p:cTn id="48" dur="2000"/>
                                        <p:tgtEl>
                                          <p:spTgt spid="167939">
                                            <p:txEl>
                                              <p:pRg st="9" end="9"/>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67939">
                                            <p:txEl>
                                              <p:pRg st="12" end="12"/>
                                            </p:txEl>
                                          </p:spTgt>
                                        </p:tgtEl>
                                        <p:attrNameLst>
                                          <p:attrName>style.visibility</p:attrName>
                                        </p:attrNameLst>
                                      </p:cBhvr>
                                      <p:to>
                                        <p:strVal val="visible"/>
                                      </p:to>
                                    </p:set>
                                    <p:animEffect transition="in" filter="fade">
                                      <p:cBhvr>
                                        <p:cTn id="53" dur="2000"/>
                                        <p:tgtEl>
                                          <p:spTgt spid="167939">
                                            <p:txEl>
                                              <p:pRg st="12" end="1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67939">
                                            <p:txEl>
                                              <p:pRg st="13" end="13"/>
                                            </p:txEl>
                                          </p:spTgt>
                                        </p:tgtEl>
                                        <p:attrNameLst>
                                          <p:attrName>style.visibility</p:attrName>
                                        </p:attrNameLst>
                                      </p:cBhvr>
                                      <p:to>
                                        <p:strVal val="visible"/>
                                      </p:to>
                                    </p:set>
                                    <p:animEffect transition="in" filter="fade">
                                      <p:cBhvr>
                                        <p:cTn id="58" dur="2000"/>
                                        <p:tgtEl>
                                          <p:spTgt spid="1679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7" name="Rectangle 2">
            <a:extLst>
              <a:ext uri="{FF2B5EF4-FFF2-40B4-BE49-F238E27FC236}">
                <a16:creationId xmlns:a16="http://schemas.microsoft.com/office/drawing/2014/main" id="{42CA0F87-7730-6140-A7C3-4925F4AAF330}"/>
              </a:ext>
            </a:extLst>
          </p:cNvPr>
          <p:cNvSpPr>
            <a:spLocks noGrp="1" noChangeArrowheads="1"/>
          </p:cNvSpPr>
          <p:nvPr>
            <p:ph type="title"/>
          </p:nvPr>
        </p:nvSpPr>
        <p:spPr>
          <a:xfrm>
            <a:off x="685800" y="76200"/>
            <a:ext cx="7772400" cy="685800"/>
          </a:xfrm>
        </p:spPr>
        <p:txBody>
          <a:bodyPr/>
          <a:lstStyle/>
          <a:p>
            <a:pPr eaLnBrk="1" hangingPunct="1"/>
            <a:r>
              <a:rPr lang="en-US" altLang="en-US" b="1" dirty="0">
                <a:ea typeface="ＭＳ Ｐゴシック" panose="020B0600070205080204" pitchFamily="34" charset="-128"/>
              </a:rPr>
              <a:t>Planet Temperatures (in K)</a:t>
            </a:r>
          </a:p>
        </p:txBody>
      </p:sp>
      <p:graphicFrame>
        <p:nvGraphicFramePr>
          <p:cNvPr id="172139" name="Group 107">
            <a:extLst>
              <a:ext uri="{FF2B5EF4-FFF2-40B4-BE49-F238E27FC236}">
                <a16:creationId xmlns:a16="http://schemas.microsoft.com/office/drawing/2014/main" id="{16A1970D-E598-885F-2BAC-A0DADD829779}"/>
              </a:ext>
            </a:extLst>
          </p:cNvPr>
          <p:cNvGraphicFramePr>
            <a:graphicFrameLocks noGrp="1"/>
          </p:cNvGraphicFramePr>
          <p:nvPr/>
        </p:nvGraphicFramePr>
        <p:xfrm>
          <a:off x="152400" y="1727200"/>
          <a:ext cx="8839200" cy="4389440"/>
        </p:xfrm>
        <a:graphic>
          <a:graphicData uri="http://schemas.openxmlformats.org/drawingml/2006/table">
            <a:tbl>
              <a:tblPr/>
              <a:tblGrid>
                <a:gridCol w="1550988">
                  <a:extLst>
                    <a:ext uri="{9D8B030D-6E8A-4147-A177-3AD203B41FA5}">
                      <a16:colId xmlns:a16="http://schemas.microsoft.com/office/drawing/2014/main" val="20000"/>
                    </a:ext>
                  </a:extLst>
                </a:gridCol>
                <a:gridCol w="1550987">
                  <a:extLst>
                    <a:ext uri="{9D8B030D-6E8A-4147-A177-3AD203B41FA5}">
                      <a16:colId xmlns:a16="http://schemas.microsoft.com/office/drawing/2014/main" val="20001"/>
                    </a:ext>
                  </a:extLst>
                </a:gridCol>
                <a:gridCol w="1550988">
                  <a:extLst>
                    <a:ext uri="{9D8B030D-6E8A-4147-A177-3AD203B41FA5}">
                      <a16:colId xmlns:a16="http://schemas.microsoft.com/office/drawing/2014/main" val="20002"/>
                    </a:ext>
                  </a:extLst>
                </a:gridCol>
                <a:gridCol w="4186237">
                  <a:extLst>
                    <a:ext uri="{9D8B030D-6E8A-4147-A177-3AD203B41FA5}">
                      <a16:colId xmlns:a16="http://schemas.microsoft.com/office/drawing/2014/main" val="20003"/>
                    </a:ext>
                  </a:extLst>
                </a:gridCol>
              </a:tblGrid>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Mercury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446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100-700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slow spin: complete reradiation of heat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Venus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737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runaway greenhouse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Earth</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255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moderate greenhouse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Mars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micro greenhouse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Jupiter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110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124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heat source: continuing settling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Saturn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95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heat source: helium rain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Uranus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no heat source: complete reradiation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2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Neptune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heat source: continuing settling?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              (CH</a:t>
                      </a:r>
                      <a:r>
                        <a:rPr kumimoji="0" lang="en-US" sz="2000" b="0" i="0" u="none" strike="noStrike" cap="none" normalizeH="0" baseline="-25000" dirty="0">
                          <a:ln>
                            <a:noFill/>
                          </a:ln>
                          <a:solidFill>
                            <a:schemeClr val="tx1"/>
                          </a:solidFill>
                          <a:effectLst/>
                          <a:latin typeface="Times New Roman" charset="0"/>
                          <a:ea typeface="ＭＳ Ｐゴシック" charset="0"/>
                          <a:cs typeface="ＭＳ Ｐゴシック" charset="0"/>
                        </a:rPr>
                        <a:t>4</a:t>
                      </a: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 blanketing?)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78225" name="Text Box 101">
            <a:extLst>
              <a:ext uri="{FF2B5EF4-FFF2-40B4-BE49-F238E27FC236}">
                <a16:creationId xmlns:a16="http://schemas.microsoft.com/office/drawing/2014/main" id="{B782A485-CEA6-6C6A-0EAA-3E6622C2A9DB}"/>
              </a:ext>
            </a:extLst>
          </p:cNvPr>
          <p:cNvSpPr txBox="1">
            <a:spLocks noChangeArrowheads="1"/>
          </p:cNvSpPr>
          <p:nvPr/>
        </p:nvSpPr>
        <p:spPr bwMode="auto">
          <a:xfrm>
            <a:off x="1736725" y="990600"/>
            <a:ext cx="656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equil</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surf</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or T</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eff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causes of differences</a:t>
            </a:r>
          </a:p>
        </p:txBody>
      </p:sp>
      <p:sp>
        <p:nvSpPr>
          <p:cNvPr id="2" name="TextBox 1">
            <a:extLst>
              <a:ext uri="{FF2B5EF4-FFF2-40B4-BE49-F238E27FC236}">
                <a16:creationId xmlns:a16="http://schemas.microsoft.com/office/drawing/2014/main" id="{938ECA8A-8257-D948-3A6D-F8A5585A7401}"/>
              </a:ext>
            </a:extLst>
          </p:cNvPr>
          <p:cNvSpPr txBox="1"/>
          <p:nvPr/>
        </p:nvSpPr>
        <p:spPr>
          <a:xfrm>
            <a:off x="1905000" y="6186269"/>
            <a:ext cx="114300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 name="Oval 2">
            <a:extLst>
              <a:ext uri="{FF2B5EF4-FFF2-40B4-BE49-F238E27FC236}">
                <a16:creationId xmlns:a16="http://schemas.microsoft.com/office/drawing/2014/main" id="{85C11844-EC7F-118E-77E6-1970EE2D6982}"/>
              </a:ext>
            </a:extLst>
          </p:cNvPr>
          <p:cNvSpPr>
            <a:spLocks noChangeAspect="1" noChangeArrowheads="1"/>
          </p:cNvSpPr>
          <p:nvPr/>
        </p:nvSpPr>
        <p:spPr bwMode="auto">
          <a:xfrm>
            <a:off x="2019300" y="2133600"/>
            <a:ext cx="914400" cy="12954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2139"/>
                                        </p:tgtEl>
                                        <p:attrNameLst>
                                          <p:attrName>style.visibility</p:attrName>
                                        </p:attrNameLst>
                                      </p:cBhvr>
                                      <p:to>
                                        <p:strVal val="visible"/>
                                      </p:to>
                                    </p:set>
                                    <p:animEffect transition="in" filter="dissolve">
                                      <p:cBhvr>
                                        <p:cTn id="7" dur="2000"/>
                                        <p:tgtEl>
                                          <p:spTgt spid="172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Box 1">
            <a:extLst>
              <a:ext uri="{FF2B5EF4-FFF2-40B4-BE49-F238E27FC236}">
                <a16:creationId xmlns:a16="http://schemas.microsoft.com/office/drawing/2014/main" id="{A940ED07-477E-FCEF-C0AF-0F86CC4886A8}"/>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a:t>
            </a:r>
          </a:p>
          <a:p>
            <a:pPr algn="ctr" eaLnBrk="1" hangingPunct="1">
              <a:spcBef>
                <a:spcPct val="0"/>
              </a:spcBef>
              <a:buFontTx/>
              <a:buNone/>
            </a:pPr>
            <a:endParaRPr lang="en-US" altLang="en-US" sz="4000" b="1" i="1">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026">
            <a:extLst>
              <a:ext uri="{FF2B5EF4-FFF2-40B4-BE49-F238E27FC236}">
                <a16:creationId xmlns:a16="http://schemas.microsoft.com/office/drawing/2014/main" id="{B4286DF6-1E5F-D7C1-5590-ED728C99212A}"/>
              </a:ext>
            </a:extLst>
          </p:cNvPr>
          <p:cNvSpPr>
            <a:spLocks noGrp="1" noChangeArrowheads="1"/>
          </p:cNvSpPr>
          <p:nvPr>
            <p:ph type="title"/>
          </p:nvPr>
        </p:nvSpPr>
        <p:spPr>
          <a:xfrm>
            <a:off x="685800" y="0"/>
            <a:ext cx="7772400" cy="838200"/>
          </a:xfrm>
        </p:spPr>
        <p:txBody>
          <a:bodyPr/>
          <a:lstStyle/>
          <a:p>
            <a:pPr eaLnBrk="1" hangingPunct="1"/>
            <a:r>
              <a:rPr lang="en-US" altLang="en-US" b="1" dirty="0">
                <a:ea typeface="ＭＳ Ｐゴシック" panose="020B0600070205080204" pitchFamily="34" charset="-128"/>
              </a:rPr>
              <a:t>Syllabus Update</a:t>
            </a:r>
          </a:p>
        </p:txBody>
      </p:sp>
      <p:pic>
        <p:nvPicPr>
          <p:cNvPr id="3" name="Picture 2" descr="A table of solar system&#10;&#10;Description automatically generated">
            <a:extLst>
              <a:ext uri="{FF2B5EF4-FFF2-40B4-BE49-F238E27FC236}">
                <a16:creationId xmlns:a16="http://schemas.microsoft.com/office/drawing/2014/main" id="{B65B9D8C-F541-81B7-877E-4FB2D6F83BD1}"/>
              </a:ext>
            </a:extLst>
          </p:cNvPr>
          <p:cNvPicPr>
            <a:picLocks noChangeAspect="1"/>
          </p:cNvPicPr>
          <p:nvPr/>
        </p:nvPicPr>
        <p:blipFill>
          <a:blip r:embed="rId3"/>
          <a:stretch>
            <a:fillRect/>
          </a:stretch>
        </p:blipFill>
        <p:spPr>
          <a:xfrm>
            <a:off x="1981200" y="769384"/>
            <a:ext cx="5226050" cy="6012416"/>
          </a:xfrm>
          <a:prstGeom prst="rect">
            <a:avLst/>
          </a:prstGeom>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Rectangle 1026">
            <a:extLst>
              <a:ext uri="{FF2B5EF4-FFF2-40B4-BE49-F238E27FC236}">
                <a16:creationId xmlns:a16="http://schemas.microsoft.com/office/drawing/2014/main" id="{9AE8CF1C-1EC8-796F-ED77-EEBC09E89A25}"/>
              </a:ext>
            </a:extLst>
          </p:cNvPr>
          <p:cNvSpPr>
            <a:spLocks noGrp="1" noChangeArrowheads="1"/>
          </p:cNvSpPr>
          <p:nvPr>
            <p:ph type="title"/>
          </p:nvPr>
        </p:nvSpPr>
        <p:spPr>
          <a:xfrm>
            <a:off x="0" y="76200"/>
            <a:ext cx="9144000" cy="685800"/>
          </a:xfrm>
        </p:spPr>
        <p:txBody>
          <a:bodyPr/>
          <a:lstStyle/>
          <a:p>
            <a:pPr eaLnBrk="1" hangingPunct="1"/>
            <a:r>
              <a:rPr lang="en-US" altLang="en-US" b="1">
                <a:solidFill>
                  <a:schemeClr val="tx1"/>
                </a:solidFill>
                <a:ea typeface="ＭＳ Ｐゴシック" panose="020B0600070205080204" pitchFamily="34" charset="-128"/>
              </a:rPr>
              <a:t>Astrometry Instead?</a:t>
            </a:r>
          </a:p>
        </p:txBody>
      </p:sp>
      <p:pic>
        <p:nvPicPr>
          <p:cNvPr id="189442" name="Picture 1027" descr="ss">
            <a:extLst>
              <a:ext uri="{FF2B5EF4-FFF2-40B4-BE49-F238E27FC236}">
                <a16:creationId xmlns:a16="http://schemas.microsoft.com/office/drawing/2014/main" id="{E8B3939D-4235-C725-52A5-72456ED64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28713"/>
            <a:ext cx="56388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 Box 1028">
            <a:extLst>
              <a:ext uri="{FF2B5EF4-FFF2-40B4-BE49-F238E27FC236}">
                <a16:creationId xmlns:a16="http://schemas.microsoft.com/office/drawing/2014/main" id="{B65686EF-1F0E-0B4E-8330-2E304774148F}"/>
              </a:ext>
            </a:extLst>
          </p:cNvPr>
          <p:cNvSpPr txBox="1">
            <a:spLocks noChangeArrowheads="1"/>
          </p:cNvSpPr>
          <p:nvPr/>
        </p:nvSpPr>
        <p:spPr bwMode="auto">
          <a:xfrm>
            <a:off x="8004175" y="3384550"/>
            <a:ext cx="1063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800" b="1">
                <a:solidFill>
                  <a:srgbClr val="FF0000"/>
                </a:solidFill>
              </a:rPr>
              <a:t>1 mas</a:t>
            </a:r>
          </a:p>
        </p:txBody>
      </p:sp>
      <p:sp>
        <p:nvSpPr>
          <p:cNvPr id="189444" name="Text Box 1029">
            <a:extLst>
              <a:ext uri="{FF2B5EF4-FFF2-40B4-BE49-F238E27FC236}">
                <a16:creationId xmlns:a16="http://schemas.microsoft.com/office/drawing/2014/main" id="{4EC6A101-0ABE-BDB5-3E00-CEF6F2602466}"/>
              </a:ext>
            </a:extLst>
          </p:cNvPr>
          <p:cNvSpPr txBox="1">
            <a:spLocks noChangeArrowheads="1"/>
          </p:cNvSpPr>
          <p:nvPr/>
        </p:nvSpPr>
        <p:spPr bwMode="auto">
          <a:xfrm>
            <a:off x="228600" y="865188"/>
            <a:ext cx="534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144FF7"/>
                </a:solidFill>
              </a:rPr>
              <a:t>Sun as seen from 10 parsecs over 65 years</a:t>
            </a:r>
          </a:p>
        </p:txBody>
      </p:sp>
      <p:sp>
        <p:nvSpPr>
          <p:cNvPr id="210950" name="Text Box 1030">
            <a:extLst>
              <a:ext uri="{FF2B5EF4-FFF2-40B4-BE49-F238E27FC236}">
                <a16:creationId xmlns:a16="http://schemas.microsoft.com/office/drawing/2014/main" id="{4BE4373E-239A-182E-0FBA-78D3647A12E9}"/>
              </a:ext>
            </a:extLst>
          </p:cNvPr>
          <p:cNvSpPr txBox="1">
            <a:spLocks noChangeArrowheads="1"/>
          </p:cNvSpPr>
          <p:nvPr/>
        </p:nvSpPr>
        <p:spPr bwMode="auto">
          <a:xfrm>
            <a:off x="228600" y="5497513"/>
            <a:ext cx="4873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Jupiter	     11.9 yrs	0.52 milliarcsec</a:t>
            </a:r>
          </a:p>
          <a:p>
            <a:pPr eaLnBrk="1" hangingPunct="1">
              <a:spcBef>
                <a:spcPct val="0"/>
              </a:spcBef>
              <a:buFontTx/>
              <a:buNone/>
            </a:pPr>
            <a:r>
              <a:rPr lang="en-US" altLang="en-US" sz="2400"/>
              <a:t>Saturn	     29.4 yrs	0.95 milliarcsec</a:t>
            </a:r>
          </a:p>
          <a:p>
            <a:pPr eaLnBrk="1" hangingPunct="1">
              <a:spcBef>
                <a:spcPct val="0"/>
              </a:spcBef>
              <a:buFontTx/>
              <a:buNone/>
            </a:pPr>
            <a:r>
              <a:rPr lang="en-US" altLang="en-US" sz="2400"/>
              <a:t>Uranus	     83.8 yrs	1.91 milliarcsec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fade">
                                      <p:cBhvr>
                                        <p:cTn id="7" dur="2000"/>
                                        <p:tgtEl>
                                          <p:spTgt spid="210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0950">
                                            <p:txEl>
                                              <p:pRg st="0" end="0"/>
                                            </p:txEl>
                                          </p:spTgt>
                                        </p:tgtEl>
                                        <p:attrNameLst>
                                          <p:attrName>style.visibility</p:attrName>
                                        </p:attrNameLst>
                                      </p:cBhvr>
                                      <p:to>
                                        <p:strVal val="visible"/>
                                      </p:to>
                                    </p:set>
                                    <p:animEffect transition="in" filter="fade">
                                      <p:cBhvr>
                                        <p:cTn id="12" dur="2000"/>
                                        <p:tgtEl>
                                          <p:spTgt spid="2109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0950">
                                            <p:txEl>
                                              <p:pRg st="1" end="1"/>
                                            </p:txEl>
                                          </p:spTgt>
                                        </p:tgtEl>
                                        <p:attrNameLst>
                                          <p:attrName>style.visibility</p:attrName>
                                        </p:attrNameLst>
                                      </p:cBhvr>
                                      <p:to>
                                        <p:strVal val="visible"/>
                                      </p:to>
                                    </p:set>
                                    <p:animEffect transition="in" filter="fade">
                                      <p:cBhvr>
                                        <p:cTn id="17" dur="2000"/>
                                        <p:tgtEl>
                                          <p:spTgt spid="2109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0950">
                                            <p:txEl>
                                              <p:pRg st="2" end="2"/>
                                            </p:txEl>
                                          </p:spTgt>
                                        </p:tgtEl>
                                        <p:attrNameLst>
                                          <p:attrName>style.visibility</p:attrName>
                                        </p:attrNameLst>
                                      </p:cBhvr>
                                      <p:to>
                                        <p:strVal val="visible"/>
                                      </p:to>
                                    </p:set>
                                    <p:animEffect transition="in" filter="fade">
                                      <p:cBhvr>
                                        <p:cTn id="22" dur="2000"/>
                                        <p:tgtEl>
                                          <p:spTgt spid="2109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5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C94D7-BEFD-DF09-BCC3-282B97C67797}"/>
            </a:ext>
          </a:extLst>
        </p:cNvPr>
        <p:cNvGrpSpPr/>
        <p:nvPr/>
      </p:nvGrpSpPr>
      <p:grpSpPr>
        <a:xfrm>
          <a:off x="0" y="0"/>
          <a:ext cx="0" cy="0"/>
          <a:chOff x="0" y="0"/>
          <a:chExt cx="0" cy="0"/>
        </a:xfrm>
      </p:grpSpPr>
      <p:sp>
        <p:nvSpPr>
          <p:cNvPr id="140289" name="Rectangle 1026">
            <a:extLst>
              <a:ext uri="{FF2B5EF4-FFF2-40B4-BE49-F238E27FC236}">
                <a16:creationId xmlns:a16="http://schemas.microsoft.com/office/drawing/2014/main" id="{461F6052-6542-82C0-2001-3583CBDADC69}"/>
              </a:ext>
            </a:extLst>
          </p:cNvPr>
          <p:cNvSpPr>
            <a:spLocks noGrp="1" noChangeArrowheads="1"/>
          </p:cNvSpPr>
          <p:nvPr>
            <p:ph type="title"/>
          </p:nvPr>
        </p:nvSpPr>
        <p:spPr>
          <a:xfrm>
            <a:off x="685800" y="0"/>
            <a:ext cx="7772400" cy="838200"/>
          </a:xfrm>
        </p:spPr>
        <p:txBody>
          <a:bodyPr/>
          <a:lstStyle/>
          <a:p>
            <a:pPr eaLnBrk="1" hangingPunct="1"/>
            <a:r>
              <a:rPr lang="en-US" altLang="en-US" b="1" dirty="0">
                <a:ea typeface="ＭＳ Ｐゴシック" panose="020B0600070205080204" pitchFamily="34" charset="-128"/>
              </a:rPr>
              <a:t>Planetary Sciences Project</a:t>
            </a:r>
          </a:p>
        </p:txBody>
      </p:sp>
      <p:sp>
        <p:nvSpPr>
          <p:cNvPr id="69634" name="Rectangle 1027">
            <a:extLst>
              <a:ext uri="{FF2B5EF4-FFF2-40B4-BE49-F238E27FC236}">
                <a16:creationId xmlns:a16="http://schemas.microsoft.com/office/drawing/2014/main" id="{BE5A7BE7-21FC-78ED-F7A7-7713B40BFEAA}"/>
              </a:ext>
            </a:extLst>
          </p:cNvPr>
          <p:cNvSpPr>
            <a:spLocks noChangeArrowheads="1"/>
          </p:cNvSpPr>
          <p:nvPr/>
        </p:nvSpPr>
        <p:spPr bwMode="auto">
          <a:xfrm>
            <a:off x="381000" y="11430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Level 0 … Topics … Thu 10 SEP</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Level 1 … Outline … Tue 01 OCT</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Level 2 … Draft #1 … Thu 17 OCT</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Level 3 … Draft #2 … Thu 07 NOV</a:t>
            </a:r>
            <a:endParaRPr kumimoji="0" lang="en-US" altLang="en-US" sz="2800" b="0" i="0" u="none" strike="noStrike" kern="1200" cap="none" spc="0" normalizeH="0" baseline="30000" noProof="0" dirty="0">
              <a:ln>
                <a:noFill/>
              </a:ln>
              <a:solidFill>
                <a:srgbClr val="0070C0"/>
              </a:solidFill>
              <a:effectLst/>
              <a:uLnTx/>
              <a:uFillTx/>
              <a:latin typeface="Times New Roman" panose="02020603050405020304" pitchFamily="18" charset="0"/>
              <a:ea typeface="ＭＳ Ｐゴシック" panose="020B0600070205080204" pitchFamily="34" charset="-128"/>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Presentations … in class … 19+21 NOV</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Level 4 … Final Paper … Tue 05 DEC</a:t>
            </a:r>
          </a:p>
        </p:txBody>
      </p:sp>
    </p:spTree>
    <p:extLst>
      <p:ext uri="{BB962C8B-B14F-4D97-AF65-F5344CB8AC3E}">
        <p14:creationId xmlns:p14="http://schemas.microsoft.com/office/powerpoint/2010/main" val="22428005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4">
                                            <p:txEl>
                                              <p:pRg st="2" end="2"/>
                                            </p:txEl>
                                          </p:spTgt>
                                        </p:tgtEl>
                                        <p:attrNameLst>
                                          <p:attrName>style.visibility</p:attrName>
                                        </p:attrNameLst>
                                      </p:cBhvr>
                                      <p:to>
                                        <p:strVal val="visible"/>
                                      </p:to>
                                    </p:set>
                                    <p:animEffect transition="in" filter="fade">
                                      <p:cBhvr>
                                        <p:cTn id="7" dur="2000"/>
                                        <p:tgtEl>
                                          <p:spTgt spid="6963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634">
                                            <p:txEl>
                                              <p:pRg st="4" end="4"/>
                                            </p:txEl>
                                          </p:spTgt>
                                        </p:tgtEl>
                                        <p:attrNameLst>
                                          <p:attrName>style.visibility</p:attrName>
                                        </p:attrNameLst>
                                      </p:cBhvr>
                                      <p:to>
                                        <p:strVal val="visible"/>
                                      </p:to>
                                    </p:set>
                                    <p:animEffect transition="in" filter="fade">
                                      <p:cBhvr>
                                        <p:cTn id="12" dur="2000"/>
                                        <p:tgtEl>
                                          <p:spTgt spid="6963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9634">
                                            <p:txEl>
                                              <p:pRg st="6" end="6"/>
                                            </p:txEl>
                                          </p:spTgt>
                                        </p:tgtEl>
                                        <p:attrNameLst>
                                          <p:attrName>style.visibility</p:attrName>
                                        </p:attrNameLst>
                                      </p:cBhvr>
                                      <p:to>
                                        <p:strVal val="visible"/>
                                      </p:to>
                                    </p:set>
                                    <p:animEffect transition="in" filter="fade">
                                      <p:cBhvr>
                                        <p:cTn id="17" dur="2000"/>
                                        <p:tgtEl>
                                          <p:spTgt spid="6963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4">
                                            <p:txEl>
                                              <p:pRg st="8" end="8"/>
                                            </p:txEl>
                                          </p:spTgt>
                                        </p:tgtEl>
                                        <p:attrNameLst>
                                          <p:attrName>style.visibility</p:attrName>
                                        </p:attrNameLst>
                                      </p:cBhvr>
                                      <p:to>
                                        <p:strVal val="visible"/>
                                      </p:to>
                                    </p:set>
                                    <p:animEffect transition="in" filter="fade">
                                      <p:cBhvr>
                                        <p:cTn id="22" dur="2000"/>
                                        <p:tgtEl>
                                          <p:spTgt spid="69634">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9634">
                                            <p:txEl>
                                              <p:pRg st="10" end="10"/>
                                            </p:txEl>
                                          </p:spTgt>
                                        </p:tgtEl>
                                        <p:attrNameLst>
                                          <p:attrName>style.visibility</p:attrName>
                                        </p:attrNameLst>
                                      </p:cBhvr>
                                      <p:to>
                                        <p:strVal val="visible"/>
                                      </p:to>
                                    </p:set>
                                    <p:animEffect transition="in" filter="fade">
                                      <p:cBhvr>
                                        <p:cTn id="27" dur="2000"/>
                                        <p:tgtEl>
                                          <p:spTgt spid="696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73309506-E1AD-837D-3C4E-91258E40474E}"/>
              </a:ext>
            </a:extLst>
          </p:cNvPr>
          <p:cNvSpPr>
            <a:spLocks noGrp="1" noChangeArrowheads="1"/>
          </p:cNvSpPr>
          <p:nvPr>
            <p:ph type="title"/>
          </p:nvPr>
        </p:nvSpPr>
        <p:spPr>
          <a:xfrm>
            <a:off x="609600" y="0"/>
            <a:ext cx="8001000" cy="841712"/>
          </a:xfrm>
        </p:spPr>
        <p:txBody>
          <a:bodyPr/>
          <a:lstStyle/>
          <a:p>
            <a:pPr eaLnBrk="1" hangingPunct="1"/>
            <a:r>
              <a:rPr lang="en-US" altLang="en-US" b="1" dirty="0">
                <a:ea typeface="ＭＳ Ｐゴシック" panose="020B0600070205080204" pitchFamily="34" charset="-128"/>
              </a:rPr>
              <a:t>Research Paper Level 1</a:t>
            </a:r>
            <a:endParaRPr lang="en-US" altLang="en-US" dirty="0">
              <a:ea typeface="ＭＳ Ｐゴシック" panose="020B0600070205080204" pitchFamily="34" charset="-128"/>
            </a:endParaRPr>
          </a:p>
        </p:txBody>
      </p:sp>
      <p:sp>
        <p:nvSpPr>
          <p:cNvPr id="80898" name="Text Box 4">
            <a:extLst>
              <a:ext uri="{FF2B5EF4-FFF2-40B4-BE49-F238E27FC236}">
                <a16:creationId xmlns:a16="http://schemas.microsoft.com/office/drawing/2014/main" id="{8DCC3DC7-D074-27B8-23A2-14AC347DCDAE}"/>
              </a:ext>
            </a:extLst>
          </p:cNvPr>
          <p:cNvSpPr txBox="1">
            <a:spLocks noChangeArrowheads="1"/>
          </p:cNvSpPr>
          <p:nvPr/>
        </p:nvSpPr>
        <p:spPr bwMode="auto">
          <a:xfrm>
            <a:off x="0" y="841712"/>
            <a:ext cx="9144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dirty="0">
                <a:solidFill>
                  <a:srgbClr val="00B050"/>
                </a:solidFill>
              </a:rPr>
              <a:t>due Tuesday, 01 OCT (class start)</a:t>
            </a:r>
          </a:p>
          <a:p>
            <a:pPr algn="ctr" eaLnBrk="1" hangingPunct="1">
              <a:spcBef>
                <a:spcPct val="0"/>
              </a:spcBef>
              <a:buFontTx/>
              <a:buNone/>
            </a:pPr>
            <a:r>
              <a:rPr lang="en-US" altLang="en-US" sz="2400" dirty="0">
                <a:solidFill>
                  <a:srgbClr val="00B050"/>
                </a:solidFill>
              </a:rPr>
              <a:t>Outline</a:t>
            </a:r>
            <a:r>
              <a:rPr lang="en-US" altLang="en-US" sz="2400" dirty="0">
                <a:solidFill>
                  <a:srgbClr val="000000"/>
                </a:solidFill>
              </a:rPr>
              <a:t> of your research project  (worth </a:t>
            </a:r>
            <a:r>
              <a:rPr lang="en-US" altLang="en-US" sz="2400" dirty="0">
                <a:solidFill>
                  <a:srgbClr val="00B050"/>
                </a:solidFill>
              </a:rPr>
              <a:t>10 points</a:t>
            </a:r>
            <a:r>
              <a:rPr lang="en-US" altLang="en-US" sz="2400" dirty="0">
                <a:solidFill>
                  <a:srgbClr val="000000"/>
                </a:solidFill>
              </a:rPr>
              <a:t>)</a:t>
            </a:r>
          </a:p>
          <a:p>
            <a:pPr algn="ctr" eaLnBrk="1" hangingPunct="1">
              <a:spcBef>
                <a:spcPct val="0"/>
              </a:spcBef>
              <a:buFontTx/>
              <a:buNone/>
            </a:pPr>
            <a:endParaRPr lang="en-US" altLang="en-US" sz="2400" dirty="0">
              <a:solidFill>
                <a:srgbClr val="000000"/>
              </a:solidFill>
            </a:endParaRPr>
          </a:p>
          <a:p>
            <a:pPr eaLnBrk="1" hangingPunct="1">
              <a:spcBef>
                <a:spcPct val="0"/>
              </a:spcBef>
            </a:pPr>
            <a:r>
              <a:rPr lang="en-US" altLang="en-US" sz="2400" dirty="0">
                <a:solidFill>
                  <a:srgbClr val="000000"/>
                </a:solidFill>
              </a:rPr>
              <a:t>use AAS Overleaf LaTeX link on website</a:t>
            </a:r>
          </a:p>
          <a:p>
            <a:pPr eaLnBrk="1" hangingPunct="1">
              <a:spcBef>
                <a:spcPct val="0"/>
              </a:spcBef>
            </a:pPr>
            <a:r>
              <a:rPr lang="en-US" altLang="en-US" sz="2400" dirty="0">
                <a:solidFill>
                  <a:srgbClr val="000000"/>
                </a:solidFill>
              </a:rPr>
              <a:t>the more original, the better</a:t>
            </a:r>
          </a:p>
          <a:p>
            <a:pPr eaLnBrk="1" hangingPunct="1">
              <a:spcBef>
                <a:spcPct val="0"/>
              </a:spcBef>
            </a:pPr>
            <a:r>
              <a:rPr lang="en-US" altLang="en-US" sz="2400" dirty="0">
                <a:solidFill>
                  <a:srgbClr val="00B050"/>
                </a:solidFill>
              </a:rPr>
              <a:t>hand in printed version</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10 pieces required:</a:t>
            </a:r>
          </a:p>
          <a:p>
            <a:pPr eaLnBrk="1" hangingPunct="1">
              <a:spcBef>
                <a:spcPct val="0"/>
              </a:spcBef>
              <a:buFontTx/>
              <a:buNone/>
            </a:pPr>
            <a:r>
              <a:rPr lang="en-US" altLang="en-US" sz="2400" dirty="0">
                <a:solidFill>
                  <a:srgbClr val="000000"/>
                </a:solidFill>
              </a:rPr>
              <a:t>			</a:t>
            </a:r>
            <a:r>
              <a:rPr lang="en-US" altLang="en-US" sz="2000" dirty="0">
                <a:solidFill>
                  <a:srgbClr val="000000"/>
                </a:solidFill>
              </a:rPr>
              <a:t>1. Abstract  	2+ sentences</a:t>
            </a:r>
          </a:p>
          <a:p>
            <a:pPr eaLnBrk="1" hangingPunct="1">
              <a:spcBef>
                <a:spcPct val="0"/>
              </a:spcBef>
              <a:buFontTx/>
              <a:buNone/>
            </a:pPr>
            <a:r>
              <a:rPr lang="en-US" altLang="en-US" sz="2000" dirty="0">
                <a:solidFill>
                  <a:srgbClr val="000000"/>
                </a:solidFill>
              </a:rPr>
              <a:t>			2. Introduction	2+ sentences … why do we care?</a:t>
            </a:r>
          </a:p>
          <a:p>
            <a:pPr eaLnBrk="1" hangingPunct="1">
              <a:spcBef>
                <a:spcPct val="0"/>
              </a:spcBef>
              <a:buFontTx/>
              <a:buNone/>
            </a:pPr>
            <a:r>
              <a:rPr lang="en-US" altLang="en-US" sz="2000" dirty="0">
                <a:solidFill>
                  <a:srgbClr val="000000"/>
                </a:solidFill>
              </a:rPr>
              <a:t>			3. Motivation	2+ sentences … why do YOU care?</a:t>
            </a:r>
          </a:p>
          <a:p>
            <a:pPr eaLnBrk="1" hangingPunct="1">
              <a:spcBef>
                <a:spcPct val="0"/>
              </a:spcBef>
              <a:buFontTx/>
              <a:buNone/>
            </a:pPr>
            <a:r>
              <a:rPr lang="en-US" altLang="en-US" sz="2000" dirty="0">
                <a:solidFill>
                  <a:srgbClr val="000000"/>
                </a:solidFill>
              </a:rPr>
              <a:t>			4. Sections	listed … Sample, Observations/Data, </a:t>
            </a:r>
            <a:r>
              <a:rPr lang="en-US" altLang="en-US" sz="2000" dirty="0">
                <a:solidFill>
                  <a:schemeClr val="accent2"/>
                </a:solidFill>
              </a:rPr>
              <a:t>Results</a:t>
            </a:r>
            <a:r>
              <a:rPr lang="en-US" altLang="en-US" sz="2000" dirty="0">
                <a:solidFill>
                  <a:srgbClr val="000000"/>
                </a:solidFill>
              </a:rPr>
              <a:t> …</a:t>
            </a:r>
          </a:p>
          <a:p>
            <a:pPr eaLnBrk="1" hangingPunct="1">
              <a:spcBef>
                <a:spcPct val="0"/>
              </a:spcBef>
              <a:buFontTx/>
              <a:buNone/>
            </a:pPr>
            <a:r>
              <a:rPr lang="en-US" altLang="en-US" sz="2000" dirty="0">
                <a:solidFill>
                  <a:srgbClr val="000000"/>
                </a:solidFill>
              </a:rPr>
              <a:t>			5. </a:t>
            </a:r>
            <a:r>
              <a:rPr lang="en-US" altLang="en-US" sz="2000" dirty="0">
                <a:solidFill>
                  <a:schemeClr val="accent2"/>
                </a:solidFill>
              </a:rPr>
              <a:t>Discussion</a:t>
            </a:r>
            <a:r>
              <a:rPr lang="en-US" altLang="en-US" sz="2000" dirty="0">
                <a:solidFill>
                  <a:srgbClr val="000000"/>
                </a:solidFill>
              </a:rPr>
              <a:t> 	2+ sentences</a:t>
            </a:r>
          </a:p>
          <a:p>
            <a:pPr eaLnBrk="1" hangingPunct="1">
              <a:spcBef>
                <a:spcPct val="0"/>
              </a:spcBef>
              <a:buFontTx/>
              <a:buNone/>
            </a:pPr>
            <a:r>
              <a:rPr lang="en-US" altLang="en-US" sz="2000" dirty="0">
                <a:solidFill>
                  <a:srgbClr val="000000"/>
                </a:solidFill>
              </a:rPr>
              <a:t>			6. Tables		2+ listed</a:t>
            </a:r>
          </a:p>
          <a:p>
            <a:pPr eaLnBrk="1" hangingPunct="1">
              <a:spcBef>
                <a:spcPct val="0"/>
              </a:spcBef>
              <a:buFontTx/>
              <a:buNone/>
            </a:pPr>
            <a:r>
              <a:rPr lang="en-US" altLang="en-US" sz="2000" dirty="0">
                <a:solidFill>
                  <a:srgbClr val="000000"/>
                </a:solidFill>
              </a:rPr>
              <a:t>			7. Figures 	2+ listed</a:t>
            </a:r>
          </a:p>
          <a:p>
            <a:pPr eaLnBrk="1" hangingPunct="1">
              <a:spcBef>
                <a:spcPct val="0"/>
              </a:spcBef>
              <a:buFontTx/>
              <a:buNone/>
            </a:pPr>
            <a:r>
              <a:rPr lang="en-US" altLang="en-US" sz="2000" dirty="0">
                <a:solidFill>
                  <a:srgbClr val="000000"/>
                </a:solidFill>
              </a:rPr>
              <a:t>			8/9/10.		three REFEREED references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xEl>
                                              <p:pRg st="3" end="3"/>
                                            </p:txEl>
                                          </p:spTgt>
                                        </p:tgtEl>
                                        <p:attrNameLst>
                                          <p:attrName>style.visibility</p:attrName>
                                        </p:attrNameLst>
                                      </p:cBhvr>
                                      <p:to>
                                        <p:strVal val="visible"/>
                                      </p:to>
                                    </p:set>
                                    <p:animEffect transition="in" filter="fade">
                                      <p:cBhvr>
                                        <p:cTn id="7" dur="2000"/>
                                        <p:tgtEl>
                                          <p:spTgt spid="8089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8">
                                            <p:txEl>
                                              <p:pRg st="4" end="4"/>
                                            </p:txEl>
                                          </p:spTgt>
                                        </p:tgtEl>
                                        <p:attrNameLst>
                                          <p:attrName>style.visibility</p:attrName>
                                        </p:attrNameLst>
                                      </p:cBhvr>
                                      <p:to>
                                        <p:strVal val="visible"/>
                                      </p:to>
                                    </p:set>
                                    <p:animEffect transition="in" filter="fade">
                                      <p:cBhvr>
                                        <p:cTn id="12" dur="2000"/>
                                        <p:tgtEl>
                                          <p:spTgt spid="8089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8">
                                            <p:txEl>
                                              <p:pRg st="5" end="5"/>
                                            </p:txEl>
                                          </p:spTgt>
                                        </p:tgtEl>
                                        <p:attrNameLst>
                                          <p:attrName>style.visibility</p:attrName>
                                        </p:attrNameLst>
                                      </p:cBhvr>
                                      <p:to>
                                        <p:strVal val="visible"/>
                                      </p:to>
                                    </p:set>
                                    <p:animEffect transition="in" filter="fade">
                                      <p:cBhvr>
                                        <p:cTn id="17" dur="2000"/>
                                        <p:tgtEl>
                                          <p:spTgt spid="80898">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0898">
                                            <p:txEl>
                                              <p:pRg st="7" end="7"/>
                                            </p:txEl>
                                          </p:spTgt>
                                        </p:tgtEl>
                                        <p:attrNameLst>
                                          <p:attrName>style.visibility</p:attrName>
                                        </p:attrNameLst>
                                      </p:cBhvr>
                                      <p:to>
                                        <p:strVal val="visible"/>
                                      </p:to>
                                    </p:set>
                                    <p:animEffect transition="in" filter="fade">
                                      <p:cBhvr>
                                        <p:cTn id="22" dur="2000"/>
                                        <p:tgtEl>
                                          <p:spTgt spid="80898">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0898">
                                            <p:txEl>
                                              <p:pRg st="8" end="8"/>
                                            </p:txEl>
                                          </p:spTgt>
                                        </p:tgtEl>
                                        <p:attrNameLst>
                                          <p:attrName>style.visibility</p:attrName>
                                        </p:attrNameLst>
                                      </p:cBhvr>
                                      <p:to>
                                        <p:strVal val="visible"/>
                                      </p:to>
                                    </p:set>
                                    <p:animEffect transition="in" filter="fade">
                                      <p:cBhvr>
                                        <p:cTn id="27" dur="2000"/>
                                        <p:tgtEl>
                                          <p:spTgt spid="80898">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0898">
                                            <p:txEl>
                                              <p:pRg st="9" end="9"/>
                                            </p:txEl>
                                          </p:spTgt>
                                        </p:tgtEl>
                                        <p:attrNameLst>
                                          <p:attrName>style.visibility</p:attrName>
                                        </p:attrNameLst>
                                      </p:cBhvr>
                                      <p:to>
                                        <p:strVal val="visible"/>
                                      </p:to>
                                    </p:set>
                                    <p:animEffect transition="in" filter="fade">
                                      <p:cBhvr>
                                        <p:cTn id="32" dur="2000"/>
                                        <p:tgtEl>
                                          <p:spTgt spid="80898">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0898">
                                            <p:txEl>
                                              <p:pRg st="10" end="10"/>
                                            </p:txEl>
                                          </p:spTgt>
                                        </p:tgtEl>
                                        <p:attrNameLst>
                                          <p:attrName>style.visibility</p:attrName>
                                        </p:attrNameLst>
                                      </p:cBhvr>
                                      <p:to>
                                        <p:strVal val="visible"/>
                                      </p:to>
                                    </p:set>
                                    <p:animEffect transition="in" filter="fade">
                                      <p:cBhvr>
                                        <p:cTn id="37" dur="2000"/>
                                        <p:tgtEl>
                                          <p:spTgt spid="80898">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0898">
                                            <p:txEl>
                                              <p:pRg st="11" end="11"/>
                                            </p:txEl>
                                          </p:spTgt>
                                        </p:tgtEl>
                                        <p:attrNameLst>
                                          <p:attrName>style.visibility</p:attrName>
                                        </p:attrNameLst>
                                      </p:cBhvr>
                                      <p:to>
                                        <p:strVal val="visible"/>
                                      </p:to>
                                    </p:set>
                                    <p:animEffect transition="in" filter="fade">
                                      <p:cBhvr>
                                        <p:cTn id="42" dur="2000"/>
                                        <p:tgtEl>
                                          <p:spTgt spid="80898">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80898">
                                            <p:txEl>
                                              <p:pRg st="12" end="12"/>
                                            </p:txEl>
                                          </p:spTgt>
                                        </p:tgtEl>
                                        <p:attrNameLst>
                                          <p:attrName>style.visibility</p:attrName>
                                        </p:attrNameLst>
                                      </p:cBhvr>
                                      <p:to>
                                        <p:strVal val="visible"/>
                                      </p:to>
                                    </p:set>
                                    <p:animEffect transition="in" filter="fade">
                                      <p:cBhvr>
                                        <p:cTn id="47" dur="2000"/>
                                        <p:tgtEl>
                                          <p:spTgt spid="80898">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80898">
                                            <p:txEl>
                                              <p:pRg st="13" end="13"/>
                                            </p:txEl>
                                          </p:spTgt>
                                        </p:tgtEl>
                                        <p:attrNameLst>
                                          <p:attrName>style.visibility</p:attrName>
                                        </p:attrNameLst>
                                      </p:cBhvr>
                                      <p:to>
                                        <p:strVal val="visible"/>
                                      </p:to>
                                    </p:set>
                                    <p:animEffect transition="in" filter="fade">
                                      <p:cBhvr>
                                        <p:cTn id="52" dur="2000"/>
                                        <p:tgtEl>
                                          <p:spTgt spid="80898">
                                            <p:txEl>
                                              <p:pRg st="13" end="1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80898">
                                            <p:txEl>
                                              <p:pRg st="14" end="14"/>
                                            </p:txEl>
                                          </p:spTgt>
                                        </p:tgtEl>
                                        <p:attrNameLst>
                                          <p:attrName>style.visibility</p:attrName>
                                        </p:attrNameLst>
                                      </p:cBhvr>
                                      <p:to>
                                        <p:strVal val="visible"/>
                                      </p:to>
                                    </p:set>
                                    <p:animEffect transition="in" filter="fade">
                                      <p:cBhvr>
                                        <p:cTn id="57" dur="2000"/>
                                        <p:tgtEl>
                                          <p:spTgt spid="80898">
                                            <p:txEl>
                                              <p:pRg st="14" end="1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80898">
                                            <p:txEl>
                                              <p:pRg st="15" end="15"/>
                                            </p:txEl>
                                          </p:spTgt>
                                        </p:tgtEl>
                                        <p:attrNameLst>
                                          <p:attrName>style.visibility</p:attrName>
                                        </p:attrNameLst>
                                      </p:cBhvr>
                                      <p:to>
                                        <p:strVal val="visible"/>
                                      </p:to>
                                    </p:set>
                                    <p:animEffect transition="in" filter="fade">
                                      <p:cBhvr>
                                        <p:cTn id="62" dur="2000"/>
                                        <p:tgtEl>
                                          <p:spTgt spid="8089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3D27F3A6-FDBA-C3E8-B09F-602988289AEB}"/>
              </a:ext>
            </a:extLst>
          </p:cNvPr>
          <p:cNvSpPr>
            <a:spLocks noGrp="1" noChangeArrowheads="1"/>
          </p:cNvSpPr>
          <p:nvPr>
            <p:ph type="title"/>
          </p:nvPr>
        </p:nvSpPr>
        <p:spPr>
          <a:xfrm>
            <a:off x="0" y="0"/>
            <a:ext cx="9144000" cy="838200"/>
          </a:xfrm>
        </p:spPr>
        <p:txBody>
          <a:bodyPr/>
          <a:lstStyle/>
          <a:p>
            <a:pPr eaLnBrk="1" hangingPunct="1"/>
            <a:r>
              <a:rPr lang="en-US" altLang="en-US" b="1" dirty="0">
                <a:ea typeface="ＭＳ Ｐゴシック" panose="020B0600070205080204" pitchFamily="34" charset="-128"/>
              </a:rPr>
              <a:t>Solar System Explorers: 03 OCT</a:t>
            </a:r>
          </a:p>
        </p:txBody>
      </p:sp>
      <p:sp>
        <p:nvSpPr>
          <p:cNvPr id="122882" name="Text Box 3">
            <a:extLst>
              <a:ext uri="{FF2B5EF4-FFF2-40B4-BE49-F238E27FC236}">
                <a16:creationId xmlns:a16="http://schemas.microsoft.com/office/drawing/2014/main" id="{80D3F7F4-9FC4-2F6F-9EC9-C0DC1B7BB15B}"/>
              </a:ext>
            </a:extLst>
          </p:cNvPr>
          <p:cNvSpPr txBox="1">
            <a:spLocks noChangeArrowheads="1"/>
          </p:cNvSpPr>
          <p:nvPr/>
        </p:nvSpPr>
        <p:spPr bwMode="auto">
          <a:xfrm>
            <a:off x="152400" y="990600"/>
            <a:ext cx="88392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How does the Sun affect objects in the Solar System?</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1. </a:t>
            </a:r>
          </a:p>
          <a:p>
            <a:pPr eaLnBrk="1" hangingPunct="1">
              <a:spcBef>
                <a:spcPct val="0"/>
              </a:spcBef>
              <a:buFontTx/>
              <a:buNone/>
            </a:pPr>
            <a:r>
              <a:rPr lang="en-US" altLang="en-US" sz="1600" dirty="0">
                <a:solidFill>
                  <a:srgbClr val="000000"/>
                </a:solidFill>
              </a:rPr>
              <a:t>2. </a:t>
            </a:r>
          </a:p>
          <a:p>
            <a:pPr eaLnBrk="1" hangingPunct="1">
              <a:spcBef>
                <a:spcPct val="0"/>
              </a:spcBef>
              <a:buFontTx/>
              <a:buNone/>
            </a:pPr>
            <a:r>
              <a:rPr lang="en-US" altLang="en-US" sz="1600" dirty="0">
                <a:solidFill>
                  <a:srgbClr val="000000"/>
                </a:solidFill>
              </a:rPr>
              <a:t>3. </a:t>
            </a:r>
          </a:p>
          <a:p>
            <a:pPr eaLnBrk="1" hangingPunct="1">
              <a:spcBef>
                <a:spcPct val="0"/>
              </a:spcBef>
              <a:buFontTx/>
              <a:buNone/>
            </a:pPr>
            <a:r>
              <a:rPr lang="en-US" altLang="en-US" sz="1600" dirty="0">
                <a:solidFill>
                  <a:srgbClr val="000000"/>
                </a:solidFill>
              </a:rPr>
              <a:t>4. </a:t>
            </a:r>
          </a:p>
          <a:p>
            <a:pPr eaLnBrk="1" hangingPunct="1">
              <a:spcBef>
                <a:spcPct val="0"/>
              </a:spcBef>
              <a:buFontTx/>
              <a:buNone/>
            </a:pPr>
            <a:r>
              <a:rPr lang="en-US" altLang="en-US" sz="1600" dirty="0">
                <a:solidFill>
                  <a:srgbClr val="000000"/>
                </a:solidFill>
              </a:rPr>
              <a:t>5. </a:t>
            </a:r>
          </a:p>
          <a:p>
            <a:pPr eaLnBrk="1" hangingPunct="1">
              <a:spcBef>
                <a:spcPct val="0"/>
              </a:spcBef>
              <a:buFontTx/>
              <a:buNone/>
            </a:pPr>
            <a:r>
              <a:rPr lang="en-US" altLang="en-US" sz="1600" dirty="0">
                <a:solidFill>
                  <a:srgbClr val="000000"/>
                </a:solidFill>
              </a:rPr>
              <a:t>6. </a:t>
            </a:r>
          </a:p>
          <a:p>
            <a:pPr eaLnBrk="1" hangingPunct="1">
              <a:spcBef>
                <a:spcPct val="0"/>
              </a:spcBef>
              <a:buFontTx/>
              <a:buNone/>
            </a:pPr>
            <a:r>
              <a:rPr lang="en-US" altLang="en-US" sz="1600" dirty="0">
                <a:solidFill>
                  <a:srgbClr val="000000"/>
                </a:solidFill>
              </a:rPr>
              <a:t>7. </a:t>
            </a:r>
          </a:p>
          <a:p>
            <a:pPr eaLnBrk="1" hangingPunct="1">
              <a:spcBef>
                <a:spcPct val="0"/>
              </a:spcBef>
              <a:buFontTx/>
              <a:buNone/>
            </a:pPr>
            <a:r>
              <a:rPr lang="en-US" altLang="en-US" sz="1600" dirty="0">
                <a:solidFill>
                  <a:srgbClr val="000000"/>
                </a:solidFill>
              </a:rPr>
              <a:t>8. </a:t>
            </a:r>
          </a:p>
          <a:p>
            <a:pPr eaLnBrk="1" hangingPunct="1">
              <a:spcBef>
                <a:spcPct val="0"/>
              </a:spcBef>
              <a:buFontTx/>
              <a:buNone/>
            </a:pPr>
            <a:r>
              <a:rPr lang="en-US" altLang="en-US" sz="1600" dirty="0">
                <a:solidFill>
                  <a:srgbClr val="000000"/>
                </a:solidFill>
              </a:rPr>
              <a:t>9. </a:t>
            </a:r>
          </a:p>
          <a:p>
            <a:pPr eaLnBrk="1" hangingPunct="1">
              <a:spcBef>
                <a:spcPct val="0"/>
              </a:spcBef>
              <a:buFontTx/>
              <a:buNone/>
            </a:pPr>
            <a:r>
              <a:rPr lang="en-US" altLang="en-US" sz="1600" dirty="0">
                <a:solidFill>
                  <a:srgbClr val="000000"/>
                </a:solidFill>
              </a:rPr>
              <a:t>10. </a:t>
            </a:r>
          </a:p>
          <a:p>
            <a:pPr eaLnBrk="1" hangingPunct="1">
              <a:spcBef>
                <a:spcPct val="0"/>
              </a:spcBef>
              <a:buFontTx/>
              <a:buNone/>
            </a:pPr>
            <a:r>
              <a:rPr lang="en-US" altLang="en-US" sz="1600" dirty="0">
                <a:solidFill>
                  <a:srgbClr val="000000"/>
                </a:solidFill>
              </a:rPr>
              <a:t>11. </a:t>
            </a:r>
          </a:p>
          <a:p>
            <a:pPr eaLnBrk="1" hangingPunct="1">
              <a:spcBef>
                <a:spcPct val="0"/>
              </a:spcBef>
              <a:buFontTx/>
              <a:buNone/>
            </a:pPr>
            <a:r>
              <a:rPr lang="en-US" altLang="en-US" sz="1600" dirty="0">
                <a:solidFill>
                  <a:srgbClr val="000000"/>
                </a:solidFill>
              </a:rPr>
              <a:t>12. </a:t>
            </a:r>
          </a:p>
          <a:p>
            <a:pPr eaLnBrk="1" hangingPunct="1">
              <a:spcBef>
                <a:spcPct val="0"/>
              </a:spcBef>
              <a:buFontTx/>
              <a:buNone/>
            </a:pPr>
            <a:r>
              <a:rPr lang="en-US" altLang="en-US" sz="1600" dirty="0">
                <a:solidFill>
                  <a:srgbClr val="000000"/>
                </a:solidFill>
              </a:rPr>
              <a:t>13. </a:t>
            </a:r>
          </a:p>
          <a:p>
            <a:pPr eaLnBrk="1" hangingPunct="1">
              <a:spcBef>
                <a:spcPct val="0"/>
              </a:spcBef>
              <a:buFontTx/>
              <a:buNone/>
            </a:pPr>
            <a:r>
              <a:rPr lang="en-US" altLang="en-US" sz="1600" dirty="0">
                <a:solidFill>
                  <a:srgbClr val="000000"/>
                </a:solidFill>
              </a:rPr>
              <a:t>14. </a:t>
            </a:r>
          </a:p>
          <a:p>
            <a:pPr eaLnBrk="1" hangingPunct="1">
              <a:spcBef>
                <a:spcPct val="0"/>
              </a:spcBef>
              <a:buFontTx/>
              <a:buNone/>
            </a:pPr>
            <a:r>
              <a:rPr lang="en-US" altLang="en-US" sz="1600" dirty="0">
                <a:solidFill>
                  <a:srgbClr val="000000"/>
                </a:solidFill>
              </a:rPr>
              <a:t>15. </a:t>
            </a:r>
          </a:p>
          <a:p>
            <a:pPr eaLnBrk="1" hangingPunct="1">
              <a:spcBef>
                <a:spcPct val="0"/>
              </a:spcBef>
              <a:buFontTx/>
              <a:buNone/>
            </a:pPr>
            <a:r>
              <a:rPr lang="en-US" altLang="en-US" sz="1600" dirty="0">
                <a:solidFill>
                  <a:srgbClr val="000000"/>
                </a:solidFill>
              </a:rPr>
              <a:t>16. </a:t>
            </a:r>
          </a:p>
          <a:p>
            <a:pPr eaLnBrk="1" hangingPunct="1">
              <a:spcBef>
                <a:spcPct val="0"/>
              </a:spcBef>
              <a:buFontTx/>
              <a:buNone/>
            </a:pPr>
            <a:r>
              <a:rPr lang="en-US" altLang="en-US" sz="1600" dirty="0">
                <a:solidFill>
                  <a:srgbClr val="000000"/>
                </a:solidFill>
              </a:rPr>
              <a:t>17. </a:t>
            </a:r>
          </a:p>
          <a:p>
            <a:pPr eaLnBrk="1" hangingPunct="1">
              <a:spcBef>
                <a:spcPct val="0"/>
              </a:spcBef>
              <a:buFontTx/>
              <a:buNone/>
            </a:pPr>
            <a:r>
              <a:rPr lang="en-US" altLang="en-US" sz="1600" dirty="0">
                <a:solidFill>
                  <a:srgbClr val="000000"/>
                </a:solidFill>
              </a:rPr>
              <a:t>18. </a:t>
            </a:r>
          </a:p>
          <a:p>
            <a:pPr eaLnBrk="1" hangingPunct="1">
              <a:spcBef>
                <a:spcPct val="0"/>
              </a:spcBef>
              <a:buFontTx/>
              <a:buNone/>
            </a:pPr>
            <a:r>
              <a:rPr lang="en-US" altLang="en-US" sz="1600" dirty="0">
                <a:solidFill>
                  <a:srgbClr val="000000"/>
                </a:solidFill>
              </a:rPr>
              <a:t>19. </a:t>
            </a:r>
          </a:p>
          <a:p>
            <a:pPr eaLnBrk="1" hangingPunct="1">
              <a:spcBef>
                <a:spcPct val="0"/>
              </a:spcBef>
              <a:buFontTx/>
              <a:buNone/>
            </a:pPr>
            <a:r>
              <a:rPr lang="en-US" altLang="en-US" sz="1600" dirty="0">
                <a:solidFill>
                  <a:srgbClr val="000000"/>
                </a:solidFill>
              </a:rPr>
              <a:t>20. </a:t>
            </a:r>
          </a:p>
        </p:txBody>
      </p:sp>
      <p:sp>
        <p:nvSpPr>
          <p:cNvPr id="2" name="TextBox 1">
            <a:extLst>
              <a:ext uri="{FF2B5EF4-FFF2-40B4-BE49-F238E27FC236}">
                <a16:creationId xmlns:a16="http://schemas.microsoft.com/office/drawing/2014/main" id="{ABCC8984-A4D9-B515-1230-23BEB4E0831C}"/>
              </a:ext>
            </a:extLst>
          </p:cNvPr>
          <p:cNvSpPr txBox="1">
            <a:spLocks noChangeArrowheads="1"/>
          </p:cNvSpPr>
          <p:nvPr/>
        </p:nvSpPr>
        <p:spPr bwMode="auto">
          <a:xfrm>
            <a:off x="1943100" y="2362200"/>
            <a:ext cx="57531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i="1" dirty="0">
                <a:solidFill>
                  <a:srgbClr val="FF0000"/>
                </a:solidFill>
              </a:rPr>
              <a:t>NONE THIS WEEK</a:t>
            </a:r>
          </a:p>
          <a:p>
            <a:pPr algn="ctr" eaLnBrk="1" hangingPunct="1">
              <a:spcBef>
                <a:spcPct val="0"/>
              </a:spcBef>
              <a:buFontTx/>
              <a:buNone/>
            </a:pPr>
            <a:endParaRPr lang="en-US" altLang="en-US" sz="4400" b="1" i="1" dirty="0">
              <a:solidFill>
                <a:srgbClr val="FF0000"/>
              </a:solidFill>
            </a:endParaRPr>
          </a:p>
          <a:p>
            <a:pPr algn="ctr" eaLnBrk="1" hangingPunct="1">
              <a:spcBef>
                <a:spcPct val="0"/>
              </a:spcBef>
              <a:buFontTx/>
              <a:buNone/>
            </a:pPr>
            <a:r>
              <a:rPr lang="en-US" altLang="en-US" sz="4400" b="1" i="1" dirty="0">
                <a:solidFill>
                  <a:srgbClr val="FF0000"/>
                </a:solidFill>
              </a:rPr>
              <a:t>CONCENTRATE </a:t>
            </a:r>
          </a:p>
          <a:p>
            <a:pPr algn="ctr" eaLnBrk="1" hangingPunct="1">
              <a:spcBef>
                <a:spcPct val="0"/>
              </a:spcBef>
              <a:buFontTx/>
              <a:buNone/>
            </a:pPr>
            <a:r>
              <a:rPr lang="en-US" altLang="en-US" sz="4400" b="1" i="1" dirty="0">
                <a:solidFill>
                  <a:srgbClr val="FF0000"/>
                </a:solidFill>
              </a:rPr>
              <a:t>ON PAPER OUTLINE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0529" name="Picture 1">
            <a:extLst>
              <a:ext uri="{FF2B5EF4-FFF2-40B4-BE49-F238E27FC236}">
                <a16:creationId xmlns:a16="http://schemas.microsoft.com/office/drawing/2014/main" id="{3FE962AD-8FD7-585F-1181-F699952F0F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0"/>
            <a:ext cx="1027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0" name="Rectangle 2">
            <a:extLst>
              <a:ext uri="{FF2B5EF4-FFF2-40B4-BE49-F238E27FC236}">
                <a16:creationId xmlns:a16="http://schemas.microsoft.com/office/drawing/2014/main" id="{6358DEF1-F5B9-DC92-D5F2-10A1A83035E4}"/>
              </a:ext>
            </a:extLst>
          </p:cNvPr>
          <p:cNvSpPr txBox="1">
            <a:spLocks noChangeArrowheads="1"/>
          </p:cNvSpPr>
          <p:nvPr/>
        </p:nvSpPr>
        <p:spPr bwMode="auto">
          <a:xfrm>
            <a:off x="6858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chemeClr val="bg1"/>
                </a:solidFill>
              </a:rPr>
              <a:t>Solar Heating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CEDC1927-E346-7F80-424A-063F89E422BA}"/>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Solar Heating</a:t>
            </a:r>
          </a:p>
        </p:txBody>
      </p:sp>
      <p:sp>
        <p:nvSpPr>
          <p:cNvPr id="247811" name="Text Box 3">
            <a:extLst>
              <a:ext uri="{FF2B5EF4-FFF2-40B4-BE49-F238E27FC236}">
                <a16:creationId xmlns:a16="http://schemas.microsoft.com/office/drawing/2014/main" id="{C190D45C-FC38-406A-AC55-078B330618FD}"/>
              </a:ext>
            </a:extLst>
          </p:cNvPr>
          <p:cNvSpPr txBox="1">
            <a:spLocks noChangeArrowheads="1"/>
          </p:cNvSpPr>
          <p:nvPr/>
        </p:nvSpPr>
        <p:spPr bwMode="auto">
          <a:xfrm>
            <a:off x="381000" y="762000"/>
            <a:ext cx="8301037" cy="627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dirty="0">
                <a:solidFill>
                  <a:srgbClr val="0002FF"/>
                </a:solidFill>
              </a:rPr>
              <a:t>TEMPERATURE</a:t>
            </a:r>
            <a:endParaRPr lang="en-US" altLang="en-US" sz="2400" b="1" dirty="0">
              <a:solidFill>
                <a:srgbClr val="FF0000"/>
              </a:solidFill>
            </a:endParaRPr>
          </a:p>
          <a:p>
            <a:pPr eaLnBrk="1" hangingPunct="1">
              <a:spcBef>
                <a:spcPct val="0"/>
              </a:spcBef>
              <a:buFontTx/>
              <a:buNone/>
            </a:pPr>
            <a:r>
              <a:rPr lang="en-US" altLang="en-US" sz="2400" dirty="0">
                <a:solidFill>
                  <a:srgbClr val="000000"/>
                </a:solidFill>
              </a:rPr>
              <a:t>	4 phases of substances (don’</a:t>
            </a:r>
            <a:r>
              <a:rPr lang="en-US" altLang="ja-JP" sz="2400" dirty="0">
                <a:solidFill>
                  <a:srgbClr val="000000"/>
                </a:solidFill>
              </a:rPr>
              <a:t>t forget pressure effects)</a:t>
            </a:r>
          </a:p>
          <a:p>
            <a:pPr eaLnBrk="1" hangingPunct="1">
              <a:spcBef>
                <a:spcPct val="0"/>
              </a:spcBef>
              <a:buFontTx/>
              <a:buNone/>
            </a:pPr>
            <a:r>
              <a:rPr lang="en-US" altLang="en-US" sz="2400" dirty="0">
                <a:solidFill>
                  <a:srgbClr val="000000"/>
                </a:solidFill>
              </a:rPr>
              <a:t>		</a:t>
            </a:r>
            <a:r>
              <a:rPr lang="en-US" altLang="en-US" sz="2400" i="1" dirty="0">
                <a:solidFill>
                  <a:srgbClr val="000000"/>
                </a:solidFill>
              </a:rPr>
              <a:t>solid		</a:t>
            </a:r>
            <a:r>
              <a:rPr lang="en-US" altLang="en-US" sz="2400" dirty="0">
                <a:solidFill>
                  <a:srgbClr val="000000"/>
                </a:solidFill>
              </a:rPr>
              <a:t>orbiting bodies</a:t>
            </a:r>
          </a:p>
          <a:p>
            <a:pPr eaLnBrk="1" hangingPunct="1">
              <a:spcBef>
                <a:spcPct val="0"/>
              </a:spcBef>
              <a:buNone/>
            </a:pPr>
            <a:r>
              <a:rPr lang="en-US" altLang="en-US" sz="2400" i="1" dirty="0">
                <a:solidFill>
                  <a:srgbClr val="000000"/>
                </a:solidFill>
              </a:rPr>
              <a:t>		liquid		</a:t>
            </a:r>
            <a:r>
              <a:rPr lang="en-US" altLang="en-US" sz="2400" dirty="0">
                <a:solidFill>
                  <a:srgbClr val="000000"/>
                </a:solidFill>
              </a:rPr>
              <a:t>ocean currents, volcanism, tectonics</a:t>
            </a:r>
          </a:p>
          <a:p>
            <a:pPr eaLnBrk="1" hangingPunct="1">
              <a:spcBef>
                <a:spcPct val="0"/>
              </a:spcBef>
              <a:buFontTx/>
              <a:buNone/>
            </a:pPr>
            <a:r>
              <a:rPr lang="en-US" altLang="en-US" sz="2400" i="1" dirty="0">
                <a:solidFill>
                  <a:srgbClr val="000000"/>
                </a:solidFill>
              </a:rPr>
              <a:t>		gas		</a:t>
            </a:r>
            <a:r>
              <a:rPr lang="en-US" altLang="en-US" sz="2400" dirty="0">
                <a:solidFill>
                  <a:srgbClr val="000000"/>
                </a:solidFill>
              </a:rPr>
              <a:t>weather, atmospheric chemistry</a:t>
            </a:r>
          </a:p>
          <a:p>
            <a:pPr eaLnBrk="1" hangingPunct="1">
              <a:spcBef>
                <a:spcPct val="0"/>
              </a:spcBef>
              <a:buFontTx/>
              <a:buNone/>
            </a:pPr>
            <a:r>
              <a:rPr lang="en-US" altLang="en-US" sz="2400" i="1" dirty="0">
                <a:solidFill>
                  <a:srgbClr val="000000"/>
                </a:solidFill>
              </a:rPr>
              <a:t>		plasma		</a:t>
            </a:r>
            <a:r>
              <a:rPr lang="en-US" altLang="en-US" sz="2400" dirty="0">
                <a:solidFill>
                  <a:srgbClr val="000000"/>
                </a:solidFill>
              </a:rPr>
              <a:t>Sun, Jovian interiors</a:t>
            </a:r>
          </a:p>
          <a:p>
            <a:pPr eaLnBrk="1" hangingPunct="1">
              <a:spcBef>
                <a:spcPct val="0"/>
              </a:spcBef>
              <a:buFontTx/>
              <a:buNone/>
            </a:pPr>
            <a:r>
              <a:rPr lang="en-US" altLang="en-US" sz="1200" dirty="0">
                <a:solidFill>
                  <a:srgbClr val="000000"/>
                </a:solidFill>
              </a:rPr>
              <a:t>	</a:t>
            </a:r>
          </a:p>
          <a:p>
            <a:pPr eaLnBrk="1" hangingPunct="1">
              <a:spcBef>
                <a:spcPct val="0"/>
              </a:spcBef>
              <a:buFontTx/>
              <a:buNone/>
            </a:pPr>
            <a:r>
              <a:rPr lang="en-US" altLang="en-US" sz="2400" dirty="0">
                <a:solidFill>
                  <a:srgbClr val="000000"/>
                </a:solidFill>
              </a:rPr>
              <a:t>temperature gradients important in Solar System … location</a:t>
            </a:r>
            <a:r>
              <a:rPr lang="en-US" altLang="en-US" sz="2400" baseline="30000" dirty="0">
                <a:solidFill>
                  <a:srgbClr val="000000"/>
                </a:solidFill>
              </a:rPr>
              <a:t>3</a:t>
            </a:r>
          </a:p>
          <a:p>
            <a:pPr eaLnBrk="1" hangingPunct="1">
              <a:spcBef>
                <a:spcPct val="0"/>
              </a:spcBef>
              <a:buFontTx/>
              <a:buNone/>
            </a:pPr>
            <a:r>
              <a:rPr lang="en-US" altLang="en-US" sz="2400" dirty="0">
                <a:solidFill>
                  <a:srgbClr val="000000"/>
                </a:solidFill>
              </a:rPr>
              <a:t>planetary atmospheric structures and motions</a:t>
            </a:r>
          </a:p>
          <a:p>
            <a:pPr eaLnBrk="1" hangingPunct="1">
              <a:spcBef>
                <a:spcPct val="0"/>
              </a:spcBef>
              <a:buFontTx/>
              <a:buNone/>
            </a:pPr>
            <a:r>
              <a:rPr lang="en-US" altLang="en-US" sz="2400" dirty="0">
                <a:solidFill>
                  <a:srgbClr val="000000"/>
                </a:solidFill>
              </a:rPr>
              <a:t>planetary internal structures … (not caused by Sun)</a:t>
            </a:r>
          </a:p>
          <a:p>
            <a:pPr eaLnBrk="1" hangingPunct="1">
              <a:spcBef>
                <a:spcPct val="0"/>
              </a:spcBef>
              <a:buFontTx/>
              <a:buNone/>
            </a:pPr>
            <a:endParaRPr lang="en-US" altLang="en-US" sz="2400" i="1" dirty="0">
              <a:solidFill>
                <a:srgbClr val="000000"/>
              </a:solidFill>
            </a:endParaRPr>
          </a:p>
          <a:p>
            <a:pPr eaLnBrk="1" hangingPunct="1">
              <a:spcBef>
                <a:spcPct val="0"/>
              </a:spcBef>
              <a:buFontTx/>
              <a:buNone/>
            </a:pPr>
            <a:r>
              <a:rPr lang="en-US" altLang="ja-JP" sz="2400" dirty="0">
                <a:solidFill>
                  <a:srgbClr val="0002FF"/>
                </a:solidFill>
              </a:rPr>
              <a:t>“temperature” is used to describe the random kinetic energy of molecules, atoms, ions, etc.</a:t>
            </a:r>
            <a:r>
              <a:rPr lang="en-US" altLang="ja-JP" sz="2400" dirty="0">
                <a:solidFill>
                  <a:srgbClr val="000000"/>
                </a:solidFill>
              </a:rPr>
              <a:t> … for a perfect gas, the energy is:</a:t>
            </a:r>
          </a:p>
          <a:p>
            <a:pPr eaLnBrk="1" hangingPunct="1">
              <a:lnSpc>
                <a:spcPct val="70000"/>
              </a:lnSpc>
              <a:spcBef>
                <a:spcPct val="0"/>
              </a:spcBef>
              <a:buFontTx/>
              <a:buNone/>
            </a:pPr>
            <a:r>
              <a:rPr lang="en-US" altLang="en-US" sz="2400" dirty="0">
                <a:solidFill>
                  <a:srgbClr val="000000"/>
                </a:solidFill>
              </a:rPr>
              <a:t>                                    </a:t>
            </a:r>
          </a:p>
          <a:p>
            <a:pPr algn="ctr" eaLnBrk="1" hangingPunct="1">
              <a:spcBef>
                <a:spcPct val="0"/>
              </a:spcBef>
              <a:buFontTx/>
              <a:buNone/>
            </a:pPr>
            <a:r>
              <a:rPr lang="en-US" altLang="en-US" b="1" dirty="0">
                <a:solidFill>
                  <a:srgbClr val="000000"/>
                </a:solidFill>
              </a:rPr>
              <a:t>KE   =   3/2   N k T</a:t>
            </a:r>
          </a:p>
          <a:p>
            <a:pPr algn="ctr" eaLnBrk="1" hangingPunct="1">
              <a:lnSpc>
                <a:spcPct val="70000"/>
              </a:lnSpc>
              <a:spcBef>
                <a:spcPct val="0"/>
              </a:spcBef>
              <a:buFontTx/>
              <a:buNone/>
            </a:pPr>
            <a:endParaRPr lang="en-US" altLang="en-US" sz="2400" b="1" dirty="0">
              <a:solidFill>
                <a:srgbClr val="000000"/>
              </a:solidFill>
            </a:endParaRPr>
          </a:p>
          <a:p>
            <a:pPr eaLnBrk="1" hangingPunct="1">
              <a:spcBef>
                <a:spcPct val="0"/>
              </a:spcBef>
              <a:buFontTx/>
              <a:buNone/>
            </a:pPr>
            <a:r>
              <a:rPr lang="en-US" altLang="en-US" sz="2400" dirty="0">
                <a:solidFill>
                  <a:srgbClr val="000000"/>
                </a:solidFill>
              </a:rPr>
              <a:t>   N = number of particles/volume	k = Boltzmann’</a:t>
            </a:r>
            <a:r>
              <a:rPr lang="en-US" altLang="ja-JP" sz="2400" dirty="0">
                <a:solidFill>
                  <a:srgbClr val="000000"/>
                </a:solidFill>
              </a:rPr>
              <a:t>s constant</a:t>
            </a:r>
            <a:endParaRPr lang="en-US" alt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Effect transition="in" filter="fade">
                                      <p:cBhvr>
                                        <p:cTn id="7" dur="2000"/>
                                        <p:tgtEl>
                                          <p:spTgt spid="247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7811">
                                            <p:txEl>
                                              <p:pRg st="1" end="1"/>
                                            </p:txEl>
                                          </p:spTgt>
                                        </p:tgtEl>
                                        <p:attrNameLst>
                                          <p:attrName>style.visibility</p:attrName>
                                        </p:attrNameLst>
                                      </p:cBhvr>
                                      <p:to>
                                        <p:strVal val="visible"/>
                                      </p:to>
                                    </p:set>
                                    <p:animEffect transition="in" filter="fade">
                                      <p:cBhvr>
                                        <p:cTn id="12" dur="2000"/>
                                        <p:tgtEl>
                                          <p:spTgt spid="247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7811">
                                            <p:txEl>
                                              <p:pRg st="2" end="2"/>
                                            </p:txEl>
                                          </p:spTgt>
                                        </p:tgtEl>
                                        <p:attrNameLst>
                                          <p:attrName>style.visibility</p:attrName>
                                        </p:attrNameLst>
                                      </p:cBhvr>
                                      <p:to>
                                        <p:strVal val="visible"/>
                                      </p:to>
                                    </p:set>
                                    <p:animEffect transition="in" filter="fade">
                                      <p:cBhvr>
                                        <p:cTn id="17" dur="2000"/>
                                        <p:tgtEl>
                                          <p:spTgt spid="247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811">
                                            <p:txEl>
                                              <p:pRg st="3" end="3"/>
                                            </p:txEl>
                                          </p:spTgt>
                                        </p:tgtEl>
                                        <p:attrNameLst>
                                          <p:attrName>style.visibility</p:attrName>
                                        </p:attrNameLst>
                                      </p:cBhvr>
                                      <p:to>
                                        <p:strVal val="visible"/>
                                      </p:to>
                                    </p:set>
                                    <p:animEffect transition="in" filter="fade">
                                      <p:cBhvr>
                                        <p:cTn id="22" dur="2000"/>
                                        <p:tgtEl>
                                          <p:spTgt spid="247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7811">
                                            <p:txEl>
                                              <p:pRg st="4" end="4"/>
                                            </p:txEl>
                                          </p:spTgt>
                                        </p:tgtEl>
                                        <p:attrNameLst>
                                          <p:attrName>style.visibility</p:attrName>
                                        </p:attrNameLst>
                                      </p:cBhvr>
                                      <p:to>
                                        <p:strVal val="visible"/>
                                      </p:to>
                                    </p:set>
                                    <p:animEffect transition="in" filter="fade">
                                      <p:cBhvr>
                                        <p:cTn id="27" dur="2000"/>
                                        <p:tgtEl>
                                          <p:spTgt spid="2478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811">
                                            <p:txEl>
                                              <p:pRg st="5" end="5"/>
                                            </p:txEl>
                                          </p:spTgt>
                                        </p:tgtEl>
                                        <p:attrNameLst>
                                          <p:attrName>style.visibility</p:attrName>
                                        </p:attrNameLst>
                                      </p:cBhvr>
                                      <p:to>
                                        <p:strVal val="visible"/>
                                      </p:to>
                                    </p:set>
                                    <p:animEffect transition="in" filter="fade">
                                      <p:cBhvr>
                                        <p:cTn id="32" dur="2000"/>
                                        <p:tgtEl>
                                          <p:spTgt spid="247811">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47811">
                                            <p:txEl>
                                              <p:pRg st="6" end="6"/>
                                            </p:txEl>
                                          </p:spTgt>
                                        </p:tgtEl>
                                        <p:attrNameLst>
                                          <p:attrName>style.visibility</p:attrName>
                                        </p:attrNameLst>
                                      </p:cBhvr>
                                      <p:to>
                                        <p:strVal val="visible"/>
                                      </p:to>
                                    </p:set>
                                    <p:animEffect transition="in" filter="fade">
                                      <p:cBhvr>
                                        <p:cTn id="35" dur="2000"/>
                                        <p:tgtEl>
                                          <p:spTgt spid="24781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47811">
                                            <p:txEl>
                                              <p:pRg st="7" end="7"/>
                                            </p:txEl>
                                          </p:spTgt>
                                        </p:tgtEl>
                                        <p:attrNameLst>
                                          <p:attrName>style.visibility</p:attrName>
                                        </p:attrNameLst>
                                      </p:cBhvr>
                                      <p:to>
                                        <p:strVal val="visible"/>
                                      </p:to>
                                    </p:set>
                                    <p:animEffect transition="in" filter="fade">
                                      <p:cBhvr>
                                        <p:cTn id="40" dur="2000"/>
                                        <p:tgtEl>
                                          <p:spTgt spid="247811">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47811">
                                            <p:txEl>
                                              <p:pRg st="8" end="8"/>
                                            </p:txEl>
                                          </p:spTgt>
                                        </p:tgtEl>
                                        <p:attrNameLst>
                                          <p:attrName>style.visibility</p:attrName>
                                        </p:attrNameLst>
                                      </p:cBhvr>
                                      <p:to>
                                        <p:strVal val="visible"/>
                                      </p:to>
                                    </p:set>
                                    <p:animEffect transition="in" filter="fade">
                                      <p:cBhvr>
                                        <p:cTn id="45" dur="2000"/>
                                        <p:tgtEl>
                                          <p:spTgt spid="247811">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47811">
                                            <p:txEl>
                                              <p:pRg st="9" end="9"/>
                                            </p:txEl>
                                          </p:spTgt>
                                        </p:tgtEl>
                                        <p:attrNameLst>
                                          <p:attrName>style.visibility</p:attrName>
                                        </p:attrNameLst>
                                      </p:cBhvr>
                                      <p:to>
                                        <p:strVal val="visible"/>
                                      </p:to>
                                    </p:set>
                                    <p:animEffect transition="in" filter="fade">
                                      <p:cBhvr>
                                        <p:cTn id="50" dur="2000"/>
                                        <p:tgtEl>
                                          <p:spTgt spid="247811">
                                            <p:txEl>
                                              <p:pRg st="9" end="9"/>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47811">
                                            <p:txEl>
                                              <p:pRg st="11" end="11"/>
                                            </p:txEl>
                                          </p:spTgt>
                                        </p:tgtEl>
                                        <p:attrNameLst>
                                          <p:attrName>style.visibility</p:attrName>
                                        </p:attrNameLst>
                                      </p:cBhvr>
                                      <p:to>
                                        <p:strVal val="visible"/>
                                      </p:to>
                                    </p:set>
                                    <p:animEffect transition="in" filter="fade">
                                      <p:cBhvr>
                                        <p:cTn id="55" dur="2000"/>
                                        <p:tgtEl>
                                          <p:spTgt spid="247811">
                                            <p:txEl>
                                              <p:pRg st="11" end="1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47811">
                                            <p:txEl>
                                              <p:pRg st="13" end="13"/>
                                            </p:txEl>
                                          </p:spTgt>
                                        </p:tgtEl>
                                        <p:attrNameLst>
                                          <p:attrName>style.visibility</p:attrName>
                                        </p:attrNameLst>
                                      </p:cBhvr>
                                      <p:to>
                                        <p:strVal val="visible"/>
                                      </p:to>
                                    </p:set>
                                    <p:animEffect transition="in" filter="fade">
                                      <p:cBhvr>
                                        <p:cTn id="60" dur="2000"/>
                                        <p:tgtEl>
                                          <p:spTgt spid="247811">
                                            <p:txEl>
                                              <p:pRg st="13" end="1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47811">
                                            <p:txEl>
                                              <p:pRg st="15" end="15"/>
                                            </p:txEl>
                                          </p:spTgt>
                                        </p:tgtEl>
                                        <p:attrNameLst>
                                          <p:attrName>style.visibility</p:attrName>
                                        </p:attrNameLst>
                                      </p:cBhvr>
                                      <p:to>
                                        <p:strVal val="visible"/>
                                      </p:to>
                                    </p:set>
                                    <p:animEffect transition="in" filter="fade">
                                      <p:cBhvr>
                                        <p:cTn id="63" dur="2000"/>
                                        <p:tgtEl>
                                          <p:spTgt spid="24781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9861EA12-1BCA-311B-9506-8280325BFD77}"/>
              </a:ext>
            </a:extLst>
          </p:cNvPr>
          <p:cNvSpPr>
            <a:spLocks noGrp="1" noChangeArrowheads="1"/>
          </p:cNvSpPr>
          <p:nvPr>
            <p:ph type="title"/>
          </p:nvPr>
        </p:nvSpPr>
        <p:spPr>
          <a:xfrm>
            <a:off x="685800" y="117475"/>
            <a:ext cx="7772400" cy="838200"/>
          </a:xfrm>
        </p:spPr>
        <p:txBody>
          <a:bodyPr/>
          <a:lstStyle/>
          <a:p>
            <a:pPr eaLnBrk="1" hangingPunct="1"/>
            <a:r>
              <a:rPr lang="en-US" altLang="en-US" b="1">
                <a:ea typeface="ＭＳ Ｐゴシック" panose="020B0600070205080204" pitchFamily="34" charset="-128"/>
              </a:rPr>
              <a:t>Solar Radiation Effects</a:t>
            </a:r>
            <a:endParaRPr lang="en-US" altLang="en-US">
              <a:ea typeface="ＭＳ Ｐゴシック" panose="020B0600070205080204" pitchFamily="34" charset="-128"/>
            </a:endParaRPr>
          </a:p>
        </p:txBody>
      </p:sp>
      <p:sp>
        <p:nvSpPr>
          <p:cNvPr id="245763" name="Text Box 3">
            <a:extLst>
              <a:ext uri="{FF2B5EF4-FFF2-40B4-BE49-F238E27FC236}">
                <a16:creationId xmlns:a16="http://schemas.microsoft.com/office/drawing/2014/main" id="{2D609766-311F-B574-CE06-48044433BBAF}"/>
              </a:ext>
            </a:extLst>
          </p:cNvPr>
          <p:cNvSpPr txBox="1">
            <a:spLocks noChangeArrowheads="1"/>
          </p:cNvSpPr>
          <p:nvPr/>
        </p:nvSpPr>
        <p:spPr bwMode="auto">
          <a:xfrm>
            <a:off x="152400" y="914400"/>
            <a:ext cx="8839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914400" indent="-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t>1. </a:t>
            </a:r>
            <a:r>
              <a:rPr lang="en-US" altLang="en-US" sz="2000" b="1" dirty="0">
                <a:solidFill>
                  <a:srgbClr val="0000FF"/>
                </a:solidFill>
              </a:rPr>
              <a:t>Corpuscular drag </a:t>
            </a:r>
            <a:r>
              <a:rPr lang="en-US" altLang="en-US" sz="2000" dirty="0"/>
              <a:t>--- sub-micron-sized particles fall into the Sun because they</a:t>
            </a:r>
          </a:p>
          <a:p>
            <a:pPr lvl="1" eaLnBrk="1" hangingPunct="1">
              <a:spcBef>
                <a:spcPct val="0"/>
              </a:spcBef>
              <a:buFontTx/>
              <a:buNone/>
            </a:pPr>
            <a:r>
              <a:rPr lang="en-US" altLang="en-US" sz="2000" dirty="0"/>
              <a:t>	they are hit by solar wind particles (i.e. electrons and protons)   </a:t>
            </a:r>
          </a:p>
          <a:p>
            <a:pPr eaLnBrk="1" hangingPunct="1">
              <a:spcBef>
                <a:spcPct val="0"/>
              </a:spcBef>
              <a:buFontTx/>
              <a:buNone/>
            </a:pPr>
            <a:endParaRPr lang="en-US" altLang="en-US" sz="2000" dirty="0"/>
          </a:p>
          <a:p>
            <a:pPr eaLnBrk="1" hangingPunct="1">
              <a:spcBef>
                <a:spcPct val="0"/>
              </a:spcBef>
              <a:buFontTx/>
              <a:buNone/>
            </a:pPr>
            <a:r>
              <a:rPr lang="en-US" altLang="en-US" sz="2000" dirty="0"/>
              <a:t>2. </a:t>
            </a:r>
            <a:r>
              <a:rPr lang="en-US" altLang="en-US" sz="2000" b="1" dirty="0">
                <a:solidFill>
                  <a:srgbClr val="0000FF"/>
                </a:solidFill>
              </a:rPr>
              <a:t>Radiation pressure</a:t>
            </a:r>
            <a:r>
              <a:rPr lang="en-US" altLang="en-US" sz="2000" dirty="0">
                <a:solidFill>
                  <a:srgbClr val="0000FF"/>
                </a:solidFill>
              </a:rPr>
              <a:t> </a:t>
            </a:r>
            <a:r>
              <a:rPr lang="en-US" altLang="en-US" sz="2000" dirty="0"/>
              <a:t>--- micron-sized dust particles pushed away from Sun</a:t>
            </a:r>
          </a:p>
          <a:p>
            <a:pPr eaLnBrk="1" hangingPunct="1">
              <a:spcBef>
                <a:spcPct val="0"/>
              </a:spcBef>
              <a:buFontTx/>
              <a:buNone/>
            </a:pPr>
            <a:r>
              <a:rPr lang="en-US" altLang="en-US" sz="2000" dirty="0"/>
              <a:t>		    </a:t>
            </a:r>
            <a:r>
              <a:rPr lang="en-US" altLang="en-US" sz="2000" dirty="0" err="1"/>
              <a:t>F</a:t>
            </a:r>
            <a:r>
              <a:rPr lang="en-US" altLang="en-US" sz="2000" baseline="-25000" dirty="0" err="1"/>
              <a:t>rad</a:t>
            </a:r>
            <a:r>
              <a:rPr lang="en-US" altLang="en-US" sz="2000" dirty="0"/>
              <a:t> ~ </a:t>
            </a:r>
            <a:r>
              <a:rPr lang="en-US" altLang="en-US" sz="2000" dirty="0" err="1"/>
              <a:t>L</a:t>
            </a:r>
            <a:r>
              <a:rPr lang="en-US" altLang="en-US" sz="2000" baseline="-25000" dirty="0" err="1"/>
              <a:t>sun</a:t>
            </a:r>
            <a:r>
              <a:rPr lang="en-US" altLang="en-US" sz="2000" dirty="0" err="1"/>
              <a:t>A</a:t>
            </a:r>
            <a:r>
              <a:rPr lang="en-US" altLang="en-US" sz="2000" baseline="-25000" dirty="0" err="1"/>
              <a:t>particle</a:t>
            </a:r>
            <a:r>
              <a:rPr lang="en-US" altLang="en-US" sz="2000" dirty="0" err="1"/>
              <a:t>Q</a:t>
            </a:r>
            <a:r>
              <a:rPr lang="en-US" altLang="en-US" sz="2000" dirty="0"/>
              <a:t> / 4πr</a:t>
            </a:r>
            <a:r>
              <a:rPr lang="en-US" altLang="en-US" sz="2000" baseline="30000" dirty="0"/>
              <a:t>2</a:t>
            </a:r>
            <a:r>
              <a:rPr lang="en-US" altLang="en-US" sz="2000" dirty="0"/>
              <a:t>c</a:t>
            </a:r>
            <a:r>
              <a:rPr lang="en-US" altLang="en-US" sz="2000" baseline="30000" dirty="0"/>
              <a:t>            </a:t>
            </a:r>
            <a:r>
              <a:rPr lang="en-US" altLang="en-US" sz="2000" dirty="0"/>
              <a:t>and         </a:t>
            </a:r>
            <a:r>
              <a:rPr lang="en-US" altLang="en-US" sz="2000" dirty="0" err="1"/>
              <a:t>F</a:t>
            </a:r>
            <a:r>
              <a:rPr lang="en-US" altLang="en-US" sz="2000" baseline="-25000" dirty="0" err="1"/>
              <a:t>grav</a:t>
            </a:r>
            <a:r>
              <a:rPr lang="en-US" altLang="en-US" sz="2000" dirty="0"/>
              <a:t> ~ </a:t>
            </a:r>
            <a:r>
              <a:rPr lang="en-US" altLang="en-US" sz="2000" dirty="0" err="1"/>
              <a:t>GmM</a:t>
            </a:r>
            <a:r>
              <a:rPr lang="en-US" altLang="en-US" sz="2000" dirty="0"/>
              <a:t> / r</a:t>
            </a:r>
            <a:r>
              <a:rPr lang="en-US" altLang="en-US" sz="2000" baseline="30000" dirty="0"/>
              <a:t>2</a:t>
            </a:r>
          </a:p>
          <a:p>
            <a:pPr eaLnBrk="1" hangingPunct="1">
              <a:spcBef>
                <a:spcPct val="0"/>
              </a:spcBef>
              <a:buFontTx/>
              <a:buNone/>
            </a:pPr>
            <a:r>
              <a:rPr lang="en-US" altLang="en-US" sz="2000" baseline="30000" dirty="0"/>
              <a:t>		 </a:t>
            </a:r>
            <a:r>
              <a:rPr lang="en-US" altLang="en-US" sz="2000" dirty="0"/>
              <a:t>                 </a:t>
            </a:r>
            <a:r>
              <a:rPr lang="en-US" altLang="en-US" sz="1200" dirty="0"/>
              <a:t>Q = radiation pressure </a:t>
            </a:r>
            <a:r>
              <a:rPr lang="en-US" altLang="en-US" sz="1200" dirty="0" err="1"/>
              <a:t>coeff</a:t>
            </a:r>
            <a:endParaRPr lang="en-US" altLang="en-US" sz="1200" dirty="0"/>
          </a:p>
          <a:p>
            <a:pPr eaLnBrk="1" hangingPunct="1">
              <a:spcBef>
                <a:spcPct val="0"/>
              </a:spcBef>
              <a:buFontTx/>
              <a:buNone/>
            </a:pPr>
            <a:r>
              <a:rPr lang="en-US" altLang="en-US" sz="2000" dirty="0"/>
              <a:t>			     independent of distance from the Sun!</a:t>
            </a:r>
          </a:p>
          <a:p>
            <a:pPr eaLnBrk="1" hangingPunct="1">
              <a:spcBef>
                <a:spcPct val="0"/>
              </a:spcBef>
              <a:buFontTx/>
              <a:buNone/>
            </a:pPr>
            <a:endParaRPr lang="en-US" altLang="en-US" sz="2000" dirty="0"/>
          </a:p>
          <a:p>
            <a:pPr eaLnBrk="1" hangingPunct="1">
              <a:spcBef>
                <a:spcPct val="0"/>
              </a:spcBef>
              <a:buFontTx/>
              <a:buNone/>
            </a:pPr>
            <a:r>
              <a:rPr lang="en-US" altLang="en-US" sz="2000" dirty="0"/>
              <a:t>3. </a:t>
            </a:r>
            <a:r>
              <a:rPr lang="en-US" altLang="en-US" sz="2000" b="1" dirty="0">
                <a:solidFill>
                  <a:srgbClr val="0000FF"/>
                </a:solidFill>
              </a:rPr>
              <a:t>Poynting-Robertson drag</a:t>
            </a:r>
            <a:r>
              <a:rPr lang="en-US" altLang="en-US" sz="2000" dirty="0">
                <a:solidFill>
                  <a:srgbClr val="0000FF"/>
                </a:solidFill>
              </a:rPr>
              <a:t> </a:t>
            </a:r>
            <a:r>
              <a:rPr lang="en-US" altLang="en-US" sz="2000" dirty="0"/>
              <a:t>--- mm to cm sized particles spiral inward toward the</a:t>
            </a:r>
          </a:p>
          <a:p>
            <a:pPr eaLnBrk="1" hangingPunct="1">
              <a:spcBef>
                <a:spcPct val="0"/>
              </a:spcBef>
              <a:buFontTx/>
              <a:buNone/>
            </a:pPr>
            <a:r>
              <a:rPr lang="en-US" altLang="en-US" sz="2000" dirty="0"/>
              <a:t>		Sun due to absorption followed by isotopic radiation of a </a:t>
            </a:r>
            <a:r>
              <a:rPr lang="en-US" altLang="en-US" sz="2000" i="1" dirty="0"/>
              <a:t>moving</a:t>
            </a:r>
            <a:r>
              <a:rPr lang="en-US" altLang="en-US" sz="2000" dirty="0"/>
              <a:t> particle</a:t>
            </a:r>
          </a:p>
          <a:p>
            <a:pPr eaLnBrk="1" hangingPunct="1">
              <a:spcBef>
                <a:spcPct val="0"/>
              </a:spcBef>
              <a:buFontTx/>
              <a:buNone/>
            </a:pPr>
            <a:endParaRPr lang="en-US" altLang="en-US" sz="2000" dirty="0"/>
          </a:p>
          <a:p>
            <a:pPr eaLnBrk="1" hangingPunct="1">
              <a:spcBef>
                <a:spcPct val="0"/>
              </a:spcBef>
              <a:buFontTx/>
              <a:buNone/>
            </a:pPr>
            <a:r>
              <a:rPr lang="en-US" altLang="en-US" sz="2000" dirty="0"/>
              <a:t>4. </a:t>
            </a:r>
            <a:r>
              <a:rPr lang="en-US" altLang="en-US" sz="2000" b="1" dirty="0" err="1">
                <a:solidFill>
                  <a:srgbClr val="0000FF"/>
                </a:solidFill>
              </a:rPr>
              <a:t>Yarkovski</a:t>
            </a:r>
            <a:r>
              <a:rPr lang="en-US" altLang="en-US" sz="2000" b="1" dirty="0">
                <a:solidFill>
                  <a:srgbClr val="0000FF"/>
                </a:solidFill>
              </a:rPr>
              <a:t> effect</a:t>
            </a:r>
            <a:r>
              <a:rPr lang="en-US" altLang="en-US" sz="2000" dirty="0">
                <a:solidFill>
                  <a:srgbClr val="0000FF"/>
                </a:solidFill>
              </a:rPr>
              <a:t> </a:t>
            </a:r>
            <a:r>
              <a:rPr lang="en-US" altLang="en-US" sz="2000" dirty="0"/>
              <a:t>--- meter to ~20 km sized objects change </a:t>
            </a:r>
            <a:r>
              <a:rPr lang="en-US" altLang="en-US" sz="2000" i="1" dirty="0"/>
              <a:t>orbits</a:t>
            </a:r>
            <a:r>
              <a:rPr lang="en-US" altLang="en-US" sz="2000" dirty="0"/>
              <a:t> because of 	different temps on different parts (push direction depends on rotation)</a:t>
            </a:r>
          </a:p>
          <a:p>
            <a:pPr eaLnBrk="1" hangingPunct="1">
              <a:spcBef>
                <a:spcPct val="0"/>
              </a:spcBef>
              <a:buFontTx/>
              <a:buNone/>
            </a:pPr>
            <a:endParaRPr lang="en-US" altLang="en-US" sz="2000" dirty="0"/>
          </a:p>
          <a:p>
            <a:pPr eaLnBrk="1" hangingPunct="1">
              <a:spcBef>
                <a:spcPct val="0"/>
              </a:spcBef>
              <a:buFontTx/>
              <a:buNone/>
            </a:pPr>
            <a:r>
              <a:rPr lang="en-US" altLang="en-US" sz="2000" dirty="0"/>
              <a:t>5. </a:t>
            </a:r>
            <a:r>
              <a:rPr lang="en-US" altLang="en-US" sz="2000" b="1" dirty="0">
                <a:solidFill>
                  <a:srgbClr val="0000FF"/>
                </a:solidFill>
              </a:rPr>
              <a:t>YORP effect </a:t>
            </a:r>
            <a:r>
              <a:rPr lang="en-US" altLang="en-US" sz="2000" dirty="0"/>
              <a:t>--- changes </a:t>
            </a:r>
            <a:r>
              <a:rPr lang="en-US" altLang="en-US" sz="2000" i="1" dirty="0"/>
              <a:t>rotation</a:t>
            </a:r>
            <a:r>
              <a:rPr lang="en-US" altLang="en-US" sz="2000" dirty="0"/>
              <a:t> rates of asteroids up to ~20 km in size because</a:t>
            </a:r>
          </a:p>
          <a:p>
            <a:pPr eaLnBrk="1" hangingPunct="1">
              <a:spcBef>
                <a:spcPct val="0"/>
              </a:spcBef>
              <a:buFontTx/>
              <a:buNone/>
            </a:pPr>
            <a:r>
              <a:rPr lang="en-US" altLang="en-US" sz="2000" dirty="0"/>
              <a:t>		of torques due to asymmetric heating of rotating, non-triaxial bodies,</a:t>
            </a:r>
          </a:p>
          <a:p>
            <a:pPr eaLnBrk="1" hangingPunct="1">
              <a:spcBef>
                <a:spcPct val="0"/>
              </a:spcBef>
              <a:buFontTx/>
              <a:buNone/>
            </a:pPr>
            <a:r>
              <a:rPr lang="en-US" altLang="en-US" sz="2000" dirty="0"/>
              <a:t>		i.e. shadows … reflected/reradiated photons not uniformly distributed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Effect transition="in" filter="fade">
                                      <p:cBhvr>
                                        <p:cTn id="7" dur="2000"/>
                                        <p:tgtEl>
                                          <p:spTgt spid="2457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63">
                                            <p:txEl>
                                              <p:pRg st="1" end="1"/>
                                            </p:txEl>
                                          </p:spTgt>
                                        </p:tgtEl>
                                        <p:attrNameLst>
                                          <p:attrName>style.visibility</p:attrName>
                                        </p:attrNameLst>
                                      </p:cBhvr>
                                      <p:to>
                                        <p:strVal val="visible"/>
                                      </p:to>
                                    </p:set>
                                    <p:animEffect transition="in" filter="fade">
                                      <p:cBhvr>
                                        <p:cTn id="10" dur="2000"/>
                                        <p:tgtEl>
                                          <p:spTgt spid="2457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5763">
                                            <p:txEl>
                                              <p:pRg st="3" end="3"/>
                                            </p:txEl>
                                          </p:spTgt>
                                        </p:tgtEl>
                                        <p:attrNameLst>
                                          <p:attrName>style.visibility</p:attrName>
                                        </p:attrNameLst>
                                      </p:cBhvr>
                                      <p:to>
                                        <p:strVal val="visible"/>
                                      </p:to>
                                    </p:set>
                                    <p:animEffect transition="in" filter="fade">
                                      <p:cBhvr>
                                        <p:cTn id="15" dur="2000"/>
                                        <p:tgtEl>
                                          <p:spTgt spid="24576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5763">
                                            <p:txEl>
                                              <p:pRg st="4" end="4"/>
                                            </p:txEl>
                                          </p:spTgt>
                                        </p:tgtEl>
                                        <p:attrNameLst>
                                          <p:attrName>style.visibility</p:attrName>
                                        </p:attrNameLst>
                                      </p:cBhvr>
                                      <p:to>
                                        <p:strVal val="visible"/>
                                      </p:to>
                                    </p:set>
                                    <p:animEffect transition="in" filter="fade">
                                      <p:cBhvr>
                                        <p:cTn id="18" dur="2000"/>
                                        <p:tgtEl>
                                          <p:spTgt spid="24576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45763">
                                            <p:txEl>
                                              <p:pRg st="5" end="5"/>
                                            </p:txEl>
                                          </p:spTgt>
                                        </p:tgtEl>
                                        <p:attrNameLst>
                                          <p:attrName>style.visibility</p:attrName>
                                        </p:attrNameLst>
                                      </p:cBhvr>
                                      <p:to>
                                        <p:strVal val="visible"/>
                                      </p:to>
                                    </p:set>
                                    <p:animEffect transition="in" filter="fade">
                                      <p:cBhvr>
                                        <p:cTn id="21" dur="2000"/>
                                        <p:tgtEl>
                                          <p:spTgt spid="24576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45763">
                                            <p:txEl>
                                              <p:pRg st="6" end="6"/>
                                            </p:txEl>
                                          </p:spTgt>
                                        </p:tgtEl>
                                        <p:attrNameLst>
                                          <p:attrName>style.visibility</p:attrName>
                                        </p:attrNameLst>
                                      </p:cBhvr>
                                      <p:to>
                                        <p:strVal val="visible"/>
                                      </p:to>
                                    </p:set>
                                    <p:animEffect transition="in" filter="fade">
                                      <p:cBhvr>
                                        <p:cTn id="26" dur="2000"/>
                                        <p:tgtEl>
                                          <p:spTgt spid="245763">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45763">
                                            <p:txEl>
                                              <p:pRg st="8" end="8"/>
                                            </p:txEl>
                                          </p:spTgt>
                                        </p:tgtEl>
                                        <p:attrNameLst>
                                          <p:attrName>style.visibility</p:attrName>
                                        </p:attrNameLst>
                                      </p:cBhvr>
                                      <p:to>
                                        <p:strVal val="visible"/>
                                      </p:to>
                                    </p:set>
                                    <p:animEffect transition="in" filter="fade">
                                      <p:cBhvr>
                                        <p:cTn id="31" dur="2000"/>
                                        <p:tgtEl>
                                          <p:spTgt spid="24576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45763">
                                            <p:txEl>
                                              <p:pRg st="9" end="9"/>
                                            </p:txEl>
                                          </p:spTgt>
                                        </p:tgtEl>
                                        <p:attrNameLst>
                                          <p:attrName>style.visibility</p:attrName>
                                        </p:attrNameLst>
                                      </p:cBhvr>
                                      <p:to>
                                        <p:strVal val="visible"/>
                                      </p:to>
                                    </p:set>
                                    <p:animEffect transition="in" filter="fade">
                                      <p:cBhvr>
                                        <p:cTn id="34" dur="2000"/>
                                        <p:tgtEl>
                                          <p:spTgt spid="245763">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45763">
                                            <p:txEl>
                                              <p:pRg st="11" end="11"/>
                                            </p:txEl>
                                          </p:spTgt>
                                        </p:tgtEl>
                                        <p:attrNameLst>
                                          <p:attrName>style.visibility</p:attrName>
                                        </p:attrNameLst>
                                      </p:cBhvr>
                                      <p:to>
                                        <p:strVal val="visible"/>
                                      </p:to>
                                    </p:set>
                                    <p:animEffect transition="in" filter="fade">
                                      <p:cBhvr>
                                        <p:cTn id="39" dur="2000"/>
                                        <p:tgtEl>
                                          <p:spTgt spid="245763">
                                            <p:txEl>
                                              <p:pRg st="11" end="1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45763">
                                            <p:txEl>
                                              <p:pRg st="13" end="13"/>
                                            </p:txEl>
                                          </p:spTgt>
                                        </p:tgtEl>
                                        <p:attrNameLst>
                                          <p:attrName>style.visibility</p:attrName>
                                        </p:attrNameLst>
                                      </p:cBhvr>
                                      <p:to>
                                        <p:strVal val="visible"/>
                                      </p:to>
                                    </p:set>
                                    <p:animEffect transition="in" filter="fade">
                                      <p:cBhvr>
                                        <p:cTn id="44" dur="2000"/>
                                        <p:tgtEl>
                                          <p:spTgt spid="24576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45763">
                                            <p:txEl>
                                              <p:pRg st="14" end="14"/>
                                            </p:txEl>
                                          </p:spTgt>
                                        </p:tgtEl>
                                        <p:attrNameLst>
                                          <p:attrName>style.visibility</p:attrName>
                                        </p:attrNameLst>
                                      </p:cBhvr>
                                      <p:to>
                                        <p:strVal val="visible"/>
                                      </p:to>
                                    </p:set>
                                    <p:animEffect transition="in" filter="fade">
                                      <p:cBhvr>
                                        <p:cTn id="47" dur="2000"/>
                                        <p:tgtEl>
                                          <p:spTgt spid="245763">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45763">
                                            <p:txEl>
                                              <p:pRg st="15" end="15"/>
                                            </p:txEl>
                                          </p:spTgt>
                                        </p:tgtEl>
                                        <p:attrNameLst>
                                          <p:attrName>style.visibility</p:attrName>
                                        </p:attrNameLst>
                                      </p:cBhvr>
                                      <p:to>
                                        <p:strVal val="visible"/>
                                      </p:to>
                                    </p:set>
                                    <p:animEffect transition="in" filter="fade">
                                      <p:cBhvr>
                                        <p:cTn id="50" dur="2000"/>
                                        <p:tgtEl>
                                          <p:spTgt spid="24576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5748</TotalTime>
  <Words>2242</Words>
  <Application>Microsoft Macintosh PowerPoint</Application>
  <PresentationFormat>On-screen Show (4:3)</PresentationFormat>
  <Paragraphs>396</Paragraphs>
  <Slides>30</Slides>
  <Notes>30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30</vt:i4>
      </vt:variant>
    </vt:vector>
  </HeadingPairs>
  <TitlesOfParts>
    <vt:vector size="42" baseType="lpstr">
      <vt:lpstr>ＭＳ Ｐゴシック</vt:lpstr>
      <vt:lpstr>Times New Roman</vt:lpstr>
      <vt:lpstr>Wingdings</vt:lpstr>
      <vt:lpstr>Default Design</vt:lpstr>
      <vt:lpstr>1_Default Design</vt:lpstr>
      <vt:lpstr>3_Default Design</vt:lpstr>
      <vt:lpstr>4_Default Design</vt:lpstr>
      <vt:lpstr>6_Default Design</vt:lpstr>
      <vt:lpstr>9_Default Design</vt:lpstr>
      <vt:lpstr>10_Default Design</vt:lpstr>
      <vt:lpstr>7_Default Design</vt:lpstr>
      <vt:lpstr>8_Default Design</vt:lpstr>
      <vt:lpstr>PowerPoint Presentation</vt:lpstr>
      <vt:lpstr>PowerPoint Presentation</vt:lpstr>
      <vt:lpstr>Syllabus Update</vt:lpstr>
      <vt:lpstr>Planetary Sciences Project</vt:lpstr>
      <vt:lpstr>Research Paper Level 1</vt:lpstr>
      <vt:lpstr>Solar System Explorers: 03 OCT</vt:lpstr>
      <vt:lpstr>PowerPoint Presentation</vt:lpstr>
      <vt:lpstr>Solar Heating</vt:lpstr>
      <vt:lpstr>Solar Radiation Effects</vt:lpstr>
      <vt:lpstr>What is this?</vt:lpstr>
      <vt:lpstr>Blackbody Equation</vt:lpstr>
      <vt:lpstr>Using Blackbody Equation</vt:lpstr>
      <vt:lpstr>Blackbodies ~ Temperature !!!</vt:lpstr>
      <vt:lpstr>Using Blackbody Equation</vt:lpstr>
      <vt:lpstr>Using Blackbody Equation</vt:lpstr>
      <vt:lpstr>Blackbodies --- SS Applications</vt:lpstr>
      <vt:lpstr>PowerPoint Presentation</vt:lpstr>
      <vt:lpstr>Blackbodies Make Life Easy</vt:lpstr>
      <vt:lpstr>SSE!</vt:lpstr>
      <vt:lpstr>SSE!</vt:lpstr>
      <vt:lpstr>Blackbodies are a Big Fat Lie!</vt:lpstr>
      <vt:lpstr>Earth Radiation</vt:lpstr>
      <vt:lpstr>Earth Greenhouse Gases</vt:lpstr>
      <vt:lpstr>Non-Blackbody Features: Reflection</vt:lpstr>
      <vt:lpstr>Star vs. Planet</vt:lpstr>
      <vt:lpstr>Temp, Temp, Temp</vt:lpstr>
      <vt:lpstr>Tweaks to Planet Teff</vt:lpstr>
      <vt:lpstr>Planet Temperatures (in K)</vt:lpstr>
      <vt:lpstr>PowerPoint Presentation</vt:lpstr>
      <vt:lpstr>Astrometry Instead?</vt:lpstr>
    </vt:vector>
  </TitlesOfParts>
  <Company>Georgia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 Formation</dc:title>
  <dc:creator>Unknown User</dc:creator>
  <cp:lastModifiedBy>Manzano Pisco</cp:lastModifiedBy>
  <cp:revision>249</cp:revision>
  <cp:lastPrinted>2009-02-09T02:47:38Z</cp:lastPrinted>
  <dcterms:created xsi:type="dcterms:W3CDTF">2012-02-07T03:15:33Z</dcterms:created>
  <dcterms:modified xsi:type="dcterms:W3CDTF">2024-09-30T17:02:03Z</dcterms:modified>
</cp:coreProperties>
</file>