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4554" r:id="rId3"/>
    <p:sldMasterId id="2147486657" r:id="rId4"/>
    <p:sldMasterId id="2147486669" r:id="rId5"/>
    <p:sldMasterId id="2147486705" r:id="rId6"/>
  </p:sldMasterIdLst>
  <p:notesMasterIdLst>
    <p:notesMasterId r:id="rId37"/>
  </p:notesMasterIdLst>
  <p:handoutMasterIdLst>
    <p:handoutMasterId r:id="rId38"/>
  </p:handoutMasterIdLst>
  <p:sldIdLst>
    <p:sldId id="389" r:id="rId7"/>
    <p:sldId id="383" r:id="rId8"/>
    <p:sldId id="460" r:id="rId9"/>
    <p:sldId id="459" r:id="rId10"/>
    <p:sldId id="350" r:id="rId11"/>
    <p:sldId id="381" r:id="rId12"/>
    <p:sldId id="462" r:id="rId13"/>
    <p:sldId id="417" r:id="rId14"/>
    <p:sldId id="349" r:id="rId15"/>
    <p:sldId id="351" r:id="rId16"/>
    <p:sldId id="334" r:id="rId17"/>
    <p:sldId id="463" r:id="rId18"/>
    <p:sldId id="374" r:id="rId19"/>
    <p:sldId id="464" r:id="rId20"/>
    <p:sldId id="352" r:id="rId21"/>
    <p:sldId id="353" r:id="rId22"/>
    <p:sldId id="336" r:id="rId23"/>
    <p:sldId id="341" r:id="rId24"/>
    <p:sldId id="418" r:id="rId25"/>
    <p:sldId id="347" r:id="rId26"/>
    <p:sldId id="358" r:id="rId27"/>
    <p:sldId id="361" r:id="rId28"/>
    <p:sldId id="337" r:id="rId29"/>
    <p:sldId id="338" r:id="rId30"/>
    <p:sldId id="465" r:id="rId31"/>
    <p:sldId id="461" r:id="rId32"/>
    <p:sldId id="398" r:id="rId33"/>
    <p:sldId id="363" r:id="rId34"/>
    <p:sldId id="364" r:id="rId35"/>
    <p:sldId id="388" r:id="rId36"/>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2"/>
    <p:restoredTop sz="89249"/>
  </p:normalViewPr>
  <p:slideViewPr>
    <p:cSldViewPr>
      <p:cViewPr varScale="1">
        <p:scale>
          <a:sx n="104" d="100"/>
          <a:sy n="104" d="100"/>
        </p:scale>
        <p:origin x="304" y="208"/>
      </p:cViewPr>
      <p:guideLst>
        <p:guide orient="horz" pos="2112"/>
        <p:guide pos="2880"/>
      </p:guideLst>
    </p:cSldViewPr>
  </p:slideViewPr>
  <p:outlineViewPr>
    <p:cViewPr>
      <p:scale>
        <a:sx n="25" d="100"/>
        <a:sy n="25" d="100"/>
      </p:scale>
      <p:origin x="0" y="0"/>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46F5A878-A68F-5D25-C1D1-27CEBBD767E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96CA9877-0EBC-5DD7-1273-95C1DB3D981D}"/>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38265FF4-31F6-6F27-1A0F-334C27673CFA}"/>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366AC30F-DA4C-EA66-2832-C93908071A15}"/>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6AD16033-AD7D-A64A-B17A-DFC73E53244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A36D99E-DF3A-EDB9-FCCE-6AEE4C674E2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8F1766D8-4C56-93A8-0639-94F360A2A2F5}"/>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74756" name="Rectangle 4">
            <a:extLst>
              <a:ext uri="{FF2B5EF4-FFF2-40B4-BE49-F238E27FC236}">
                <a16:creationId xmlns:a16="http://schemas.microsoft.com/office/drawing/2014/main" id="{FE238F74-300A-439F-FEBB-2B5E4F15CFC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0739BA3C-9EFB-45C6-D8EB-C4104D59933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41925D18-76E5-E3FA-D097-505435574D2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110CB18B-C6A8-C125-2FFD-AEFC523AA347}"/>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C797604B-158A-194F-8CFC-727D3A8D247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photojournal.jpl.nasa.gov/catalog/PIA19657"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photojournal.jpl.nasa.gov/catalog/PIA17655"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6">
            <a:extLst>
              <a:ext uri="{FF2B5EF4-FFF2-40B4-BE49-F238E27FC236}">
                <a16:creationId xmlns:a16="http://schemas.microsoft.com/office/drawing/2014/main" id="{9E34AE6B-1927-C686-402D-87204C45F8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77826" name="Rectangle 7">
            <a:extLst>
              <a:ext uri="{FF2B5EF4-FFF2-40B4-BE49-F238E27FC236}">
                <a16:creationId xmlns:a16="http://schemas.microsoft.com/office/drawing/2014/main" id="{CE4FB77C-225C-732E-0D76-42FD20E830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752561E-2330-8148-8DE3-C5E0AB4F4C75}" type="slidenum">
              <a:rPr lang="en-US" altLang="en-US" smtClean="0">
                <a:solidFill>
                  <a:srgbClr val="000000"/>
                </a:solidFill>
              </a:rPr>
              <a:pPr>
                <a:spcBef>
                  <a:spcPct val="0"/>
                </a:spcBef>
              </a:pPr>
              <a:t>1</a:t>
            </a:fld>
            <a:endParaRPr lang="en-US" altLang="en-US">
              <a:solidFill>
                <a:srgbClr val="000000"/>
              </a:solidFill>
            </a:endParaRPr>
          </a:p>
        </p:txBody>
      </p:sp>
      <p:sp>
        <p:nvSpPr>
          <p:cNvPr id="77827" name="Rectangle 2">
            <a:extLst>
              <a:ext uri="{FF2B5EF4-FFF2-40B4-BE49-F238E27FC236}">
                <a16:creationId xmlns:a16="http://schemas.microsoft.com/office/drawing/2014/main" id="{69985BBA-FD99-BBB3-975C-0C2AF96FB113}"/>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09DA91CB-056C-21C9-8993-D67360D917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25163A9-6D1C-DCF5-8DAD-89EA404EFD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86C9A44-852C-224A-A641-5B308DB92423}" type="slidenum">
              <a:rPr lang="en-US" altLang="en-US" smtClean="0"/>
              <a:pPr>
                <a:spcBef>
                  <a:spcPct val="0"/>
                </a:spcBef>
              </a:pPr>
              <a:t>10</a:t>
            </a:fld>
            <a:endParaRPr lang="en-US" altLang="en-US"/>
          </a:p>
        </p:txBody>
      </p:sp>
      <p:sp>
        <p:nvSpPr>
          <p:cNvPr id="96258" name="Rectangle 1026">
            <a:extLst>
              <a:ext uri="{FF2B5EF4-FFF2-40B4-BE49-F238E27FC236}">
                <a16:creationId xmlns:a16="http://schemas.microsoft.com/office/drawing/2014/main" id="{F8CD47EB-8289-1451-047C-E9818034B7CA}"/>
              </a:ext>
            </a:extLst>
          </p:cNvPr>
          <p:cNvSpPr>
            <a:spLocks noGrp="1" noRot="1" noChangeAspect="1" noChangeArrowheads="1" noTextEdit="1"/>
          </p:cNvSpPr>
          <p:nvPr>
            <p:ph type="sldImg"/>
          </p:nvPr>
        </p:nvSpPr>
        <p:spPr>
          <a:ln/>
        </p:spPr>
      </p:sp>
      <p:sp>
        <p:nvSpPr>
          <p:cNvPr id="96259" name="Rectangle 1027">
            <a:extLst>
              <a:ext uri="{FF2B5EF4-FFF2-40B4-BE49-F238E27FC236}">
                <a16:creationId xmlns:a16="http://schemas.microsoft.com/office/drawing/2014/main" id="{D9029B59-7E1B-C2F7-5B18-D14B8D30B5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adiabatic lapse rate was </a:t>
            </a:r>
            <a:r>
              <a:rPr lang="en-US" altLang="en-US">
                <a:solidFill>
                  <a:srgbClr val="FF0000"/>
                </a:solidFill>
                <a:latin typeface="Times New Roman" panose="02020603050405020304" pitchFamily="18" charset="0"/>
                <a:ea typeface="ＭＳ Ｐゴシック" panose="020B0600070205080204" pitchFamily="34" charset="-128"/>
              </a:rPr>
              <a:t>dT/dz   </a:t>
            </a:r>
            <a:r>
              <a:rPr lang="en-US" altLang="en-US">
                <a:solidFill>
                  <a:srgbClr val="000000"/>
                </a:solidFill>
                <a:latin typeface="Times New Roman" panose="02020603050405020304" pitchFamily="18" charset="0"/>
                <a:ea typeface="ＭＳ Ｐゴシック" panose="020B0600070205080204" pitchFamily="34" charset="-128"/>
              </a:rPr>
              <a:t>= – g(z) / c</a:t>
            </a:r>
            <a:r>
              <a:rPr lang="en-US" altLang="en-US" baseline="-25000">
                <a:solidFill>
                  <a:srgbClr val="000000"/>
                </a:solidFill>
                <a:latin typeface="Times New Roman" panose="02020603050405020304" pitchFamily="18" charset="0"/>
                <a:ea typeface="ＭＳ Ｐゴシック" panose="020B0600070205080204" pitchFamily="34" charset="-128"/>
              </a:rPr>
              <a:t>P</a:t>
            </a:r>
          </a:p>
          <a:p>
            <a:pPr eaLnBrk="1" hangingPunct="1"/>
            <a:r>
              <a:rPr lang="en-US" altLang="en-US">
                <a:solidFill>
                  <a:srgbClr val="000000"/>
                </a:solidFill>
                <a:latin typeface="Times New Roman" panose="02020603050405020304" pitchFamily="18" charset="0"/>
                <a:ea typeface="ＭＳ Ｐゴシック" panose="020B0600070205080204" pitchFamily="34" charset="-128"/>
              </a:rPr>
              <a:t>now we’re talking about dP/dz</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77FE65D4-B9B8-D10E-45BC-5683333C7E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7096B87-8150-F748-95B8-93414ADF0B3A}" type="slidenum">
              <a:rPr lang="en-US" altLang="en-US" smtClean="0"/>
              <a:pPr>
                <a:spcBef>
                  <a:spcPct val="0"/>
                </a:spcBef>
              </a:pPr>
              <a:t>11</a:t>
            </a:fld>
            <a:endParaRPr lang="en-US" altLang="en-US"/>
          </a:p>
        </p:txBody>
      </p:sp>
      <p:sp>
        <p:nvSpPr>
          <p:cNvPr id="98306" name="Rectangle 1026">
            <a:extLst>
              <a:ext uri="{FF2B5EF4-FFF2-40B4-BE49-F238E27FC236}">
                <a16:creationId xmlns:a16="http://schemas.microsoft.com/office/drawing/2014/main" id="{1348DA9D-32F6-018E-0E60-BE1C605ECD0D}"/>
              </a:ext>
            </a:extLst>
          </p:cNvPr>
          <p:cNvSpPr>
            <a:spLocks noGrp="1" noRot="1" noChangeAspect="1" noChangeArrowheads="1" noTextEdit="1"/>
          </p:cNvSpPr>
          <p:nvPr>
            <p:ph type="sldImg"/>
          </p:nvPr>
        </p:nvSpPr>
        <p:spPr>
          <a:ln/>
        </p:spPr>
      </p:sp>
      <p:sp>
        <p:nvSpPr>
          <p:cNvPr id="98307" name="Rectangle 1027">
            <a:extLst>
              <a:ext uri="{FF2B5EF4-FFF2-40B4-BE49-F238E27FC236}">
                <a16:creationId xmlns:a16="http://schemas.microsoft.com/office/drawing/2014/main" id="{F3CDF5AA-40D5-94D4-09AE-AF43BD63B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Terrestrial pressures at surface … Jovian pressures at base of molecular layers shown on p 276-277 figures in 2</a:t>
            </a:r>
            <a:r>
              <a:rPr lang="en-US" altLang="en-US" baseline="30000" dirty="0">
                <a:latin typeface="Times New Roman" panose="02020603050405020304" pitchFamily="18" charset="0"/>
                <a:ea typeface="ＭＳ Ｐゴシック" panose="020B0600070205080204" pitchFamily="34" charset="-128"/>
              </a:rPr>
              <a:t>nd</a:t>
            </a:r>
            <a:r>
              <a:rPr lang="en-US" altLang="en-US" dirty="0">
                <a:latin typeface="Times New Roman" panose="02020603050405020304" pitchFamily="18" charset="0"/>
                <a:ea typeface="ＭＳ Ｐゴシック" panose="020B0600070205080204" pitchFamily="34" charset="-128"/>
              </a:rPr>
              <a:t> edition</a:t>
            </a:r>
          </a:p>
          <a:p>
            <a:pPr eaLnBrk="1" hangingPunct="1"/>
            <a:r>
              <a:rPr lang="en-US" altLang="en-US" dirty="0">
                <a:latin typeface="Times New Roman" panose="02020603050405020304" pitchFamily="18" charset="0"/>
                <a:ea typeface="ＭＳ Ｐゴシック" panose="020B0600070205080204" pitchFamily="34" charset="-128"/>
              </a:rPr>
              <a:t>Terrestrial scale heights at surface … Jovian scale heights at 1 bar</a:t>
            </a:r>
          </a:p>
          <a:p>
            <a:pPr eaLnBrk="1" hangingPunct="1"/>
            <a:r>
              <a:rPr lang="en-US" altLang="en-US" dirty="0">
                <a:latin typeface="Times New Roman" panose="02020603050405020304" pitchFamily="18" charset="0"/>
                <a:ea typeface="ＭＳ Ｐゴシック" panose="020B0600070205080204" pitchFamily="34" charset="-128"/>
              </a:rPr>
              <a:t>N2 has triple bond, so very stable</a:t>
            </a:r>
          </a:p>
          <a:p>
            <a:pPr eaLnBrk="1" hangingPunct="1"/>
            <a:r>
              <a:rPr lang="en-US" altLang="en-US" dirty="0">
                <a:latin typeface="Times New Roman" panose="02020603050405020304" pitchFamily="18" charset="0"/>
                <a:ea typeface="ＭＳ Ｐゴシック" panose="020B0600070205080204" pitchFamily="34" charset="-128"/>
              </a:rPr>
              <a:t>O2 has double bond</a:t>
            </a:r>
          </a:p>
          <a:p>
            <a:pPr eaLnBrk="1" hangingPunct="1"/>
            <a:r>
              <a:rPr lang="en-US" altLang="en-US" dirty="0">
                <a:latin typeface="Times New Roman" panose="02020603050405020304" pitchFamily="18" charset="0"/>
                <a:ea typeface="ＭＳ Ｐゴシック" panose="020B0600070205080204" pitchFamily="34" charset="-128"/>
              </a:rPr>
              <a:t>Titan has 98.4% N2, 1.6% CH4</a:t>
            </a:r>
          </a:p>
          <a:p>
            <a:pPr eaLnBrk="1" hangingPunct="1"/>
            <a:r>
              <a:rPr lang="en-US" altLang="en-US" dirty="0">
                <a:latin typeface="Times New Roman" panose="02020603050405020304" pitchFamily="18" charset="0"/>
                <a:ea typeface="ＭＳ Ｐゴシック" panose="020B0600070205080204" pitchFamily="34" charset="-128"/>
              </a:rPr>
              <a:t>Jovian scale heights larger because H2 and He are so light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03608CA6-5810-E6EE-FE8A-BB0F9ADC25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C418597-D40A-3146-A7FD-0D5F8A918D96}" type="slidenum">
              <a:rPr lang="en-US" altLang="en-US" smtClean="0">
                <a:solidFill>
                  <a:srgbClr val="000000"/>
                </a:solidFill>
              </a:rPr>
              <a:pPr>
                <a:spcBef>
                  <a:spcPct val="0"/>
                </a:spcBef>
              </a:pPr>
              <a:t>12</a:t>
            </a:fld>
            <a:endParaRPr lang="en-US" altLang="en-US">
              <a:solidFill>
                <a:srgbClr val="000000"/>
              </a:solidFill>
            </a:endParaRPr>
          </a:p>
        </p:txBody>
      </p:sp>
      <p:sp>
        <p:nvSpPr>
          <p:cNvPr id="100354" name="Rectangle 1026">
            <a:extLst>
              <a:ext uri="{FF2B5EF4-FFF2-40B4-BE49-F238E27FC236}">
                <a16:creationId xmlns:a16="http://schemas.microsoft.com/office/drawing/2014/main" id="{6096D2B4-8642-75AC-0682-BB68CF433E6E}"/>
              </a:ext>
            </a:extLst>
          </p:cNvPr>
          <p:cNvSpPr>
            <a:spLocks noGrp="1" noRot="1" noChangeAspect="1" noChangeArrowheads="1" noTextEdit="1"/>
          </p:cNvSpPr>
          <p:nvPr>
            <p:ph type="sldImg"/>
          </p:nvPr>
        </p:nvSpPr>
        <p:spPr>
          <a:ln/>
        </p:spPr>
      </p:sp>
      <p:sp>
        <p:nvSpPr>
          <p:cNvPr id="100355" name="Rectangle 1027">
            <a:extLst>
              <a:ext uri="{FF2B5EF4-FFF2-40B4-BE49-F238E27FC236}">
                <a16:creationId xmlns:a16="http://schemas.microsoft.com/office/drawing/2014/main" id="{0C8EA322-B438-54D1-3E50-24BD694FBA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Earth’s carbon is locked in oceans!</a:t>
            </a:r>
          </a:p>
          <a:p>
            <a:pPr eaLnBrk="1" hangingPunct="1"/>
            <a:r>
              <a:rPr lang="en-US" dirty="0"/>
              <a:t>The black pre-industrial carbon values show the carbon cycle and the balance that existed without human emissions. The red values indicate the effects that the human emissions have had on the carbon cycle. Increased emissions have increased levels of carbon in the atmosphere, pressuring the ocean and land biosphere to accept more carbon and limiting their future effectiveness as CO</a:t>
            </a:r>
            <a:r>
              <a:rPr lang="en-US" baseline="-25000" dirty="0"/>
              <a:t>2</a:t>
            </a:r>
            <a:r>
              <a:rPr lang="en-US" dirty="0"/>
              <a:t> sinks. </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46329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D0BB3137-5E97-3C3E-E30A-C64C2B64D5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8022C20-736A-B44F-B7D3-76717E70CF46}" type="slidenum">
              <a:rPr lang="en-US" altLang="en-US" smtClean="0"/>
              <a:pPr>
                <a:spcBef>
                  <a:spcPct val="0"/>
                </a:spcBef>
              </a:pPr>
              <a:t>13</a:t>
            </a:fld>
            <a:endParaRPr lang="en-US" altLang="en-US"/>
          </a:p>
        </p:txBody>
      </p:sp>
      <p:sp>
        <p:nvSpPr>
          <p:cNvPr id="102402" name="Rectangle 1026">
            <a:extLst>
              <a:ext uri="{FF2B5EF4-FFF2-40B4-BE49-F238E27FC236}">
                <a16:creationId xmlns:a16="http://schemas.microsoft.com/office/drawing/2014/main" id="{9A0E7A82-B91A-22E3-1DCF-9D75DCD2AF12}"/>
              </a:ext>
            </a:extLst>
          </p:cNvPr>
          <p:cNvSpPr>
            <a:spLocks noGrp="1" noRot="1" noChangeAspect="1" noChangeArrowheads="1" noTextEdit="1"/>
          </p:cNvSpPr>
          <p:nvPr>
            <p:ph type="sldImg"/>
          </p:nvPr>
        </p:nvSpPr>
        <p:spPr>
          <a:ln/>
        </p:spPr>
      </p:sp>
      <p:sp>
        <p:nvSpPr>
          <p:cNvPr id="102403" name="Rectangle 1027">
            <a:extLst>
              <a:ext uri="{FF2B5EF4-FFF2-40B4-BE49-F238E27FC236}">
                <a16:creationId xmlns:a16="http://schemas.microsoft.com/office/drawing/2014/main" id="{B308415A-ABEA-E8F9-37D1-F6F28F4592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5227BF21-826F-F397-61E4-B607F8789B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96BF88E-FD22-0840-9DCF-040CC4187F9B}" type="slidenum">
              <a:rPr lang="en-US" altLang="en-US" smtClean="0"/>
              <a:pPr>
                <a:spcBef>
                  <a:spcPct val="0"/>
                </a:spcBef>
              </a:pPr>
              <a:t>14</a:t>
            </a:fld>
            <a:endParaRPr lang="en-US" altLang="en-US"/>
          </a:p>
        </p:txBody>
      </p:sp>
      <p:sp>
        <p:nvSpPr>
          <p:cNvPr id="92162" name="Rectangle 2">
            <a:extLst>
              <a:ext uri="{FF2B5EF4-FFF2-40B4-BE49-F238E27FC236}">
                <a16:creationId xmlns:a16="http://schemas.microsoft.com/office/drawing/2014/main" id="{7CCD9674-CF80-510F-AD76-7C9E423BDAAD}"/>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AE75EE4D-CE1E-F346-B8CC-CB18F72A60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73756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780F847A-4F6D-A54B-3DBC-93516334CF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B5B1A6E-729C-0F44-8830-32B118A4D7E5}" type="slidenum">
              <a:rPr lang="en-US" altLang="en-US" smtClean="0"/>
              <a:pPr>
                <a:spcBef>
                  <a:spcPct val="0"/>
                </a:spcBef>
              </a:pPr>
              <a:t>15</a:t>
            </a:fld>
            <a:endParaRPr lang="en-US" altLang="en-US"/>
          </a:p>
        </p:txBody>
      </p:sp>
      <p:sp>
        <p:nvSpPr>
          <p:cNvPr id="104450" name="Rectangle 1026">
            <a:extLst>
              <a:ext uri="{FF2B5EF4-FFF2-40B4-BE49-F238E27FC236}">
                <a16:creationId xmlns:a16="http://schemas.microsoft.com/office/drawing/2014/main" id="{F259E4BE-2348-3B44-FD38-D75DC7E0D101}"/>
              </a:ext>
            </a:extLst>
          </p:cNvPr>
          <p:cNvSpPr>
            <a:spLocks noGrp="1" noRot="1" noChangeAspect="1" noChangeArrowheads="1" noTextEdit="1"/>
          </p:cNvSpPr>
          <p:nvPr>
            <p:ph type="sldImg"/>
          </p:nvPr>
        </p:nvSpPr>
        <p:spPr>
          <a:ln/>
        </p:spPr>
      </p:sp>
      <p:sp>
        <p:nvSpPr>
          <p:cNvPr id="104451" name="Rectangle 1027">
            <a:extLst>
              <a:ext uri="{FF2B5EF4-FFF2-40B4-BE49-F238E27FC236}">
                <a16:creationId xmlns:a16="http://schemas.microsoft.com/office/drawing/2014/main" id="{1DA4FDC0-79B6-CACD-91A3-E4853F7CB6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7CD14356-7FDE-BE1D-93D5-80C706DDCC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3D46400-335F-1F4F-895A-A1BB96BC20D3}" type="slidenum">
              <a:rPr lang="en-US" altLang="en-US" smtClean="0"/>
              <a:pPr>
                <a:spcBef>
                  <a:spcPct val="0"/>
                </a:spcBef>
              </a:pPr>
              <a:t>16</a:t>
            </a:fld>
            <a:endParaRPr lang="en-US" altLang="en-US"/>
          </a:p>
        </p:txBody>
      </p:sp>
      <p:sp>
        <p:nvSpPr>
          <p:cNvPr id="106498" name="Rectangle 1026">
            <a:extLst>
              <a:ext uri="{FF2B5EF4-FFF2-40B4-BE49-F238E27FC236}">
                <a16:creationId xmlns:a16="http://schemas.microsoft.com/office/drawing/2014/main" id="{E464BB4D-AECC-78A4-B052-1E460F064A20}"/>
              </a:ext>
            </a:extLst>
          </p:cNvPr>
          <p:cNvSpPr>
            <a:spLocks noGrp="1" noRot="1" noChangeAspect="1" noChangeArrowheads="1" noTextEdit="1"/>
          </p:cNvSpPr>
          <p:nvPr>
            <p:ph type="sldImg"/>
          </p:nvPr>
        </p:nvSpPr>
        <p:spPr>
          <a:ln/>
        </p:spPr>
      </p:sp>
      <p:sp>
        <p:nvSpPr>
          <p:cNvPr id="106499" name="Rectangle 1027">
            <a:extLst>
              <a:ext uri="{FF2B5EF4-FFF2-40B4-BE49-F238E27FC236}">
                <a16:creationId xmlns:a16="http://schemas.microsoft.com/office/drawing/2014/main" id="{AF8C5E2A-C2FB-0500-C57D-BA440D3C11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radiation dumps heat into ozone in stratosphere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8FD9D9A5-B4EA-1AF5-4DEE-E5C97993A0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427100-801C-C740-A631-3BB28CBEBEE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0" name="Rectangle 2">
            <a:extLst>
              <a:ext uri="{FF2B5EF4-FFF2-40B4-BE49-F238E27FC236}">
                <a16:creationId xmlns:a16="http://schemas.microsoft.com/office/drawing/2014/main" id="{1F49B184-3785-9615-DE14-8E3B8326EDF3}"/>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0AB331F-7243-3417-2FC5-D589B4C1A7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0E3869E7-209E-F409-4B37-BAB120AAFB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865B8F-88E7-9D44-971E-6567A2A2D3C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8" name="Rectangle 2">
            <a:extLst>
              <a:ext uri="{FF2B5EF4-FFF2-40B4-BE49-F238E27FC236}">
                <a16:creationId xmlns:a16="http://schemas.microsoft.com/office/drawing/2014/main" id="{712189F8-7520-57BC-FA17-E69C21E47AC6}"/>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EEB82CCC-EDD8-4FDD-64A4-59A82A9A48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N2O = nitrous oxide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87A7390D-9D2F-F393-F1C9-99F823F52F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955236-9410-894F-A0E6-62BE9A4F97A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2">
            <a:extLst>
              <a:ext uri="{FF2B5EF4-FFF2-40B4-BE49-F238E27FC236}">
                <a16:creationId xmlns:a16="http://schemas.microsoft.com/office/drawing/2014/main" id="{9CF38AD3-A4DF-15FA-02E7-7F792165C220}"/>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7ED35DB8-1856-A55E-34FC-EAFAD34DD1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6">
            <a:extLst>
              <a:ext uri="{FF2B5EF4-FFF2-40B4-BE49-F238E27FC236}">
                <a16:creationId xmlns:a16="http://schemas.microsoft.com/office/drawing/2014/main" id="{E6D0A4CE-91B8-D872-8A5C-37D7FA6871C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79874" name="Rectangle 7">
            <a:extLst>
              <a:ext uri="{FF2B5EF4-FFF2-40B4-BE49-F238E27FC236}">
                <a16:creationId xmlns:a16="http://schemas.microsoft.com/office/drawing/2014/main" id="{A32A43DD-7BBC-0E53-84B5-28D8DCC600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9ACCC02-1FAC-1A48-9F25-CBC235F8ED29}" type="slidenum">
              <a:rPr lang="en-US" altLang="en-US" smtClean="0">
                <a:solidFill>
                  <a:srgbClr val="000000"/>
                </a:solidFill>
              </a:rPr>
              <a:pPr>
                <a:spcBef>
                  <a:spcPct val="0"/>
                </a:spcBef>
              </a:pPr>
              <a:t>2</a:t>
            </a:fld>
            <a:endParaRPr lang="en-US" altLang="en-US">
              <a:solidFill>
                <a:srgbClr val="000000"/>
              </a:solidFill>
            </a:endParaRPr>
          </a:p>
        </p:txBody>
      </p:sp>
      <p:sp>
        <p:nvSpPr>
          <p:cNvPr id="79875" name="Rectangle 2">
            <a:extLst>
              <a:ext uri="{FF2B5EF4-FFF2-40B4-BE49-F238E27FC236}">
                <a16:creationId xmlns:a16="http://schemas.microsoft.com/office/drawing/2014/main" id="{84B613BC-884E-2F54-F3A5-B59E21E48190}"/>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19F05B27-8FB0-AEBF-0784-DBD3874A98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NASA's Cassini spacecraft watched clouds of methane moving across the far northern regions of Saturn's largest moon, Titan, on Oct. 29 and 30, 2016. </a:t>
            </a:r>
          </a:p>
          <a:p>
            <a:r>
              <a:rPr lang="en-US" altLang="en-US" dirty="0">
                <a:latin typeface="Times New Roman" panose="02020603050405020304" pitchFamily="18" charset="0"/>
                <a:ea typeface="ＭＳ Ｐゴシック" panose="020B0600070205080204" pitchFamily="34" charset="-128"/>
              </a:rPr>
              <a:t>Several sets of clouds develop, move over the surface and fade during the course of this movie sequence, which spans 11 hours, with one frame taken every 20 minutes. Most prominent are long cloud streaks that lie between 49 and 55 degrees north latitude. While the general region of cloud activity is persistent over the course of the observation, individual streaks appear to develop then fade. These clouds are measured to move at a speed of about 14 to 22 miles per hour (7 to 10 meters per second).</a:t>
            </a:r>
          </a:p>
          <a:p>
            <a:r>
              <a:rPr lang="en-US" altLang="en-US" dirty="0">
                <a:latin typeface="Times New Roman" panose="02020603050405020304" pitchFamily="18" charset="0"/>
                <a:ea typeface="ＭＳ Ｐゴシック" panose="020B0600070205080204" pitchFamily="34" charset="-128"/>
              </a:rPr>
              <a:t>There are also some small clouds over the region of small lakes farther north, including a bright cloud between </a:t>
            </a:r>
            <a:r>
              <a:rPr lang="en-US" altLang="en-US" dirty="0" err="1">
                <a:latin typeface="Times New Roman" panose="02020603050405020304" pitchFamily="18" charset="0"/>
                <a:ea typeface="ＭＳ Ｐゴシック" panose="020B0600070205080204" pitchFamily="34" charset="-128"/>
              </a:rPr>
              <a:t>Neagh</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Lacus</a:t>
            </a:r>
            <a:r>
              <a:rPr lang="en-US" altLang="en-US" dirty="0">
                <a:latin typeface="Times New Roman" panose="02020603050405020304" pitchFamily="18" charset="0"/>
                <a:ea typeface="ＭＳ Ｐゴシック" panose="020B0600070205080204" pitchFamily="34" charset="-128"/>
              </a:rPr>
              <a:t> and Punga Mare, which fade over the course of the movie. This small grouping of clouds is moving at a speed of about 0.7 to 1.4 miles per hour (1 to 2 meters per second).</a:t>
            </a:r>
          </a:p>
          <a:p>
            <a:r>
              <a:rPr lang="en-US" altLang="en-US" dirty="0">
                <a:latin typeface="Times New Roman" panose="02020603050405020304" pitchFamily="18" charset="0"/>
                <a:ea typeface="ＭＳ Ｐゴシック" panose="020B0600070205080204" pitchFamily="34" charset="-128"/>
              </a:rPr>
              <a:t>In 2016, Cassini has intermittently observed clouds across the northern mid-latitudes of Titan, as well as within the north polar region -- an area known to contain numerous methane/ethane lakes and seas see </a:t>
            </a:r>
            <a:r>
              <a:rPr lang="en-US" altLang="en-US" dirty="0">
                <a:latin typeface="Times New Roman" panose="02020603050405020304" pitchFamily="18" charset="0"/>
                <a:ea typeface="ＭＳ Ｐゴシック" panose="020B0600070205080204" pitchFamily="34" charset="-128"/>
                <a:hlinkClick r:id="rId3"/>
              </a:rPr>
              <a:t>PIA19657</a:t>
            </a:r>
            <a:r>
              <a:rPr lang="en-US" altLang="en-US" dirty="0">
                <a:latin typeface="Times New Roman" panose="02020603050405020304" pitchFamily="18" charset="0"/>
                <a:ea typeface="ＭＳ Ｐゴシック" panose="020B0600070205080204" pitchFamily="34" charset="-128"/>
              </a:rPr>
              <a:t> and </a:t>
            </a:r>
            <a:r>
              <a:rPr lang="en-US" altLang="en-US" dirty="0">
                <a:latin typeface="Times New Roman" panose="02020603050405020304" pitchFamily="18" charset="0"/>
                <a:ea typeface="ＭＳ Ｐゴシック" panose="020B0600070205080204" pitchFamily="34" charset="-128"/>
                <a:hlinkClick r:id="rId4"/>
              </a:rPr>
              <a:t>PIA17655</a:t>
            </a:r>
            <a:r>
              <a:rPr lang="en-US" altLang="en-US" dirty="0">
                <a:latin typeface="Times New Roman" panose="02020603050405020304" pitchFamily="18" charset="0"/>
                <a:ea typeface="ＭＳ Ｐゴシック" panose="020B0600070205080204" pitchFamily="34" charset="-128"/>
              </a:rPr>
              <a:t>. However, most of this year's observations designed for cloud monitoring have been short snapshots taken days, or weeks, apart. This observation provides Cassini's best opportunity in 2016 to study short-term cloud dynamics.</a:t>
            </a:r>
          </a:p>
          <a:p>
            <a:r>
              <a:rPr lang="en-US" altLang="en-US" dirty="0">
                <a:latin typeface="Times New Roman" panose="02020603050405020304" pitchFamily="18" charset="0"/>
                <a:ea typeface="ＭＳ Ｐゴシック" panose="020B0600070205080204" pitchFamily="34" charset="-128"/>
              </a:rPr>
              <a:t>Models of Titan's climate have predicted more cloud activity during early northern summer than what Cassini has observed so far, suggesting that the current understanding of the giant moon's changing seasons is incomplete.</a:t>
            </a:r>
          </a:p>
          <a:p>
            <a:r>
              <a:rPr lang="en-US" altLang="en-US" dirty="0">
                <a:latin typeface="Times New Roman" panose="02020603050405020304" pitchFamily="18" charset="0"/>
                <a:ea typeface="ＭＳ Ｐゴシック" panose="020B0600070205080204" pitchFamily="34" charset="-128"/>
              </a:rPr>
              <a:t>The mission will continue monitoring Titan's weather around the 2017 summer solstice in Titan's northern hemisphere.</a:t>
            </a:r>
          </a:p>
          <a:p>
            <a:r>
              <a:rPr lang="en-US" altLang="en-US" dirty="0">
                <a:latin typeface="Times New Roman" panose="02020603050405020304" pitchFamily="18" charset="0"/>
                <a:ea typeface="ＭＳ Ｐゴシック" panose="020B0600070205080204" pitchFamily="34" charset="-128"/>
              </a:rPr>
              <a:t>The movie was acquired using the Cassini narrow-angle camera using infrared filters to make the surface and tropospheric methane clouds visible.</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D7B92A1B-DFB5-82CC-B982-661FD43C0F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D54DFA-2AAD-7D4A-8124-9FF0875FB8B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4" name="Rectangle 2">
            <a:extLst>
              <a:ext uri="{FF2B5EF4-FFF2-40B4-BE49-F238E27FC236}">
                <a16:creationId xmlns:a16="http://schemas.microsoft.com/office/drawing/2014/main" id="{DC87E76F-E368-5162-0AE1-255650EDB1BF}"/>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E64E6B5F-7AC6-C2C1-222F-57842AE594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77EB41B7-A226-2D46-1168-83BE130DAA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080CEE-84B1-0140-920C-3BB879F65F6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2" name="Rectangle 2">
            <a:extLst>
              <a:ext uri="{FF2B5EF4-FFF2-40B4-BE49-F238E27FC236}">
                <a16:creationId xmlns:a16="http://schemas.microsoft.com/office/drawing/2014/main" id="{3DD6F4D4-D4B8-BCB4-11C1-6D7D874813B6}"/>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4B9E62B5-4E18-F8D0-ACAC-2D24A5A3C9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7DD25079-24AB-62B7-8DD6-1FE0178A9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986FCB-D285-8843-BE38-E76CDD9C72F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3730" name="Rectangle 2">
            <a:extLst>
              <a:ext uri="{FF2B5EF4-FFF2-40B4-BE49-F238E27FC236}">
                <a16:creationId xmlns:a16="http://schemas.microsoft.com/office/drawing/2014/main" id="{0660BEF3-DDD9-9C97-98E4-D6D6B4B25FA7}"/>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2C8437F9-7A0D-F9CC-A975-D42F6F65B7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505B7FC2-EBA9-80D6-342C-1420FB4C92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D19864-F58F-6C48-8B7D-E7348907613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5778" name="Rectangle 2">
            <a:extLst>
              <a:ext uri="{FF2B5EF4-FFF2-40B4-BE49-F238E27FC236}">
                <a16:creationId xmlns:a16="http://schemas.microsoft.com/office/drawing/2014/main" id="{E0C63AB7-5C96-E4EF-48D5-56C6D45C1C42}"/>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7EDE75F6-0DDB-1EE2-FC8B-524CDA8031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how much more light does Venus receive than Earth?  … about a 2X via 1/R</a:t>
            </a:r>
            <a:r>
              <a:rPr lang="en-US" altLang="en-US" baseline="30000">
                <a:latin typeface="Times New Roman" panose="02020603050405020304" pitchFamily="18" charset="0"/>
                <a:ea typeface="ＭＳ Ｐゴシック" panose="020B0600070205080204" pitchFamily="34" charset="-128"/>
              </a:rPr>
              <a:t>2</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2D7039E6-1A77-7633-992C-BC7438130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A7E111-1B2A-524D-AADF-044125B788C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3CB2D1F3-E2E2-9281-F9D7-1269D54D64AA}"/>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E6B931B2-0783-5B72-F21E-EB35DB5330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2D7039E6-1A77-7633-992C-BC7438130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A7E111-1B2A-524D-AADF-044125B788C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3CB2D1F3-E2E2-9281-F9D7-1269D54D64AA}"/>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E6B931B2-0783-5B72-F21E-EB35DB5330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bright areas = warmest spots … Hellas is dark (looks cold) because it is (a) lower, (b) more CO2 air, (c) CO2 pressure broadening causes absorption</a:t>
            </a:r>
          </a:p>
        </p:txBody>
      </p:sp>
    </p:spTree>
    <p:extLst>
      <p:ext uri="{BB962C8B-B14F-4D97-AF65-F5344CB8AC3E}">
        <p14:creationId xmlns:p14="http://schemas.microsoft.com/office/powerpoint/2010/main" val="3251195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2D7039E6-1A77-7633-992C-BC7438130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A7E111-1B2A-524D-AADF-044125B788C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3CB2D1F3-E2E2-9281-F9D7-1269D54D64AA}"/>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E6B931B2-0783-5B72-F21E-EB35DB5330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51821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477A06C8-E50F-90E4-4840-BF9A2F36B0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A01D57-A03A-6946-A45D-522911FC709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E8509010-9C01-6686-30D3-3395E5266F5A}"/>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96A60FD8-D7F4-260B-9C5E-A33C2FA609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troposphere temperatures at the equator … polar temps are 130-190 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35760126-6FAC-377E-8B98-E6AF01F137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56CD34-09B5-734A-B1E7-3834C09928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CF4AC010-51B9-0083-738D-E4C9AE95DD49}"/>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DDD6AF68-DCB2-81ED-CB1B-828CE0ADAB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BE532FBA-5466-0879-0D70-3DC83FEE57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02BAD3-E6CC-F64C-B3A6-F5C79ED4969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3970" name="Rectangle 2">
            <a:extLst>
              <a:ext uri="{FF2B5EF4-FFF2-40B4-BE49-F238E27FC236}">
                <a16:creationId xmlns:a16="http://schemas.microsoft.com/office/drawing/2014/main" id="{EA96168D-B5AF-E957-9B98-EDBB01249B59}"/>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612D2339-9FD1-7C10-C8D1-94C2D0F210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Everest height 8.8 km</a:t>
            </a:r>
          </a:p>
          <a:p>
            <a:pPr eaLnBrk="1" hangingPunct="1"/>
            <a:r>
              <a:rPr lang="en-US" altLang="en-US" dirty="0">
                <a:latin typeface="Times New Roman" panose="02020603050405020304" pitchFamily="18" charset="0"/>
                <a:ea typeface="ＭＳ Ｐゴシック" panose="020B0600070205080204" pitchFamily="34" charset="-128"/>
              </a:rPr>
              <a:t>Olympus Mons height 25 km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6">
            <a:extLst>
              <a:ext uri="{FF2B5EF4-FFF2-40B4-BE49-F238E27FC236}">
                <a16:creationId xmlns:a16="http://schemas.microsoft.com/office/drawing/2014/main" id="{92B4193C-4A00-E7A7-36A5-999F8E6FBAF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06498" name="Rectangle 7">
            <a:extLst>
              <a:ext uri="{FF2B5EF4-FFF2-40B4-BE49-F238E27FC236}">
                <a16:creationId xmlns:a16="http://schemas.microsoft.com/office/drawing/2014/main" id="{A5DF2809-EE3E-254B-4C61-1DA69D5684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1C6A3E-7A1B-D649-AF7F-614606F5B32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ECBA5819-CAEE-340C-5EA6-8101440FAA06}"/>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89A65B53-A63E-C880-773D-1E1091CD1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E49E2146-79A2-8F8F-3F8D-AD100E27EBC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459B7382-1D64-0A41-9148-494151D6DDC9}" type="slidenum">
              <a:rPr lang="en-US" altLang="en-US" baseline="0">
                <a:solidFill>
                  <a:srgbClr val="000000"/>
                </a:solidFill>
              </a:rPr>
              <a:pPr algn="r" eaLnBrk="1" hangingPunct="1">
                <a:spcBef>
                  <a:spcPct val="0"/>
                </a:spcBef>
              </a:pPr>
              <a:t>30</a:t>
            </a:fld>
            <a:endParaRPr lang="en-US" altLang="en-US" baseline="0">
              <a:solidFill>
                <a:srgbClr val="000000"/>
              </a:solidFill>
            </a:endParaRPr>
          </a:p>
        </p:txBody>
      </p:sp>
      <p:sp>
        <p:nvSpPr>
          <p:cNvPr id="108546" name="Rectangle 2">
            <a:extLst>
              <a:ext uri="{FF2B5EF4-FFF2-40B4-BE49-F238E27FC236}">
                <a16:creationId xmlns:a16="http://schemas.microsoft.com/office/drawing/2014/main" id="{92E1D847-BD10-9305-323C-63CBE3FB9B6F}"/>
              </a:ext>
            </a:extLst>
          </p:cNvPr>
          <p:cNvSpPr>
            <a:spLocks noGrp="1" noRot="1" noChangeAspect="1" noChangeArrowheads="1" noTextEdit="1"/>
          </p:cNvSpPr>
          <p:nvPr>
            <p:ph type="sldImg"/>
          </p:nvPr>
        </p:nvSpPr>
        <p:spPr>
          <a:solidFill>
            <a:srgbClr val="FFFFFF"/>
          </a:solidFill>
          <a:ln/>
        </p:spPr>
      </p:sp>
      <p:sp>
        <p:nvSpPr>
          <p:cNvPr id="108547" name="Rectangle 3">
            <a:extLst>
              <a:ext uri="{FF2B5EF4-FFF2-40B4-BE49-F238E27FC236}">
                <a16:creationId xmlns:a16="http://schemas.microsoft.com/office/drawing/2014/main" id="{7EB87B41-54AD-C0E2-1CBF-39AA52671018}"/>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D02DE7E3-F8F7-2DCB-A5EB-A39AA3C133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C6C45C-E19A-7A43-B024-A10AEBD0214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8962" name="Rectangle 2">
            <a:extLst>
              <a:ext uri="{FF2B5EF4-FFF2-40B4-BE49-F238E27FC236}">
                <a16:creationId xmlns:a16="http://schemas.microsoft.com/office/drawing/2014/main" id="{FD030E3A-9163-0102-F7AD-34EC3BDA2A6D}"/>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5246AD1E-AF6C-5B3C-0590-E29C0289E4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255595F1-4DF3-E75A-69D7-5E64AFCE42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E5B1F0A-6BF5-A748-83FF-608B8DCF3AFA}" type="slidenum">
              <a:rPr lang="en-US" altLang="en-US" smtClean="0"/>
              <a:pPr>
                <a:spcBef>
                  <a:spcPct val="0"/>
                </a:spcBef>
              </a:pPr>
              <a:t>5</a:t>
            </a:fld>
            <a:endParaRPr lang="en-US" altLang="en-US"/>
          </a:p>
        </p:txBody>
      </p:sp>
      <p:sp>
        <p:nvSpPr>
          <p:cNvPr id="88066" name="Rectangle 2">
            <a:extLst>
              <a:ext uri="{FF2B5EF4-FFF2-40B4-BE49-F238E27FC236}">
                <a16:creationId xmlns:a16="http://schemas.microsoft.com/office/drawing/2014/main" id="{03FC3016-57EA-2FF0-E7EB-F0B6EDC666B4}"/>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F4C3DE5D-04D5-7470-4FCB-68962B2CEA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F4EFABAE-751D-5C6E-D1F8-FEAB495135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0D621E2-DC86-054E-8E82-DD766CE0C82F}" type="slidenum">
              <a:rPr lang="en-US" altLang="en-US" smtClean="0"/>
              <a:pPr>
                <a:spcBef>
                  <a:spcPct val="0"/>
                </a:spcBef>
              </a:pPr>
              <a:t>6</a:t>
            </a:fld>
            <a:endParaRPr lang="en-US" altLang="en-US"/>
          </a:p>
        </p:txBody>
      </p:sp>
      <p:sp>
        <p:nvSpPr>
          <p:cNvPr id="90114" name="Rectangle 2">
            <a:extLst>
              <a:ext uri="{FF2B5EF4-FFF2-40B4-BE49-F238E27FC236}">
                <a16:creationId xmlns:a16="http://schemas.microsoft.com/office/drawing/2014/main" id="{E07B2517-F71C-2133-8E00-855297FF607F}"/>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ACA6CCE2-F800-AD02-41B6-6489E4884A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F4EFABAE-751D-5C6E-D1F8-FEAB495135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0D621E2-DC86-054E-8E82-DD766CE0C82F}" type="slidenum">
              <a:rPr lang="en-US" altLang="en-US" smtClean="0"/>
              <a:pPr>
                <a:spcBef>
                  <a:spcPct val="0"/>
                </a:spcBef>
              </a:pPr>
              <a:t>7</a:t>
            </a:fld>
            <a:endParaRPr lang="en-US" altLang="en-US"/>
          </a:p>
        </p:txBody>
      </p:sp>
      <p:sp>
        <p:nvSpPr>
          <p:cNvPr id="90114" name="Rectangle 2">
            <a:extLst>
              <a:ext uri="{FF2B5EF4-FFF2-40B4-BE49-F238E27FC236}">
                <a16:creationId xmlns:a16="http://schemas.microsoft.com/office/drawing/2014/main" id="{E07B2517-F71C-2133-8E00-855297FF607F}"/>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ACA6CCE2-F800-AD02-41B6-6489E4884A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21084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5227BF21-826F-F397-61E4-B607F8789B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96BF88E-FD22-0840-9DCF-040CC4187F9B}" type="slidenum">
              <a:rPr lang="en-US" altLang="en-US" smtClean="0"/>
              <a:pPr>
                <a:spcBef>
                  <a:spcPct val="0"/>
                </a:spcBef>
              </a:pPr>
              <a:t>8</a:t>
            </a:fld>
            <a:endParaRPr lang="en-US" altLang="en-US"/>
          </a:p>
        </p:txBody>
      </p:sp>
      <p:sp>
        <p:nvSpPr>
          <p:cNvPr id="92162" name="Rectangle 2">
            <a:extLst>
              <a:ext uri="{FF2B5EF4-FFF2-40B4-BE49-F238E27FC236}">
                <a16:creationId xmlns:a16="http://schemas.microsoft.com/office/drawing/2014/main" id="{7CCD9674-CF80-510F-AD76-7C9E423BDAAD}"/>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AE75EE4D-CE1E-F346-B8CC-CB18F72A60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582D09F4-080B-A86B-6DE9-D958EC803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2D805BD-F0B2-8142-A0D4-C724082EA854}" type="slidenum">
              <a:rPr lang="en-US" altLang="en-US" smtClean="0"/>
              <a:pPr>
                <a:spcBef>
                  <a:spcPct val="0"/>
                </a:spcBef>
              </a:pPr>
              <a:t>9</a:t>
            </a:fld>
            <a:endParaRPr lang="en-US" altLang="en-US"/>
          </a:p>
        </p:txBody>
      </p:sp>
      <p:sp>
        <p:nvSpPr>
          <p:cNvPr id="94210" name="Rectangle 2">
            <a:extLst>
              <a:ext uri="{FF2B5EF4-FFF2-40B4-BE49-F238E27FC236}">
                <a16:creationId xmlns:a16="http://schemas.microsoft.com/office/drawing/2014/main" id="{1B7B12ED-5EF4-6E32-E23E-DCA62FC1CE22}"/>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A3361088-65EF-104E-4C48-0FD9B68BCC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C63EB9-6F9E-5FBB-C5EC-1187280EFD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AA094F-317A-4D5F-7771-3A233D57EA4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A97097F-CD72-41B5-CB19-159B7C0B326C}"/>
              </a:ext>
            </a:extLst>
          </p:cNvPr>
          <p:cNvSpPr>
            <a:spLocks noGrp="1" noChangeArrowheads="1"/>
          </p:cNvSpPr>
          <p:nvPr>
            <p:ph type="sldNum" sz="quarter" idx="12"/>
          </p:nvPr>
        </p:nvSpPr>
        <p:spPr>
          <a:ln/>
        </p:spPr>
        <p:txBody>
          <a:bodyPr/>
          <a:lstStyle>
            <a:lvl1pPr>
              <a:defRPr/>
            </a:lvl1pPr>
          </a:lstStyle>
          <a:p>
            <a:pPr>
              <a:defRPr/>
            </a:pPr>
            <a:fld id="{7E2416BD-98DD-CF46-899F-D14935D6969D}" type="slidenum">
              <a:rPr lang="en-US" altLang="en-US"/>
              <a:pPr>
                <a:defRPr/>
              </a:pPr>
              <a:t>‹#›</a:t>
            </a:fld>
            <a:endParaRPr lang="en-US" altLang="en-US"/>
          </a:p>
        </p:txBody>
      </p:sp>
    </p:spTree>
    <p:extLst>
      <p:ext uri="{BB962C8B-B14F-4D97-AF65-F5344CB8AC3E}">
        <p14:creationId xmlns:p14="http://schemas.microsoft.com/office/powerpoint/2010/main" val="290410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410F60-AA5D-BB1E-D616-00FD9BB5E1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57570E-E278-995E-8FD3-F50F72D516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3F6A774-E07F-8989-774C-83B5A1E3A8B8}"/>
              </a:ext>
            </a:extLst>
          </p:cNvPr>
          <p:cNvSpPr>
            <a:spLocks noGrp="1" noChangeArrowheads="1"/>
          </p:cNvSpPr>
          <p:nvPr>
            <p:ph type="sldNum" sz="quarter" idx="12"/>
          </p:nvPr>
        </p:nvSpPr>
        <p:spPr>
          <a:ln/>
        </p:spPr>
        <p:txBody>
          <a:bodyPr/>
          <a:lstStyle>
            <a:lvl1pPr>
              <a:defRPr/>
            </a:lvl1pPr>
          </a:lstStyle>
          <a:p>
            <a:pPr>
              <a:defRPr/>
            </a:pPr>
            <a:fld id="{747E442A-BEB0-AB4E-B5EF-E209E2AE4B3D}" type="slidenum">
              <a:rPr lang="en-US" altLang="en-US"/>
              <a:pPr>
                <a:defRPr/>
              </a:pPr>
              <a:t>‹#›</a:t>
            </a:fld>
            <a:endParaRPr lang="en-US" altLang="en-US"/>
          </a:p>
        </p:txBody>
      </p:sp>
    </p:spTree>
    <p:extLst>
      <p:ext uri="{BB962C8B-B14F-4D97-AF65-F5344CB8AC3E}">
        <p14:creationId xmlns:p14="http://schemas.microsoft.com/office/powerpoint/2010/main" val="598759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435275-5FB1-F0B0-DD7E-97459E5434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F4A551-38D9-7554-53F0-876413CCBA5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348237F-3C1C-B59A-B6DE-8EB757107F81}"/>
              </a:ext>
            </a:extLst>
          </p:cNvPr>
          <p:cNvSpPr>
            <a:spLocks noGrp="1" noChangeArrowheads="1"/>
          </p:cNvSpPr>
          <p:nvPr>
            <p:ph type="sldNum" sz="quarter" idx="12"/>
          </p:nvPr>
        </p:nvSpPr>
        <p:spPr>
          <a:ln/>
        </p:spPr>
        <p:txBody>
          <a:bodyPr/>
          <a:lstStyle>
            <a:lvl1pPr>
              <a:defRPr/>
            </a:lvl1pPr>
          </a:lstStyle>
          <a:p>
            <a:pPr>
              <a:defRPr/>
            </a:pPr>
            <a:fld id="{B49B2290-A733-3444-AA22-67B049A06492}" type="slidenum">
              <a:rPr lang="en-US" altLang="en-US"/>
              <a:pPr>
                <a:defRPr/>
              </a:pPr>
              <a:t>‹#›</a:t>
            </a:fld>
            <a:endParaRPr lang="en-US" altLang="en-US"/>
          </a:p>
        </p:txBody>
      </p:sp>
    </p:spTree>
    <p:extLst>
      <p:ext uri="{BB962C8B-B14F-4D97-AF65-F5344CB8AC3E}">
        <p14:creationId xmlns:p14="http://schemas.microsoft.com/office/powerpoint/2010/main" val="2691150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FCC6524-7A68-0031-F9F0-3E7ED8D48DE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03D381E8-CFA6-7929-B60D-15F364A741A5}"/>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89F96B95-22BD-79F2-6DF5-1250F490E40E}"/>
              </a:ext>
            </a:extLst>
          </p:cNvPr>
          <p:cNvSpPr>
            <a:spLocks noGrp="1" noChangeArrowheads="1"/>
          </p:cNvSpPr>
          <p:nvPr>
            <p:ph type="sldNum" sz="quarter" idx="12"/>
          </p:nvPr>
        </p:nvSpPr>
        <p:spPr/>
        <p:txBody>
          <a:bodyPr/>
          <a:lstStyle>
            <a:lvl1pPr>
              <a:defRPr baseline="-25000"/>
            </a:lvl1pPr>
          </a:lstStyle>
          <a:p>
            <a:pPr>
              <a:defRPr/>
            </a:pPr>
            <a:fld id="{AEDDF45E-3684-F142-BC12-6260D8C61140}" type="slidenum">
              <a:rPr lang="en-US" altLang="en-US"/>
              <a:pPr>
                <a:defRPr/>
              </a:pPr>
              <a:t>‹#›</a:t>
            </a:fld>
            <a:endParaRPr lang="en-US" altLang="en-US"/>
          </a:p>
        </p:txBody>
      </p:sp>
    </p:spTree>
    <p:extLst>
      <p:ext uri="{BB962C8B-B14F-4D97-AF65-F5344CB8AC3E}">
        <p14:creationId xmlns:p14="http://schemas.microsoft.com/office/powerpoint/2010/main" val="3560469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B9045C-AF39-1070-8726-2A488A0A681F}"/>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97A1A0F0-08AF-C5F1-B7E0-87BAFB23DE83}"/>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FD29226A-8C5C-DF8A-10B8-894CAE16D1AF}"/>
              </a:ext>
            </a:extLst>
          </p:cNvPr>
          <p:cNvSpPr>
            <a:spLocks noGrp="1" noChangeArrowheads="1"/>
          </p:cNvSpPr>
          <p:nvPr>
            <p:ph type="sldNum" sz="quarter" idx="12"/>
          </p:nvPr>
        </p:nvSpPr>
        <p:spPr/>
        <p:txBody>
          <a:bodyPr/>
          <a:lstStyle>
            <a:lvl1pPr>
              <a:defRPr baseline="-25000"/>
            </a:lvl1pPr>
          </a:lstStyle>
          <a:p>
            <a:pPr>
              <a:defRPr/>
            </a:pPr>
            <a:fld id="{FC63AA98-AF64-AC45-872D-C6909B3ABC60}" type="slidenum">
              <a:rPr lang="en-US" altLang="en-US"/>
              <a:pPr>
                <a:defRPr/>
              </a:pPr>
              <a:t>‹#›</a:t>
            </a:fld>
            <a:endParaRPr lang="en-US" altLang="en-US"/>
          </a:p>
        </p:txBody>
      </p:sp>
    </p:spTree>
    <p:extLst>
      <p:ext uri="{BB962C8B-B14F-4D97-AF65-F5344CB8AC3E}">
        <p14:creationId xmlns:p14="http://schemas.microsoft.com/office/powerpoint/2010/main" val="1083178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1FBF522-5F34-9366-2088-3EA17E814CE1}"/>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2F138CBB-1982-EB0A-C4DA-D62926E7A561}"/>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314ABD4A-AA57-BA4A-A958-CAF89B8FCCA9}"/>
              </a:ext>
            </a:extLst>
          </p:cNvPr>
          <p:cNvSpPr>
            <a:spLocks noGrp="1" noChangeArrowheads="1"/>
          </p:cNvSpPr>
          <p:nvPr>
            <p:ph type="sldNum" sz="quarter" idx="12"/>
          </p:nvPr>
        </p:nvSpPr>
        <p:spPr/>
        <p:txBody>
          <a:bodyPr/>
          <a:lstStyle>
            <a:lvl1pPr>
              <a:defRPr baseline="-25000"/>
            </a:lvl1pPr>
          </a:lstStyle>
          <a:p>
            <a:pPr>
              <a:defRPr/>
            </a:pPr>
            <a:fld id="{B4894676-9395-7B4D-9CF7-35C91D0CA2EC}" type="slidenum">
              <a:rPr lang="en-US" altLang="en-US"/>
              <a:pPr>
                <a:defRPr/>
              </a:pPr>
              <a:t>‹#›</a:t>
            </a:fld>
            <a:endParaRPr lang="en-US" altLang="en-US"/>
          </a:p>
        </p:txBody>
      </p:sp>
    </p:spTree>
    <p:extLst>
      <p:ext uri="{BB962C8B-B14F-4D97-AF65-F5344CB8AC3E}">
        <p14:creationId xmlns:p14="http://schemas.microsoft.com/office/powerpoint/2010/main" val="1420474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2FCB46-53C1-EA81-CC3D-FBB5EA6A794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255E4C61-BCB8-2493-2981-89DD7F13F02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43571CCF-289D-11C7-B0DE-0314E6230B71}"/>
              </a:ext>
            </a:extLst>
          </p:cNvPr>
          <p:cNvSpPr>
            <a:spLocks noGrp="1" noChangeArrowheads="1"/>
          </p:cNvSpPr>
          <p:nvPr>
            <p:ph type="sldNum" sz="quarter" idx="12"/>
          </p:nvPr>
        </p:nvSpPr>
        <p:spPr/>
        <p:txBody>
          <a:bodyPr/>
          <a:lstStyle>
            <a:lvl1pPr>
              <a:defRPr baseline="-25000"/>
            </a:lvl1pPr>
          </a:lstStyle>
          <a:p>
            <a:pPr>
              <a:defRPr/>
            </a:pPr>
            <a:fld id="{0A28F04B-4757-8E49-BC51-65F3F85A788A}" type="slidenum">
              <a:rPr lang="en-US" altLang="en-US"/>
              <a:pPr>
                <a:defRPr/>
              </a:pPr>
              <a:t>‹#›</a:t>
            </a:fld>
            <a:endParaRPr lang="en-US" altLang="en-US"/>
          </a:p>
        </p:txBody>
      </p:sp>
    </p:spTree>
    <p:extLst>
      <p:ext uri="{BB962C8B-B14F-4D97-AF65-F5344CB8AC3E}">
        <p14:creationId xmlns:p14="http://schemas.microsoft.com/office/powerpoint/2010/main" val="297979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16A6A7B-413B-DE96-516D-41940C4EB547}"/>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611CBF68-4073-AA15-111E-3D987541F13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9" name="Rectangle 6">
            <a:extLst>
              <a:ext uri="{FF2B5EF4-FFF2-40B4-BE49-F238E27FC236}">
                <a16:creationId xmlns:a16="http://schemas.microsoft.com/office/drawing/2014/main" id="{90DCBC1C-44AE-22BC-645D-A9D1DE3009C1}"/>
              </a:ext>
            </a:extLst>
          </p:cNvPr>
          <p:cNvSpPr>
            <a:spLocks noGrp="1" noChangeArrowheads="1"/>
          </p:cNvSpPr>
          <p:nvPr>
            <p:ph type="sldNum" sz="quarter" idx="12"/>
          </p:nvPr>
        </p:nvSpPr>
        <p:spPr/>
        <p:txBody>
          <a:bodyPr/>
          <a:lstStyle>
            <a:lvl1pPr>
              <a:defRPr baseline="-25000"/>
            </a:lvl1pPr>
          </a:lstStyle>
          <a:p>
            <a:pPr>
              <a:defRPr/>
            </a:pPr>
            <a:fld id="{85E860BF-A489-034B-8512-FAE7275DC9BF}" type="slidenum">
              <a:rPr lang="en-US" altLang="en-US"/>
              <a:pPr>
                <a:defRPr/>
              </a:pPr>
              <a:t>‹#›</a:t>
            </a:fld>
            <a:endParaRPr lang="en-US" altLang="en-US"/>
          </a:p>
        </p:txBody>
      </p:sp>
    </p:spTree>
    <p:extLst>
      <p:ext uri="{BB962C8B-B14F-4D97-AF65-F5344CB8AC3E}">
        <p14:creationId xmlns:p14="http://schemas.microsoft.com/office/powerpoint/2010/main" val="1214252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51947B-9C55-13C8-1410-2659CB6D2533}"/>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8934D252-5D8D-5564-B911-07B9F86F58A1}"/>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5" name="Rectangle 6">
            <a:extLst>
              <a:ext uri="{FF2B5EF4-FFF2-40B4-BE49-F238E27FC236}">
                <a16:creationId xmlns:a16="http://schemas.microsoft.com/office/drawing/2014/main" id="{34E49C4F-85CB-05DF-292A-AFB8721A927E}"/>
              </a:ext>
            </a:extLst>
          </p:cNvPr>
          <p:cNvSpPr>
            <a:spLocks noGrp="1" noChangeArrowheads="1"/>
          </p:cNvSpPr>
          <p:nvPr>
            <p:ph type="sldNum" sz="quarter" idx="12"/>
          </p:nvPr>
        </p:nvSpPr>
        <p:spPr/>
        <p:txBody>
          <a:bodyPr/>
          <a:lstStyle>
            <a:lvl1pPr>
              <a:defRPr baseline="-25000"/>
            </a:lvl1pPr>
          </a:lstStyle>
          <a:p>
            <a:pPr>
              <a:defRPr/>
            </a:pPr>
            <a:fld id="{3A476CD9-94A4-8B42-A15F-92FE94CD787E}" type="slidenum">
              <a:rPr lang="en-US" altLang="en-US"/>
              <a:pPr>
                <a:defRPr/>
              </a:pPr>
              <a:t>‹#›</a:t>
            </a:fld>
            <a:endParaRPr lang="en-US" altLang="en-US"/>
          </a:p>
        </p:txBody>
      </p:sp>
    </p:spTree>
    <p:extLst>
      <p:ext uri="{BB962C8B-B14F-4D97-AF65-F5344CB8AC3E}">
        <p14:creationId xmlns:p14="http://schemas.microsoft.com/office/powerpoint/2010/main" val="45693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03984E7-06D9-0EDC-FDDE-3EB5E8E4ECCF}"/>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F2A8B4F4-4984-6E28-C456-180AF83A177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4" name="Rectangle 6">
            <a:extLst>
              <a:ext uri="{FF2B5EF4-FFF2-40B4-BE49-F238E27FC236}">
                <a16:creationId xmlns:a16="http://schemas.microsoft.com/office/drawing/2014/main" id="{84F97E6B-FDAD-B5ED-2399-808A9D984036}"/>
              </a:ext>
            </a:extLst>
          </p:cNvPr>
          <p:cNvSpPr>
            <a:spLocks noGrp="1" noChangeArrowheads="1"/>
          </p:cNvSpPr>
          <p:nvPr>
            <p:ph type="sldNum" sz="quarter" idx="12"/>
          </p:nvPr>
        </p:nvSpPr>
        <p:spPr/>
        <p:txBody>
          <a:bodyPr/>
          <a:lstStyle>
            <a:lvl1pPr>
              <a:defRPr baseline="-25000"/>
            </a:lvl1pPr>
          </a:lstStyle>
          <a:p>
            <a:pPr>
              <a:defRPr/>
            </a:pPr>
            <a:fld id="{4F8A90B7-E3AD-9D4B-8703-976520734F2E}" type="slidenum">
              <a:rPr lang="en-US" altLang="en-US"/>
              <a:pPr>
                <a:defRPr/>
              </a:pPr>
              <a:t>‹#›</a:t>
            </a:fld>
            <a:endParaRPr lang="en-US" altLang="en-US"/>
          </a:p>
        </p:txBody>
      </p:sp>
    </p:spTree>
    <p:extLst>
      <p:ext uri="{BB962C8B-B14F-4D97-AF65-F5344CB8AC3E}">
        <p14:creationId xmlns:p14="http://schemas.microsoft.com/office/powerpoint/2010/main" val="3499567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F9C3294-4FD6-FCE1-A383-18D24A32CF3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B2720AD3-11AD-C799-6DCF-B4F05EC3F4BB}"/>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4EF3E7F4-AC9D-343E-E109-CF9C08B4AEB3}"/>
              </a:ext>
            </a:extLst>
          </p:cNvPr>
          <p:cNvSpPr>
            <a:spLocks noGrp="1" noChangeArrowheads="1"/>
          </p:cNvSpPr>
          <p:nvPr>
            <p:ph type="sldNum" sz="quarter" idx="12"/>
          </p:nvPr>
        </p:nvSpPr>
        <p:spPr/>
        <p:txBody>
          <a:bodyPr/>
          <a:lstStyle>
            <a:lvl1pPr>
              <a:defRPr baseline="-25000"/>
            </a:lvl1pPr>
          </a:lstStyle>
          <a:p>
            <a:pPr>
              <a:defRPr/>
            </a:pPr>
            <a:fld id="{9F782BB6-10A5-B34B-A90B-39404C011EA2}" type="slidenum">
              <a:rPr lang="en-US" altLang="en-US"/>
              <a:pPr>
                <a:defRPr/>
              </a:pPr>
              <a:t>‹#›</a:t>
            </a:fld>
            <a:endParaRPr lang="en-US" altLang="en-US"/>
          </a:p>
        </p:txBody>
      </p:sp>
    </p:spTree>
    <p:extLst>
      <p:ext uri="{BB962C8B-B14F-4D97-AF65-F5344CB8AC3E}">
        <p14:creationId xmlns:p14="http://schemas.microsoft.com/office/powerpoint/2010/main" val="2750713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DC97C6-91F1-34D6-5CE9-052F876555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ABE6BE-F074-ED6D-4343-1B997D8612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D7BB189-541F-45C7-A2BE-0D445DD385AF}"/>
              </a:ext>
            </a:extLst>
          </p:cNvPr>
          <p:cNvSpPr>
            <a:spLocks noGrp="1" noChangeArrowheads="1"/>
          </p:cNvSpPr>
          <p:nvPr>
            <p:ph type="sldNum" sz="quarter" idx="12"/>
          </p:nvPr>
        </p:nvSpPr>
        <p:spPr>
          <a:ln/>
        </p:spPr>
        <p:txBody>
          <a:bodyPr/>
          <a:lstStyle>
            <a:lvl1pPr>
              <a:defRPr/>
            </a:lvl1pPr>
          </a:lstStyle>
          <a:p>
            <a:pPr>
              <a:defRPr/>
            </a:pPr>
            <a:fld id="{8A496AA5-6256-4B47-805E-6D4E1CDC3C91}" type="slidenum">
              <a:rPr lang="en-US" altLang="en-US"/>
              <a:pPr>
                <a:defRPr/>
              </a:pPr>
              <a:t>‹#›</a:t>
            </a:fld>
            <a:endParaRPr lang="en-US" altLang="en-US"/>
          </a:p>
        </p:txBody>
      </p:sp>
    </p:spTree>
    <p:extLst>
      <p:ext uri="{BB962C8B-B14F-4D97-AF65-F5344CB8AC3E}">
        <p14:creationId xmlns:p14="http://schemas.microsoft.com/office/powerpoint/2010/main" val="924764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CE0C6CF-C287-CDBD-A28C-38FF1FF38B5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A3966056-F8E1-89D5-D0A1-029CCCCABE3C}"/>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982E7FAE-2CF5-3F35-9BA0-D3D3E0071294}"/>
              </a:ext>
            </a:extLst>
          </p:cNvPr>
          <p:cNvSpPr>
            <a:spLocks noGrp="1" noChangeArrowheads="1"/>
          </p:cNvSpPr>
          <p:nvPr>
            <p:ph type="sldNum" sz="quarter" idx="12"/>
          </p:nvPr>
        </p:nvSpPr>
        <p:spPr/>
        <p:txBody>
          <a:bodyPr/>
          <a:lstStyle>
            <a:lvl1pPr>
              <a:defRPr baseline="-25000"/>
            </a:lvl1pPr>
          </a:lstStyle>
          <a:p>
            <a:pPr>
              <a:defRPr/>
            </a:pPr>
            <a:fld id="{47768C2B-BDCB-6D45-B4C6-7892938DD85D}" type="slidenum">
              <a:rPr lang="en-US" altLang="en-US"/>
              <a:pPr>
                <a:defRPr/>
              </a:pPr>
              <a:t>‹#›</a:t>
            </a:fld>
            <a:endParaRPr lang="en-US" altLang="en-US"/>
          </a:p>
        </p:txBody>
      </p:sp>
    </p:spTree>
    <p:extLst>
      <p:ext uri="{BB962C8B-B14F-4D97-AF65-F5344CB8AC3E}">
        <p14:creationId xmlns:p14="http://schemas.microsoft.com/office/powerpoint/2010/main" val="3061978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5EE227-94C0-D5A5-80CF-67161BE90443}"/>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1521C3F3-23F4-5A51-1A34-EA274FBE95C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DECA9D08-DC35-4004-5B74-76BCD781EA4D}"/>
              </a:ext>
            </a:extLst>
          </p:cNvPr>
          <p:cNvSpPr>
            <a:spLocks noGrp="1" noChangeArrowheads="1"/>
          </p:cNvSpPr>
          <p:nvPr>
            <p:ph type="sldNum" sz="quarter" idx="12"/>
          </p:nvPr>
        </p:nvSpPr>
        <p:spPr/>
        <p:txBody>
          <a:bodyPr/>
          <a:lstStyle>
            <a:lvl1pPr>
              <a:defRPr baseline="-25000"/>
            </a:lvl1pPr>
          </a:lstStyle>
          <a:p>
            <a:pPr>
              <a:defRPr/>
            </a:pPr>
            <a:fld id="{D9C7E71A-0EA7-6C48-8C4A-0F52A39F1B3C}" type="slidenum">
              <a:rPr lang="en-US" altLang="en-US"/>
              <a:pPr>
                <a:defRPr/>
              </a:pPr>
              <a:t>‹#›</a:t>
            </a:fld>
            <a:endParaRPr lang="en-US" altLang="en-US"/>
          </a:p>
        </p:txBody>
      </p:sp>
    </p:spTree>
    <p:extLst>
      <p:ext uri="{BB962C8B-B14F-4D97-AF65-F5344CB8AC3E}">
        <p14:creationId xmlns:p14="http://schemas.microsoft.com/office/powerpoint/2010/main" val="686767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48B2CA-DAC3-C8C4-06CB-C084FAA6172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A77A1522-C22D-318C-EAD1-E9C4CCA07EAE}"/>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F1504CEF-5160-D61F-CEBA-D1496BA11461}"/>
              </a:ext>
            </a:extLst>
          </p:cNvPr>
          <p:cNvSpPr>
            <a:spLocks noGrp="1" noChangeArrowheads="1"/>
          </p:cNvSpPr>
          <p:nvPr>
            <p:ph type="sldNum" sz="quarter" idx="12"/>
          </p:nvPr>
        </p:nvSpPr>
        <p:spPr/>
        <p:txBody>
          <a:bodyPr/>
          <a:lstStyle>
            <a:lvl1pPr>
              <a:defRPr baseline="-25000"/>
            </a:lvl1pPr>
          </a:lstStyle>
          <a:p>
            <a:pPr>
              <a:defRPr/>
            </a:pPr>
            <a:fld id="{CA23905F-DF5B-2843-8AEC-33FCF57D417B}" type="slidenum">
              <a:rPr lang="en-US" altLang="en-US"/>
              <a:pPr>
                <a:defRPr/>
              </a:pPr>
              <a:t>‹#›</a:t>
            </a:fld>
            <a:endParaRPr lang="en-US" altLang="en-US"/>
          </a:p>
        </p:txBody>
      </p:sp>
    </p:spTree>
    <p:extLst>
      <p:ext uri="{BB962C8B-B14F-4D97-AF65-F5344CB8AC3E}">
        <p14:creationId xmlns:p14="http://schemas.microsoft.com/office/powerpoint/2010/main" val="3122068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C78F703-4F22-45AE-6626-B953F23F7314}"/>
              </a:ext>
            </a:extLst>
          </p:cNvPr>
          <p:cNvSpPr>
            <a:spLocks noGrp="1" noChangeArrowheads="1"/>
          </p:cNvSpPr>
          <p:nvPr>
            <p:ph type="dt" sz="half" idx="10"/>
          </p:nvPr>
        </p:nvSpPr>
        <p:spPr/>
        <p:txBody>
          <a:bodyPr/>
          <a:lstStyle>
            <a:lvl1pPr>
              <a:defRPr baseline="-25000"/>
            </a:lvl1pPr>
          </a:lstStyle>
          <a:p>
            <a:pPr>
              <a:defRPr/>
            </a:pPr>
            <a:fld id="{DEE4E650-7BF8-F84D-8C6B-0FEE32992FA8}" type="datetime1">
              <a:rPr lang="en-US" altLang="en-US"/>
              <a:pPr>
                <a:defRPr/>
              </a:pPr>
              <a:t>10/3/22</a:t>
            </a:fld>
            <a:endParaRPr lang="en-US" altLang="en-US"/>
          </a:p>
        </p:txBody>
      </p:sp>
      <p:sp>
        <p:nvSpPr>
          <p:cNvPr id="5" name="Rectangle 5">
            <a:extLst>
              <a:ext uri="{FF2B5EF4-FFF2-40B4-BE49-F238E27FC236}">
                <a16:creationId xmlns:a16="http://schemas.microsoft.com/office/drawing/2014/main" id="{2D1161B0-9EE3-8DD0-F1E4-2726327A6BD4}"/>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56508E9E-82EA-4958-EFDE-5904585F51A7}"/>
              </a:ext>
            </a:extLst>
          </p:cNvPr>
          <p:cNvSpPr>
            <a:spLocks noGrp="1" noChangeArrowheads="1"/>
          </p:cNvSpPr>
          <p:nvPr>
            <p:ph type="sldNum" sz="quarter" idx="12"/>
          </p:nvPr>
        </p:nvSpPr>
        <p:spPr/>
        <p:txBody>
          <a:bodyPr/>
          <a:lstStyle>
            <a:lvl1pPr>
              <a:defRPr baseline="-25000"/>
            </a:lvl1pPr>
          </a:lstStyle>
          <a:p>
            <a:pPr>
              <a:defRPr/>
            </a:pPr>
            <a:fld id="{F546FD8F-607F-CE4C-9DD6-B754904952DB}" type="slidenum">
              <a:rPr lang="en-US" altLang="en-US"/>
              <a:pPr>
                <a:defRPr/>
              </a:pPr>
              <a:t>‹#›</a:t>
            </a:fld>
            <a:endParaRPr lang="en-US" altLang="en-US"/>
          </a:p>
        </p:txBody>
      </p:sp>
    </p:spTree>
    <p:extLst>
      <p:ext uri="{BB962C8B-B14F-4D97-AF65-F5344CB8AC3E}">
        <p14:creationId xmlns:p14="http://schemas.microsoft.com/office/powerpoint/2010/main" val="3229911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1153FF-7C10-C223-F741-1D40B9593D9F}"/>
              </a:ext>
            </a:extLst>
          </p:cNvPr>
          <p:cNvSpPr>
            <a:spLocks noGrp="1" noChangeArrowheads="1"/>
          </p:cNvSpPr>
          <p:nvPr>
            <p:ph type="dt" sz="half" idx="10"/>
          </p:nvPr>
        </p:nvSpPr>
        <p:spPr/>
        <p:txBody>
          <a:bodyPr/>
          <a:lstStyle>
            <a:lvl1pPr>
              <a:defRPr baseline="-25000"/>
            </a:lvl1pPr>
          </a:lstStyle>
          <a:p>
            <a:pPr>
              <a:defRPr/>
            </a:pPr>
            <a:fld id="{00656C99-09B9-DD4A-94BF-3F483130DC27}" type="datetime1">
              <a:rPr lang="en-US" altLang="en-US"/>
              <a:pPr>
                <a:defRPr/>
              </a:pPr>
              <a:t>10/3/22</a:t>
            </a:fld>
            <a:endParaRPr lang="en-US" altLang="en-US"/>
          </a:p>
        </p:txBody>
      </p:sp>
      <p:sp>
        <p:nvSpPr>
          <p:cNvPr id="5" name="Rectangle 5">
            <a:extLst>
              <a:ext uri="{FF2B5EF4-FFF2-40B4-BE49-F238E27FC236}">
                <a16:creationId xmlns:a16="http://schemas.microsoft.com/office/drawing/2014/main" id="{E0326BA4-6C31-231F-2436-E5C891FB88ED}"/>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C875F32D-7B88-CB59-8775-9B2D5E8B3B7B}"/>
              </a:ext>
            </a:extLst>
          </p:cNvPr>
          <p:cNvSpPr>
            <a:spLocks noGrp="1" noChangeArrowheads="1"/>
          </p:cNvSpPr>
          <p:nvPr>
            <p:ph type="sldNum" sz="quarter" idx="12"/>
          </p:nvPr>
        </p:nvSpPr>
        <p:spPr/>
        <p:txBody>
          <a:bodyPr/>
          <a:lstStyle>
            <a:lvl1pPr>
              <a:defRPr baseline="-25000"/>
            </a:lvl1pPr>
          </a:lstStyle>
          <a:p>
            <a:pPr>
              <a:defRPr/>
            </a:pPr>
            <a:fld id="{BFD529B8-EE0E-3840-95F6-8AC4C728D04A}" type="slidenum">
              <a:rPr lang="en-US" altLang="en-US"/>
              <a:pPr>
                <a:defRPr/>
              </a:pPr>
              <a:t>‹#›</a:t>
            </a:fld>
            <a:endParaRPr lang="en-US" altLang="en-US"/>
          </a:p>
        </p:txBody>
      </p:sp>
    </p:spTree>
    <p:extLst>
      <p:ext uri="{BB962C8B-B14F-4D97-AF65-F5344CB8AC3E}">
        <p14:creationId xmlns:p14="http://schemas.microsoft.com/office/powerpoint/2010/main" val="353626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020727C-2693-5986-AA46-2DBE45879E65}"/>
              </a:ext>
            </a:extLst>
          </p:cNvPr>
          <p:cNvSpPr>
            <a:spLocks noGrp="1" noChangeArrowheads="1"/>
          </p:cNvSpPr>
          <p:nvPr>
            <p:ph type="dt" sz="half" idx="10"/>
          </p:nvPr>
        </p:nvSpPr>
        <p:spPr/>
        <p:txBody>
          <a:bodyPr/>
          <a:lstStyle>
            <a:lvl1pPr>
              <a:defRPr baseline="-25000"/>
            </a:lvl1pPr>
          </a:lstStyle>
          <a:p>
            <a:pPr>
              <a:defRPr/>
            </a:pPr>
            <a:fld id="{AC890364-B2FE-5641-870A-5D374E33E2F0}" type="datetime1">
              <a:rPr lang="en-US" altLang="en-US"/>
              <a:pPr>
                <a:defRPr/>
              </a:pPr>
              <a:t>10/3/22</a:t>
            </a:fld>
            <a:endParaRPr lang="en-US" altLang="en-US"/>
          </a:p>
        </p:txBody>
      </p:sp>
      <p:sp>
        <p:nvSpPr>
          <p:cNvPr id="5" name="Rectangle 5">
            <a:extLst>
              <a:ext uri="{FF2B5EF4-FFF2-40B4-BE49-F238E27FC236}">
                <a16:creationId xmlns:a16="http://schemas.microsoft.com/office/drawing/2014/main" id="{8CE18367-D008-990C-53B4-BD9FA6CA5418}"/>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B1E71506-FE82-41DB-7123-F501075B399E}"/>
              </a:ext>
            </a:extLst>
          </p:cNvPr>
          <p:cNvSpPr>
            <a:spLocks noGrp="1" noChangeArrowheads="1"/>
          </p:cNvSpPr>
          <p:nvPr>
            <p:ph type="sldNum" sz="quarter" idx="12"/>
          </p:nvPr>
        </p:nvSpPr>
        <p:spPr/>
        <p:txBody>
          <a:bodyPr/>
          <a:lstStyle>
            <a:lvl1pPr>
              <a:defRPr baseline="-25000"/>
            </a:lvl1pPr>
          </a:lstStyle>
          <a:p>
            <a:pPr>
              <a:defRPr/>
            </a:pPr>
            <a:fld id="{DBE21C07-3EA4-F24A-8A1D-84B86FFB5050}" type="slidenum">
              <a:rPr lang="en-US" altLang="en-US"/>
              <a:pPr>
                <a:defRPr/>
              </a:pPr>
              <a:t>‹#›</a:t>
            </a:fld>
            <a:endParaRPr lang="en-US" altLang="en-US"/>
          </a:p>
        </p:txBody>
      </p:sp>
    </p:spTree>
    <p:extLst>
      <p:ext uri="{BB962C8B-B14F-4D97-AF65-F5344CB8AC3E}">
        <p14:creationId xmlns:p14="http://schemas.microsoft.com/office/powerpoint/2010/main" val="218574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81BF5-12A5-EDFF-DC24-F9E6194F417B}"/>
              </a:ext>
            </a:extLst>
          </p:cNvPr>
          <p:cNvSpPr>
            <a:spLocks noGrp="1" noChangeArrowheads="1"/>
          </p:cNvSpPr>
          <p:nvPr>
            <p:ph type="dt" sz="half" idx="10"/>
          </p:nvPr>
        </p:nvSpPr>
        <p:spPr/>
        <p:txBody>
          <a:bodyPr/>
          <a:lstStyle>
            <a:lvl1pPr>
              <a:defRPr baseline="-25000"/>
            </a:lvl1pPr>
          </a:lstStyle>
          <a:p>
            <a:pPr>
              <a:defRPr/>
            </a:pPr>
            <a:fld id="{69A045E8-3134-F248-ABC1-3EB7BA458B5A}" type="datetime1">
              <a:rPr lang="en-US" altLang="en-US"/>
              <a:pPr>
                <a:defRPr/>
              </a:pPr>
              <a:t>10/3/22</a:t>
            </a:fld>
            <a:endParaRPr lang="en-US" altLang="en-US"/>
          </a:p>
        </p:txBody>
      </p:sp>
      <p:sp>
        <p:nvSpPr>
          <p:cNvPr id="6" name="Footer Placeholder 5">
            <a:extLst>
              <a:ext uri="{FF2B5EF4-FFF2-40B4-BE49-F238E27FC236}">
                <a16:creationId xmlns:a16="http://schemas.microsoft.com/office/drawing/2014/main" id="{07CCB308-C88D-F22E-BB5A-FDC3382EBD72}"/>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9731DFBA-0B23-BC73-0B36-559569EC00EF}"/>
              </a:ext>
            </a:extLst>
          </p:cNvPr>
          <p:cNvSpPr>
            <a:spLocks noGrp="1" noChangeArrowheads="1"/>
          </p:cNvSpPr>
          <p:nvPr>
            <p:ph type="sldNum" sz="quarter" idx="12"/>
          </p:nvPr>
        </p:nvSpPr>
        <p:spPr/>
        <p:txBody>
          <a:bodyPr/>
          <a:lstStyle>
            <a:lvl1pPr>
              <a:defRPr baseline="-25000"/>
            </a:lvl1pPr>
          </a:lstStyle>
          <a:p>
            <a:pPr>
              <a:defRPr/>
            </a:pPr>
            <a:fld id="{AA72AB5A-C635-E94E-886E-7304414D5880}" type="slidenum">
              <a:rPr lang="en-US" altLang="en-US"/>
              <a:pPr>
                <a:defRPr/>
              </a:pPr>
              <a:t>‹#›</a:t>
            </a:fld>
            <a:endParaRPr lang="en-US" altLang="en-US"/>
          </a:p>
        </p:txBody>
      </p:sp>
    </p:spTree>
    <p:extLst>
      <p:ext uri="{BB962C8B-B14F-4D97-AF65-F5344CB8AC3E}">
        <p14:creationId xmlns:p14="http://schemas.microsoft.com/office/powerpoint/2010/main" val="3861186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C967EF4-7D12-A2C2-539C-54AB373A80C4}"/>
              </a:ext>
            </a:extLst>
          </p:cNvPr>
          <p:cNvSpPr>
            <a:spLocks noGrp="1" noChangeArrowheads="1"/>
          </p:cNvSpPr>
          <p:nvPr>
            <p:ph type="dt" sz="half" idx="10"/>
          </p:nvPr>
        </p:nvSpPr>
        <p:spPr/>
        <p:txBody>
          <a:bodyPr/>
          <a:lstStyle>
            <a:lvl1pPr>
              <a:defRPr baseline="-25000"/>
            </a:lvl1pPr>
          </a:lstStyle>
          <a:p>
            <a:pPr>
              <a:defRPr/>
            </a:pPr>
            <a:fld id="{F157E6EA-FAD8-D643-8004-132954231DCC}" type="datetime1">
              <a:rPr lang="en-US" altLang="en-US"/>
              <a:pPr>
                <a:defRPr/>
              </a:pPr>
              <a:t>10/3/22</a:t>
            </a:fld>
            <a:endParaRPr lang="en-US" altLang="en-US"/>
          </a:p>
        </p:txBody>
      </p:sp>
      <p:sp>
        <p:nvSpPr>
          <p:cNvPr id="8" name="Rectangle 5">
            <a:extLst>
              <a:ext uri="{FF2B5EF4-FFF2-40B4-BE49-F238E27FC236}">
                <a16:creationId xmlns:a16="http://schemas.microsoft.com/office/drawing/2014/main" id="{C288F261-2996-8632-6B0E-45C766E4E4BD}"/>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9" name="Rectangle 6">
            <a:extLst>
              <a:ext uri="{FF2B5EF4-FFF2-40B4-BE49-F238E27FC236}">
                <a16:creationId xmlns:a16="http://schemas.microsoft.com/office/drawing/2014/main" id="{AFAD4D84-288D-4197-646A-884D715752CA}"/>
              </a:ext>
            </a:extLst>
          </p:cNvPr>
          <p:cNvSpPr>
            <a:spLocks noGrp="1" noChangeArrowheads="1"/>
          </p:cNvSpPr>
          <p:nvPr>
            <p:ph type="sldNum" sz="quarter" idx="12"/>
          </p:nvPr>
        </p:nvSpPr>
        <p:spPr/>
        <p:txBody>
          <a:bodyPr/>
          <a:lstStyle>
            <a:lvl1pPr>
              <a:defRPr baseline="-25000"/>
            </a:lvl1pPr>
          </a:lstStyle>
          <a:p>
            <a:pPr>
              <a:defRPr/>
            </a:pPr>
            <a:fld id="{8A8BF858-3BF6-3749-9287-987DE42C2D3E}" type="slidenum">
              <a:rPr lang="en-US" altLang="en-US"/>
              <a:pPr>
                <a:defRPr/>
              </a:pPr>
              <a:t>‹#›</a:t>
            </a:fld>
            <a:endParaRPr lang="en-US" altLang="en-US"/>
          </a:p>
        </p:txBody>
      </p:sp>
    </p:spTree>
    <p:extLst>
      <p:ext uri="{BB962C8B-B14F-4D97-AF65-F5344CB8AC3E}">
        <p14:creationId xmlns:p14="http://schemas.microsoft.com/office/powerpoint/2010/main" val="2966113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575294-52A2-751B-A859-CBFEA3F7C5A1}"/>
              </a:ext>
            </a:extLst>
          </p:cNvPr>
          <p:cNvSpPr>
            <a:spLocks noGrp="1" noChangeArrowheads="1"/>
          </p:cNvSpPr>
          <p:nvPr>
            <p:ph type="dt" sz="half" idx="10"/>
          </p:nvPr>
        </p:nvSpPr>
        <p:spPr/>
        <p:txBody>
          <a:bodyPr/>
          <a:lstStyle>
            <a:lvl1pPr>
              <a:defRPr baseline="-25000"/>
            </a:lvl1pPr>
          </a:lstStyle>
          <a:p>
            <a:pPr>
              <a:defRPr/>
            </a:pPr>
            <a:fld id="{5D5F3FCD-D6C1-A349-9877-C7660BC17229}" type="datetime1">
              <a:rPr lang="en-US" altLang="en-US"/>
              <a:pPr>
                <a:defRPr/>
              </a:pPr>
              <a:t>10/3/22</a:t>
            </a:fld>
            <a:endParaRPr lang="en-US" altLang="en-US"/>
          </a:p>
        </p:txBody>
      </p:sp>
      <p:sp>
        <p:nvSpPr>
          <p:cNvPr id="4" name="Rectangle 5">
            <a:extLst>
              <a:ext uri="{FF2B5EF4-FFF2-40B4-BE49-F238E27FC236}">
                <a16:creationId xmlns:a16="http://schemas.microsoft.com/office/drawing/2014/main" id="{DDBF87DB-5C7A-62A0-082D-A791805A1325}"/>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5" name="Rectangle 6">
            <a:extLst>
              <a:ext uri="{FF2B5EF4-FFF2-40B4-BE49-F238E27FC236}">
                <a16:creationId xmlns:a16="http://schemas.microsoft.com/office/drawing/2014/main" id="{9B9C8B12-6AD9-9CA6-8C8A-EBD3C29B0914}"/>
              </a:ext>
            </a:extLst>
          </p:cNvPr>
          <p:cNvSpPr>
            <a:spLocks noGrp="1" noChangeArrowheads="1"/>
          </p:cNvSpPr>
          <p:nvPr>
            <p:ph type="sldNum" sz="quarter" idx="12"/>
          </p:nvPr>
        </p:nvSpPr>
        <p:spPr/>
        <p:txBody>
          <a:bodyPr/>
          <a:lstStyle>
            <a:lvl1pPr>
              <a:defRPr baseline="-25000"/>
            </a:lvl1pPr>
          </a:lstStyle>
          <a:p>
            <a:pPr>
              <a:defRPr/>
            </a:pPr>
            <a:fld id="{E9CDF723-0FCC-3841-B789-3A290FA7B8D8}" type="slidenum">
              <a:rPr lang="en-US" altLang="en-US"/>
              <a:pPr>
                <a:defRPr/>
              </a:pPr>
              <a:t>‹#›</a:t>
            </a:fld>
            <a:endParaRPr lang="en-US" altLang="en-US"/>
          </a:p>
        </p:txBody>
      </p:sp>
    </p:spTree>
    <p:extLst>
      <p:ext uri="{BB962C8B-B14F-4D97-AF65-F5344CB8AC3E}">
        <p14:creationId xmlns:p14="http://schemas.microsoft.com/office/powerpoint/2010/main" val="40685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2955D4A-2F18-3E2A-810C-93DD59BB13B2}"/>
              </a:ext>
            </a:extLst>
          </p:cNvPr>
          <p:cNvSpPr>
            <a:spLocks noGrp="1" noChangeArrowheads="1"/>
          </p:cNvSpPr>
          <p:nvPr>
            <p:ph type="dt" sz="half" idx="10"/>
          </p:nvPr>
        </p:nvSpPr>
        <p:spPr/>
        <p:txBody>
          <a:bodyPr/>
          <a:lstStyle>
            <a:lvl1pPr>
              <a:defRPr baseline="-25000"/>
            </a:lvl1pPr>
          </a:lstStyle>
          <a:p>
            <a:pPr>
              <a:defRPr/>
            </a:pPr>
            <a:fld id="{90746700-CCDD-7B42-8CD8-A7C3EBB55AB1}" type="datetime1">
              <a:rPr lang="en-US" altLang="en-US"/>
              <a:pPr>
                <a:defRPr/>
              </a:pPr>
              <a:t>10/3/22</a:t>
            </a:fld>
            <a:endParaRPr lang="en-US" altLang="en-US"/>
          </a:p>
        </p:txBody>
      </p:sp>
      <p:sp>
        <p:nvSpPr>
          <p:cNvPr id="3" name="Rectangle 5">
            <a:extLst>
              <a:ext uri="{FF2B5EF4-FFF2-40B4-BE49-F238E27FC236}">
                <a16:creationId xmlns:a16="http://schemas.microsoft.com/office/drawing/2014/main" id="{FB28E52A-4EF4-0C5E-F75D-6FD2A22C0E4D}"/>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4" name="Rectangle 6">
            <a:extLst>
              <a:ext uri="{FF2B5EF4-FFF2-40B4-BE49-F238E27FC236}">
                <a16:creationId xmlns:a16="http://schemas.microsoft.com/office/drawing/2014/main" id="{C9748F82-F93E-D7E9-4D08-88D6B4296F24}"/>
              </a:ext>
            </a:extLst>
          </p:cNvPr>
          <p:cNvSpPr>
            <a:spLocks noGrp="1" noChangeArrowheads="1"/>
          </p:cNvSpPr>
          <p:nvPr>
            <p:ph type="sldNum" sz="quarter" idx="12"/>
          </p:nvPr>
        </p:nvSpPr>
        <p:spPr/>
        <p:txBody>
          <a:bodyPr/>
          <a:lstStyle>
            <a:lvl1pPr>
              <a:defRPr baseline="-25000"/>
            </a:lvl1pPr>
          </a:lstStyle>
          <a:p>
            <a:pPr>
              <a:defRPr/>
            </a:pPr>
            <a:fld id="{583C8588-E14B-5340-8618-3DA30E0F21BF}" type="slidenum">
              <a:rPr lang="en-US" altLang="en-US"/>
              <a:pPr>
                <a:defRPr/>
              </a:pPr>
              <a:t>‹#›</a:t>
            </a:fld>
            <a:endParaRPr lang="en-US" altLang="en-US"/>
          </a:p>
        </p:txBody>
      </p:sp>
    </p:spTree>
    <p:extLst>
      <p:ext uri="{BB962C8B-B14F-4D97-AF65-F5344CB8AC3E}">
        <p14:creationId xmlns:p14="http://schemas.microsoft.com/office/powerpoint/2010/main" val="413111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94D0AEF-168A-6010-A46D-4FACE89D1E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BB9B6C-61A5-53CA-DE58-A0C1493C7D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8052A09-91D3-5FB4-E86C-A43294086318}"/>
              </a:ext>
            </a:extLst>
          </p:cNvPr>
          <p:cNvSpPr>
            <a:spLocks noGrp="1" noChangeArrowheads="1"/>
          </p:cNvSpPr>
          <p:nvPr>
            <p:ph type="sldNum" sz="quarter" idx="12"/>
          </p:nvPr>
        </p:nvSpPr>
        <p:spPr>
          <a:ln/>
        </p:spPr>
        <p:txBody>
          <a:bodyPr/>
          <a:lstStyle>
            <a:lvl1pPr>
              <a:defRPr/>
            </a:lvl1pPr>
          </a:lstStyle>
          <a:p>
            <a:pPr>
              <a:defRPr/>
            </a:pPr>
            <a:fld id="{885781CB-CA15-2342-AD9C-428EA58216F0}" type="slidenum">
              <a:rPr lang="en-US" altLang="en-US"/>
              <a:pPr>
                <a:defRPr/>
              </a:pPr>
              <a:t>‹#›</a:t>
            </a:fld>
            <a:endParaRPr lang="en-US" altLang="en-US"/>
          </a:p>
        </p:txBody>
      </p:sp>
    </p:spTree>
    <p:extLst>
      <p:ext uri="{BB962C8B-B14F-4D97-AF65-F5344CB8AC3E}">
        <p14:creationId xmlns:p14="http://schemas.microsoft.com/office/powerpoint/2010/main" val="27384413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D98F1C5-05B9-1B19-EC3B-B3A4090C0947}"/>
              </a:ext>
            </a:extLst>
          </p:cNvPr>
          <p:cNvSpPr>
            <a:spLocks noGrp="1" noChangeArrowheads="1"/>
          </p:cNvSpPr>
          <p:nvPr>
            <p:ph type="dt" sz="half" idx="10"/>
          </p:nvPr>
        </p:nvSpPr>
        <p:spPr/>
        <p:txBody>
          <a:bodyPr/>
          <a:lstStyle>
            <a:lvl1pPr>
              <a:defRPr baseline="-25000"/>
            </a:lvl1pPr>
          </a:lstStyle>
          <a:p>
            <a:pPr>
              <a:defRPr/>
            </a:pPr>
            <a:fld id="{A9A4DA1A-3932-D847-86A7-AC257944E1AE}" type="datetime1">
              <a:rPr lang="en-US" altLang="en-US"/>
              <a:pPr>
                <a:defRPr/>
              </a:pPr>
              <a:t>10/3/22</a:t>
            </a:fld>
            <a:endParaRPr lang="en-US" altLang="en-US"/>
          </a:p>
        </p:txBody>
      </p:sp>
      <p:sp>
        <p:nvSpPr>
          <p:cNvPr id="6" name="Footer Placeholder 5">
            <a:extLst>
              <a:ext uri="{FF2B5EF4-FFF2-40B4-BE49-F238E27FC236}">
                <a16:creationId xmlns:a16="http://schemas.microsoft.com/office/drawing/2014/main" id="{831485E1-823D-96B1-B45A-39C202F78DD2}"/>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9C853D18-CD3B-2F66-376E-C111730A560D}"/>
              </a:ext>
            </a:extLst>
          </p:cNvPr>
          <p:cNvSpPr>
            <a:spLocks noGrp="1" noChangeArrowheads="1"/>
          </p:cNvSpPr>
          <p:nvPr>
            <p:ph type="sldNum" sz="quarter" idx="12"/>
          </p:nvPr>
        </p:nvSpPr>
        <p:spPr/>
        <p:txBody>
          <a:bodyPr/>
          <a:lstStyle>
            <a:lvl1pPr>
              <a:defRPr baseline="-25000"/>
            </a:lvl1pPr>
          </a:lstStyle>
          <a:p>
            <a:pPr>
              <a:defRPr/>
            </a:pPr>
            <a:fld id="{59084FDE-3609-8240-96D2-724B7A14E7BB}" type="slidenum">
              <a:rPr lang="en-US" altLang="en-US"/>
              <a:pPr>
                <a:defRPr/>
              </a:pPr>
              <a:t>‹#›</a:t>
            </a:fld>
            <a:endParaRPr lang="en-US" altLang="en-US"/>
          </a:p>
        </p:txBody>
      </p:sp>
    </p:spTree>
    <p:extLst>
      <p:ext uri="{BB962C8B-B14F-4D97-AF65-F5344CB8AC3E}">
        <p14:creationId xmlns:p14="http://schemas.microsoft.com/office/powerpoint/2010/main" val="887949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BFA94A0-89C6-A84D-90AE-2EE4AA456A2F}"/>
              </a:ext>
            </a:extLst>
          </p:cNvPr>
          <p:cNvSpPr>
            <a:spLocks noGrp="1" noChangeArrowheads="1"/>
          </p:cNvSpPr>
          <p:nvPr>
            <p:ph type="dt" sz="half" idx="10"/>
          </p:nvPr>
        </p:nvSpPr>
        <p:spPr/>
        <p:txBody>
          <a:bodyPr/>
          <a:lstStyle>
            <a:lvl1pPr>
              <a:defRPr baseline="-25000"/>
            </a:lvl1pPr>
          </a:lstStyle>
          <a:p>
            <a:pPr>
              <a:defRPr/>
            </a:pPr>
            <a:fld id="{776AA266-7AAD-D54B-BA38-35BF84F958D5}" type="datetime1">
              <a:rPr lang="en-US" altLang="en-US"/>
              <a:pPr>
                <a:defRPr/>
              </a:pPr>
              <a:t>10/3/22</a:t>
            </a:fld>
            <a:endParaRPr lang="en-US" altLang="en-US"/>
          </a:p>
        </p:txBody>
      </p:sp>
      <p:sp>
        <p:nvSpPr>
          <p:cNvPr id="6" name="Footer Placeholder 5">
            <a:extLst>
              <a:ext uri="{FF2B5EF4-FFF2-40B4-BE49-F238E27FC236}">
                <a16:creationId xmlns:a16="http://schemas.microsoft.com/office/drawing/2014/main" id="{DB04FCAF-23C5-277A-EBAB-CE5C9F4CEB50}"/>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D94B2960-3986-6849-466C-8D7E3A1D3265}"/>
              </a:ext>
            </a:extLst>
          </p:cNvPr>
          <p:cNvSpPr>
            <a:spLocks noGrp="1" noChangeArrowheads="1"/>
          </p:cNvSpPr>
          <p:nvPr>
            <p:ph type="sldNum" sz="quarter" idx="12"/>
          </p:nvPr>
        </p:nvSpPr>
        <p:spPr/>
        <p:txBody>
          <a:bodyPr/>
          <a:lstStyle>
            <a:lvl1pPr>
              <a:defRPr baseline="-25000"/>
            </a:lvl1pPr>
          </a:lstStyle>
          <a:p>
            <a:pPr>
              <a:defRPr/>
            </a:pPr>
            <a:fld id="{D451B679-688F-8C4F-8CE7-1993580E7484}" type="slidenum">
              <a:rPr lang="en-US" altLang="en-US"/>
              <a:pPr>
                <a:defRPr/>
              </a:pPr>
              <a:t>‹#›</a:t>
            </a:fld>
            <a:endParaRPr lang="en-US" altLang="en-US"/>
          </a:p>
        </p:txBody>
      </p:sp>
    </p:spTree>
    <p:extLst>
      <p:ext uri="{BB962C8B-B14F-4D97-AF65-F5344CB8AC3E}">
        <p14:creationId xmlns:p14="http://schemas.microsoft.com/office/powerpoint/2010/main" val="3378318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452AD0-AFED-BF16-990D-537F0D1D6EED}"/>
              </a:ext>
            </a:extLst>
          </p:cNvPr>
          <p:cNvSpPr>
            <a:spLocks noGrp="1" noChangeArrowheads="1"/>
          </p:cNvSpPr>
          <p:nvPr>
            <p:ph type="dt" sz="half" idx="10"/>
          </p:nvPr>
        </p:nvSpPr>
        <p:spPr/>
        <p:txBody>
          <a:bodyPr/>
          <a:lstStyle>
            <a:lvl1pPr>
              <a:defRPr baseline="-25000"/>
            </a:lvl1pPr>
          </a:lstStyle>
          <a:p>
            <a:pPr>
              <a:defRPr/>
            </a:pPr>
            <a:fld id="{1A8D969A-A9D5-0440-9FB1-92DB7B0BCA19}" type="datetime1">
              <a:rPr lang="en-US" altLang="en-US"/>
              <a:pPr>
                <a:defRPr/>
              </a:pPr>
              <a:t>10/3/22</a:t>
            </a:fld>
            <a:endParaRPr lang="en-US" altLang="en-US"/>
          </a:p>
        </p:txBody>
      </p:sp>
      <p:sp>
        <p:nvSpPr>
          <p:cNvPr id="5" name="Rectangle 5">
            <a:extLst>
              <a:ext uri="{FF2B5EF4-FFF2-40B4-BE49-F238E27FC236}">
                <a16:creationId xmlns:a16="http://schemas.microsoft.com/office/drawing/2014/main" id="{630B2E1E-F263-4042-E542-490A7BBA7172}"/>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CC0F2648-5661-98CA-279F-80AA6CC10340}"/>
              </a:ext>
            </a:extLst>
          </p:cNvPr>
          <p:cNvSpPr>
            <a:spLocks noGrp="1" noChangeArrowheads="1"/>
          </p:cNvSpPr>
          <p:nvPr>
            <p:ph type="sldNum" sz="quarter" idx="12"/>
          </p:nvPr>
        </p:nvSpPr>
        <p:spPr/>
        <p:txBody>
          <a:bodyPr/>
          <a:lstStyle>
            <a:lvl1pPr>
              <a:defRPr baseline="-25000"/>
            </a:lvl1pPr>
          </a:lstStyle>
          <a:p>
            <a:pPr>
              <a:defRPr/>
            </a:pPr>
            <a:fld id="{71721AD4-1B3E-B048-A87A-47D9FD70E730}" type="slidenum">
              <a:rPr lang="en-US" altLang="en-US"/>
              <a:pPr>
                <a:defRPr/>
              </a:pPr>
              <a:t>‹#›</a:t>
            </a:fld>
            <a:endParaRPr lang="en-US" altLang="en-US"/>
          </a:p>
        </p:txBody>
      </p:sp>
    </p:spTree>
    <p:extLst>
      <p:ext uri="{BB962C8B-B14F-4D97-AF65-F5344CB8AC3E}">
        <p14:creationId xmlns:p14="http://schemas.microsoft.com/office/powerpoint/2010/main" val="592425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03B15A-555A-1BE2-A65E-9065AC223B1C}"/>
              </a:ext>
            </a:extLst>
          </p:cNvPr>
          <p:cNvSpPr>
            <a:spLocks noGrp="1" noChangeArrowheads="1"/>
          </p:cNvSpPr>
          <p:nvPr>
            <p:ph type="dt" sz="half" idx="10"/>
          </p:nvPr>
        </p:nvSpPr>
        <p:spPr/>
        <p:txBody>
          <a:bodyPr/>
          <a:lstStyle>
            <a:lvl1pPr>
              <a:defRPr baseline="-25000"/>
            </a:lvl1pPr>
          </a:lstStyle>
          <a:p>
            <a:pPr>
              <a:defRPr/>
            </a:pPr>
            <a:fld id="{016114BF-7BFA-4347-837A-393C15EC95A5}" type="datetime1">
              <a:rPr lang="en-US" altLang="en-US"/>
              <a:pPr>
                <a:defRPr/>
              </a:pPr>
              <a:t>10/3/22</a:t>
            </a:fld>
            <a:endParaRPr lang="en-US" altLang="en-US"/>
          </a:p>
        </p:txBody>
      </p:sp>
      <p:sp>
        <p:nvSpPr>
          <p:cNvPr id="5" name="Rectangle 5">
            <a:extLst>
              <a:ext uri="{FF2B5EF4-FFF2-40B4-BE49-F238E27FC236}">
                <a16:creationId xmlns:a16="http://schemas.microsoft.com/office/drawing/2014/main" id="{550EBE36-99BD-0D32-3DC6-19F0861A1AA2}"/>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2B1C0171-2BFE-55AC-6524-6C6F3C1F85F6}"/>
              </a:ext>
            </a:extLst>
          </p:cNvPr>
          <p:cNvSpPr>
            <a:spLocks noGrp="1" noChangeArrowheads="1"/>
          </p:cNvSpPr>
          <p:nvPr>
            <p:ph type="sldNum" sz="quarter" idx="12"/>
          </p:nvPr>
        </p:nvSpPr>
        <p:spPr/>
        <p:txBody>
          <a:bodyPr/>
          <a:lstStyle>
            <a:lvl1pPr>
              <a:defRPr baseline="-25000"/>
            </a:lvl1pPr>
          </a:lstStyle>
          <a:p>
            <a:pPr>
              <a:defRPr/>
            </a:pPr>
            <a:fld id="{630B2ECE-7604-6344-84BF-DD3C5D202A2E}" type="slidenum">
              <a:rPr lang="en-US" altLang="en-US"/>
              <a:pPr>
                <a:defRPr/>
              </a:pPr>
              <a:t>‹#›</a:t>
            </a:fld>
            <a:endParaRPr lang="en-US" altLang="en-US"/>
          </a:p>
        </p:txBody>
      </p:sp>
    </p:spTree>
    <p:extLst>
      <p:ext uri="{BB962C8B-B14F-4D97-AF65-F5344CB8AC3E}">
        <p14:creationId xmlns:p14="http://schemas.microsoft.com/office/powerpoint/2010/main" val="3512316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694E2F1-0A5E-7C03-BA1A-CA251222B1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485BEE-1035-F7F4-94FF-855CDE2AAD2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126AFD2-0E81-5743-9499-305F9454E384}"/>
              </a:ext>
            </a:extLst>
          </p:cNvPr>
          <p:cNvSpPr>
            <a:spLocks noGrp="1" noChangeArrowheads="1"/>
          </p:cNvSpPr>
          <p:nvPr>
            <p:ph type="sldNum" sz="quarter" idx="12"/>
          </p:nvPr>
        </p:nvSpPr>
        <p:spPr>
          <a:ln/>
        </p:spPr>
        <p:txBody>
          <a:bodyPr/>
          <a:lstStyle>
            <a:lvl1pPr>
              <a:defRPr/>
            </a:lvl1pPr>
          </a:lstStyle>
          <a:p>
            <a:pPr>
              <a:defRPr/>
            </a:pPr>
            <a:fld id="{A3D75929-CF99-AC4B-8A45-79B7A0771E27}" type="slidenum">
              <a:rPr lang="en-US" altLang="en-US"/>
              <a:pPr>
                <a:defRPr/>
              </a:pPr>
              <a:t>‹#›</a:t>
            </a:fld>
            <a:endParaRPr lang="en-US" altLang="en-US"/>
          </a:p>
        </p:txBody>
      </p:sp>
    </p:spTree>
    <p:extLst>
      <p:ext uri="{BB962C8B-B14F-4D97-AF65-F5344CB8AC3E}">
        <p14:creationId xmlns:p14="http://schemas.microsoft.com/office/powerpoint/2010/main" val="932227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DFA142-7387-B9BF-7231-10FE0AC358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174B2E-C05B-797D-23D7-642D08049FA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648AC83-CD69-BA3A-0D7A-4E6D4AD77BE8}"/>
              </a:ext>
            </a:extLst>
          </p:cNvPr>
          <p:cNvSpPr>
            <a:spLocks noGrp="1" noChangeArrowheads="1"/>
          </p:cNvSpPr>
          <p:nvPr>
            <p:ph type="sldNum" sz="quarter" idx="12"/>
          </p:nvPr>
        </p:nvSpPr>
        <p:spPr>
          <a:ln/>
        </p:spPr>
        <p:txBody>
          <a:bodyPr/>
          <a:lstStyle>
            <a:lvl1pPr>
              <a:defRPr/>
            </a:lvl1pPr>
          </a:lstStyle>
          <a:p>
            <a:pPr>
              <a:defRPr/>
            </a:pPr>
            <a:fld id="{7FE90FD4-CC2D-4B4E-BD97-55AE68BF20EA}" type="slidenum">
              <a:rPr lang="en-US" altLang="en-US"/>
              <a:pPr>
                <a:defRPr/>
              </a:pPr>
              <a:t>‹#›</a:t>
            </a:fld>
            <a:endParaRPr lang="en-US" altLang="en-US"/>
          </a:p>
        </p:txBody>
      </p:sp>
    </p:spTree>
    <p:extLst>
      <p:ext uri="{BB962C8B-B14F-4D97-AF65-F5344CB8AC3E}">
        <p14:creationId xmlns:p14="http://schemas.microsoft.com/office/powerpoint/2010/main" val="446351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80FF312-56CA-9318-5647-F872949D4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F73762-776E-371F-C17A-0B68BDCC131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A52F219-BF8F-6C97-E114-7EF65D81C83F}"/>
              </a:ext>
            </a:extLst>
          </p:cNvPr>
          <p:cNvSpPr>
            <a:spLocks noGrp="1" noChangeArrowheads="1"/>
          </p:cNvSpPr>
          <p:nvPr>
            <p:ph type="sldNum" sz="quarter" idx="12"/>
          </p:nvPr>
        </p:nvSpPr>
        <p:spPr>
          <a:ln/>
        </p:spPr>
        <p:txBody>
          <a:bodyPr/>
          <a:lstStyle>
            <a:lvl1pPr>
              <a:defRPr/>
            </a:lvl1pPr>
          </a:lstStyle>
          <a:p>
            <a:pPr>
              <a:defRPr/>
            </a:pPr>
            <a:fld id="{1E511D7C-C1F6-4F40-84DA-AA424D6A82C5}" type="slidenum">
              <a:rPr lang="en-US" altLang="en-US"/>
              <a:pPr>
                <a:defRPr/>
              </a:pPr>
              <a:t>‹#›</a:t>
            </a:fld>
            <a:endParaRPr lang="en-US" altLang="en-US"/>
          </a:p>
        </p:txBody>
      </p:sp>
    </p:spTree>
    <p:extLst>
      <p:ext uri="{BB962C8B-B14F-4D97-AF65-F5344CB8AC3E}">
        <p14:creationId xmlns:p14="http://schemas.microsoft.com/office/powerpoint/2010/main" val="3522935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DCA515-3D38-994B-E721-30B1DE086B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87DE5B-1D49-ABAF-F6A3-604FAABF0A9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E8ACC75-6133-15E5-3A80-67AA633E7494}"/>
              </a:ext>
            </a:extLst>
          </p:cNvPr>
          <p:cNvSpPr>
            <a:spLocks noGrp="1" noChangeArrowheads="1"/>
          </p:cNvSpPr>
          <p:nvPr>
            <p:ph type="sldNum" sz="quarter" idx="12"/>
          </p:nvPr>
        </p:nvSpPr>
        <p:spPr>
          <a:ln/>
        </p:spPr>
        <p:txBody>
          <a:bodyPr/>
          <a:lstStyle>
            <a:lvl1pPr>
              <a:defRPr/>
            </a:lvl1pPr>
          </a:lstStyle>
          <a:p>
            <a:pPr>
              <a:defRPr/>
            </a:pPr>
            <a:fld id="{FE093784-7C09-DD43-BF18-BEAA5DA7FFD4}" type="slidenum">
              <a:rPr lang="en-US" altLang="en-US"/>
              <a:pPr>
                <a:defRPr/>
              </a:pPr>
              <a:t>‹#›</a:t>
            </a:fld>
            <a:endParaRPr lang="en-US" altLang="en-US"/>
          </a:p>
        </p:txBody>
      </p:sp>
    </p:spTree>
    <p:extLst>
      <p:ext uri="{BB962C8B-B14F-4D97-AF65-F5344CB8AC3E}">
        <p14:creationId xmlns:p14="http://schemas.microsoft.com/office/powerpoint/2010/main" val="2579203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11F2FE-3EDE-90BD-0896-01F117E7885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682E2A2-44CB-D870-3965-CE3DDB75D05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97B449ED-4301-A8CC-DB87-47A67A151481}"/>
              </a:ext>
            </a:extLst>
          </p:cNvPr>
          <p:cNvSpPr>
            <a:spLocks noGrp="1" noChangeArrowheads="1"/>
          </p:cNvSpPr>
          <p:nvPr>
            <p:ph type="sldNum" sz="quarter" idx="12"/>
          </p:nvPr>
        </p:nvSpPr>
        <p:spPr>
          <a:ln/>
        </p:spPr>
        <p:txBody>
          <a:bodyPr/>
          <a:lstStyle>
            <a:lvl1pPr>
              <a:defRPr/>
            </a:lvl1pPr>
          </a:lstStyle>
          <a:p>
            <a:pPr>
              <a:defRPr/>
            </a:pPr>
            <a:fld id="{4B6EEA6F-8B1A-E94C-8415-1D954AABD068}" type="slidenum">
              <a:rPr lang="en-US" altLang="en-US"/>
              <a:pPr>
                <a:defRPr/>
              </a:pPr>
              <a:t>‹#›</a:t>
            </a:fld>
            <a:endParaRPr lang="en-US" altLang="en-US"/>
          </a:p>
        </p:txBody>
      </p:sp>
    </p:spTree>
    <p:extLst>
      <p:ext uri="{BB962C8B-B14F-4D97-AF65-F5344CB8AC3E}">
        <p14:creationId xmlns:p14="http://schemas.microsoft.com/office/powerpoint/2010/main" val="3019501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6DB4865-6ECE-5590-CD4C-81A149D5FD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B57AFFD-CF12-E1A7-659F-E81C5975967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22FB3A4-1144-0E1E-9E7A-C60996BFE7FF}"/>
              </a:ext>
            </a:extLst>
          </p:cNvPr>
          <p:cNvSpPr>
            <a:spLocks noGrp="1" noChangeArrowheads="1"/>
          </p:cNvSpPr>
          <p:nvPr>
            <p:ph type="sldNum" sz="quarter" idx="12"/>
          </p:nvPr>
        </p:nvSpPr>
        <p:spPr>
          <a:ln/>
        </p:spPr>
        <p:txBody>
          <a:bodyPr/>
          <a:lstStyle>
            <a:lvl1pPr>
              <a:defRPr/>
            </a:lvl1pPr>
          </a:lstStyle>
          <a:p>
            <a:pPr>
              <a:defRPr/>
            </a:pPr>
            <a:fld id="{2ABC9EA1-475C-1B48-BA8B-AB0A8A52BBB6}" type="slidenum">
              <a:rPr lang="en-US" altLang="en-US"/>
              <a:pPr>
                <a:defRPr/>
              </a:pPr>
              <a:t>‹#›</a:t>
            </a:fld>
            <a:endParaRPr lang="en-US" altLang="en-US"/>
          </a:p>
        </p:txBody>
      </p:sp>
    </p:spTree>
    <p:extLst>
      <p:ext uri="{BB962C8B-B14F-4D97-AF65-F5344CB8AC3E}">
        <p14:creationId xmlns:p14="http://schemas.microsoft.com/office/powerpoint/2010/main" val="3864262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10221D-F44C-310D-2756-29F0FC99A6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8B7DF6-4B74-2164-DE69-1DD46F9FE7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E9F2115-9B48-025E-B355-6A7E61E46BAF}"/>
              </a:ext>
            </a:extLst>
          </p:cNvPr>
          <p:cNvSpPr>
            <a:spLocks noGrp="1" noChangeArrowheads="1"/>
          </p:cNvSpPr>
          <p:nvPr>
            <p:ph type="sldNum" sz="quarter" idx="12"/>
          </p:nvPr>
        </p:nvSpPr>
        <p:spPr>
          <a:ln/>
        </p:spPr>
        <p:txBody>
          <a:bodyPr/>
          <a:lstStyle>
            <a:lvl1pPr>
              <a:defRPr/>
            </a:lvl1pPr>
          </a:lstStyle>
          <a:p>
            <a:pPr>
              <a:defRPr/>
            </a:pPr>
            <a:fld id="{027F7323-1FF2-AA4D-AF23-7C5EC9F6DAAA}" type="slidenum">
              <a:rPr lang="en-US" altLang="en-US"/>
              <a:pPr>
                <a:defRPr/>
              </a:pPr>
              <a:t>‹#›</a:t>
            </a:fld>
            <a:endParaRPr lang="en-US" altLang="en-US"/>
          </a:p>
        </p:txBody>
      </p:sp>
    </p:spTree>
    <p:extLst>
      <p:ext uri="{BB962C8B-B14F-4D97-AF65-F5344CB8AC3E}">
        <p14:creationId xmlns:p14="http://schemas.microsoft.com/office/powerpoint/2010/main" val="2672393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D52BA5-D27F-8014-F235-4087CA070C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8138040-033C-C35F-2942-AF1B9B26A20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FBE0D96C-1BF1-2570-FBE8-9DBD8DBF776F}"/>
              </a:ext>
            </a:extLst>
          </p:cNvPr>
          <p:cNvSpPr>
            <a:spLocks noGrp="1" noChangeArrowheads="1"/>
          </p:cNvSpPr>
          <p:nvPr>
            <p:ph type="sldNum" sz="quarter" idx="12"/>
          </p:nvPr>
        </p:nvSpPr>
        <p:spPr>
          <a:ln/>
        </p:spPr>
        <p:txBody>
          <a:bodyPr/>
          <a:lstStyle>
            <a:lvl1pPr>
              <a:defRPr/>
            </a:lvl1pPr>
          </a:lstStyle>
          <a:p>
            <a:pPr>
              <a:defRPr/>
            </a:pPr>
            <a:fld id="{5BB8F6E8-5FC8-2848-B2BE-09B649C6E565}" type="slidenum">
              <a:rPr lang="en-US" altLang="en-US"/>
              <a:pPr>
                <a:defRPr/>
              </a:pPr>
              <a:t>‹#›</a:t>
            </a:fld>
            <a:endParaRPr lang="en-US" altLang="en-US"/>
          </a:p>
        </p:txBody>
      </p:sp>
    </p:spTree>
    <p:extLst>
      <p:ext uri="{BB962C8B-B14F-4D97-AF65-F5344CB8AC3E}">
        <p14:creationId xmlns:p14="http://schemas.microsoft.com/office/powerpoint/2010/main" val="2568744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68AAD6-42C3-13F9-9134-A3EB6051C3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245DAC-C997-1CC4-D7D5-9F9EF8C5044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F18D0F2-5EF9-EFA4-01E8-F7CAF55751D5}"/>
              </a:ext>
            </a:extLst>
          </p:cNvPr>
          <p:cNvSpPr>
            <a:spLocks noGrp="1" noChangeArrowheads="1"/>
          </p:cNvSpPr>
          <p:nvPr>
            <p:ph type="sldNum" sz="quarter" idx="12"/>
          </p:nvPr>
        </p:nvSpPr>
        <p:spPr>
          <a:ln/>
        </p:spPr>
        <p:txBody>
          <a:bodyPr/>
          <a:lstStyle>
            <a:lvl1pPr>
              <a:defRPr/>
            </a:lvl1pPr>
          </a:lstStyle>
          <a:p>
            <a:pPr>
              <a:defRPr/>
            </a:pPr>
            <a:fld id="{0E3906DE-9341-7141-ABCE-7CA5691386A7}" type="slidenum">
              <a:rPr lang="en-US" altLang="en-US"/>
              <a:pPr>
                <a:defRPr/>
              </a:pPr>
              <a:t>‹#›</a:t>
            </a:fld>
            <a:endParaRPr lang="en-US" altLang="en-US"/>
          </a:p>
        </p:txBody>
      </p:sp>
    </p:spTree>
    <p:extLst>
      <p:ext uri="{BB962C8B-B14F-4D97-AF65-F5344CB8AC3E}">
        <p14:creationId xmlns:p14="http://schemas.microsoft.com/office/powerpoint/2010/main" val="3659669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A1FACF-36AD-C378-06AE-C24EB36410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53027E-C9BC-98BE-A63D-1024B67577E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355D77F-3424-E53A-ADDC-F44311944BC3}"/>
              </a:ext>
            </a:extLst>
          </p:cNvPr>
          <p:cNvSpPr>
            <a:spLocks noGrp="1" noChangeArrowheads="1"/>
          </p:cNvSpPr>
          <p:nvPr>
            <p:ph type="sldNum" sz="quarter" idx="12"/>
          </p:nvPr>
        </p:nvSpPr>
        <p:spPr>
          <a:ln/>
        </p:spPr>
        <p:txBody>
          <a:bodyPr/>
          <a:lstStyle>
            <a:lvl1pPr>
              <a:defRPr/>
            </a:lvl1pPr>
          </a:lstStyle>
          <a:p>
            <a:pPr>
              <a:defRPr/>
            </a:pPr>
            <a:fld id="{C6DF12D9-10BD-0A4F-BF30-1A4EE6A31BC5}" type="slidenum">
              <a:rPr lang="en-US" altLang="en-US"/>
              <a:pPr>
                <a:defRPr/>
              </a:pPr>
              <a:t>‹#›</a:t>
            </a:fld>
            <a:endParaRPr lang="en-US" altLang="en-US"/>
          </a:p>
        </p:txBody>
      </p:sp>
    </p:spTree>
    <p:extLst>
      <p:ext uri="{BB962C8B-B14F-4D97-AF65-F5344CB8AC3E}">
        <p14:creationId xmlns:p14="http://schemas.microsoft.com/office/powerpoint/2010/main" val="3311264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B1306A-CA60-D5B0-8F4D-61D24BEEBF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9CB520-0381-2A45-3DA1-E3C6877851C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AA26ADE-2621-2572-A33A-B02154EF7FA2}"/>
              </a:ext>
            </a:extLst>
          </p:cNvPr>
          <p:cNvSpPr>
            <a:spLocks noGrp="1" noChangeArrowheads="1"/>
          </p:cNvSpPr>
          <p:nvPr>
            <p:ph type="sldNum" sz="quarter" idx="12"/>
          </p:nvPr>
        </p:nvSpPr>
        <p:spPr>
          <a:ln/>
        </p:spPr>
        <p:txBody>
          <a:bodyPr/>
          <a:lstStyle>
            <a:lvl1pPr>
              <a:defRPr/>
            </a:lvl1pPr>
          </a:lstStyle>
          <a:p>
            <a:pPr>
              <a:defRPr/>
            </a:pPr>
            <a:fld id="{3D569AD8-87EE-2B46-96D7-1F2ED5BFDA25}" type="slidenum">
              <a:rPr lang="en-US" altLang="en-US"/>
              <a:pPr>
                <a:defRPr/>
              </a:pPr>
              <a:t>‹#›</a:t>
            </a:fld>
            <a:endParaRPr lang="en-US" altLang="en-US"/>
          </a:p>
        </p:txBody>
      </p:sp>
    </p:spTree>
    <p:extLst>
      <p:ext uri="{BB962C8B-B14F-4D97-AF65-F5344CB8AC3E}">
        <p14:creationId xmlns:p14="http://schemas.microsoft.com/office/powerpoint/2010/main" val="1594785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AA19CC-E51C-192A-F972-313E5B9018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FEFB44-29F9-FF09-F15E-5FD82B43AA2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B1BB091-1505-3805-16A7-9FA7C81F4FC9}"/>
              </a:ext>
            </a:extLst>
          </p:cNvPr>
          <p:cNvSpPr>
            <a:spLocks noGrp="1" noChangeArrowheads="1"/>
          </p:cNvSpPr>
          <p:nvPr>
            <p:ph type="sldNum" sz="quarter" idx="12"/>
          </p:nvPr>
        </p:nvSpPr>
        <p:spPr>
          <a:ln/>
        </p:spPr>
        <p:txBody>
          <a:bodyPr/>
          <a:lstStyle>
            <a:lvl1pPr>
              <a:defRPr/>
            </a:lvl1pPr>
          </a:lstStyle>
          <a:p>
            <a:pPr>
              <a:defRPr/>
            </a:pPr>
            <a:fld id="{CC75B7BD-863C-BE4A-8853-3DD1CF60D843}" type="slidenum">
              <a:rPr lang="en-US" altLang="en-US"/>
              <a:pPr>
                <a:defRPr/>
              </a:pPr>
              <a:t>‹#›</a:t>
            </a:fld>
            <a:endParaRPr lang="en-US" altLang="en-US"/>
          </a:p>
        </p:txBody>
      </p:sp>
    </p:spTree>
    <p:extLst>
      <p:ext uri="{BB962C8B-B14F-4D97-AF65-F5344CB8AC3E}">
        <p14:creationId xmlns:p14="http://schemas.microsoft.com/office/powerpoint/2010/main" val="3143058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D9D2C1-7DE9-5679-45F4-FE3E13B9DA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78C368-D208-0253-2B1C-ECDD1D0B34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D601F7A-7B3E-31D9-13FF-F8EAD7E23853}"/>
              </a:ext>
            </a:extLst>
          </p:cNvPr>
          <p:cNvSpPr>
            <a:spLocks noGrp="1" noChangeArrowheads="1"/>
          </p:cNvSpPr>
          <p:nvPr>
            <p:ph type="sldNum" sz="quarter" idx="12"/>
          </p:nvPr>
        </p:nvSpPr>
        <p:spPr>
          <a:ln/>
        </p:spPr>
        <p:txBody>
          <a:bodyPr/>
          <a:lstStyle>
            <a:lvl1pPr>
              <a:defRPr/>
            </a:lvl1pPr>
          </a:lstStyle>
          <a:p>
            <a:pPr>
              <a:defRPr/>
            </a:pPr>
            <a:fld id="{F10D7C2C-120F-E942-AB8F-0DA1D4CEB2D4}" type="slidenum">
              <a:rPr lang="en-US" altLang="en-US"/>
              <a:pPr>
                <a:defRPr/>
              </a:pPr>
              <a:t>‹#›</a:t>
            </a:fld>
            <a:endParaRPr lang="en-US" altLang="en-US"/>
          </a:p>
        </p:txBody>
      </p:sp>
    </p:spTree>
    <p:extLst>
      <p:ext uri="{BB962C8B-B14F-4D97-AF65-F5344CB8AC3E}">
        <p14:creationId xmlns:p14="http://schemas.microsoft.com/office/powerpoint/2010/main" val="24417188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62D77A-0A82-345C-67E3-E5041C24C4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C8E565-1F8D-054F-BCBF-7ECFD8B600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8EEF24E-8D2C-754F-4D4B-45F76542FF86}"/>
              </a:ext>
            </a:extLst>
          </p:cNvPr>
          <p:cNvSpPr>
            <a:spLocks noGrp="1" noChangeArrowheads="1"/>
          </p:cNvSpPr>
          <p:nvPr>
            <p:ph type="sldNum" sz="quarter" idx="12"/>
          </p:nvPr>
        </p:nvSpPr>
        <p:spPr>
          <a:ln/>
        </p:spPr>
        <p:txBody>
          <a:bodyPr/>
          <a:lstStyle>
            <a:lvl1pPr>
              <a:defRPr/>
            </a:lvl1pPr>
          </a:lstStyle>
          <a:p>
            <a:pPr>
              <a:defRPr/>
            </a:pPr>
            <a:fld id="{7C30D767-3FE3-694A-99DF-C4D23D144B25}" type="slidenum">
              <a:rPr lang="en-US" altLang="en-US"/>
              <a:pPr>
                <a:defRPr/>
              </a:pPr>
              <a:t>‹#›</a:t>
            </a:fld>
            <a:endParaRPr lang="en-US" altLang="en-US"/>
          </a:p>
        </p:txBody>
      </p:sp>
    </p:spTree>
    <p:extLst>
      <p:ext uri="{BB962C8B-B14F-4D97-AF65-F5344CB8AC3E}">
        <p14:creationId xmlns:p14="http://schemas.microsoft.com/office/powerpoint/2010/main" val="3231120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17DAEF3-91E9-585C-6F40-1B26F653FD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FDF51-C579-8744-A8F9-BF9FC2A204B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56088FA-226F-2FFC-1145-BF56EEF885E3}"/>
              </a:ext>
            </a:extLst>
          </p:cNvPr>
          <p:cNvSpPr>
            <a:spLocks noGrp="1" noChangeArrowheads="1"/>
          </p:cNvSpPr>
          <p:nvPr>
            <p:ph type="sldNum" sz="quarter" idx="12"/>
          </p:nvPr>
        </p:nvSpPr>
        <p:spPr>
          <a:ln/>
        </p:spPr>
        <p:txBody>
          <a:bodyPr/>
          <a:lstStyle>
            <a:lvl1pPr>
              <a:defRPr/>
            </a:lvl1pPr>
          </a:lstStyle>
          <a:p>
            <a:pPr>
              <a:defRPr/>
            </a:pPr>
            <a:fld id="{3B6BCC87-297B-9044-9377-92FCE9B2C644}" type="slidenum">
              <a:rPr lang="en-US" altLang="en-US"/>
              <a:pPr>
                <a:defRPr/>
              </a:pPr>
              <a:t>‹#›</a:t>
            </a:fld>
            <a:endParaRPr lang="en-US" altLang="en-US"/>
          </a:p>
        </p:txBody>
      </p:sp>
    </p:spTree>
    <p:extLst>
      <p:ext uri="{BB962C8B-B14F-4D97-AF65-F5344CB8AC3E}">
        <p14:creationId xmlns:p14="http://schemas.microsoft.com/office/powerpoint/2010/main" val="3392298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F0E63A-A26C-061A-7042-30EB9E9B3E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2EAD3F-D222-301D-49E1-78488AA87F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03340E8-5E28-31DA-D634-24C873E4A8E8}"/>
              </a:ext>
            </a:extLst>
          </p:cNvPr>
          <p:cNvSpPr>
            <a:spLocks noGrp="1" noChangeArrowheads="1"/>
          </p:cNvSpPr>
          <p:nvPr>
            <p:ph type="sldNum" sz="quarter" idx="12"/>
          </p:nvPr>
        </p:nvSpPr>
        <p:spPr>
          <a:ln/>
        </p:spPr>
        <p:txBody>
          <a:bodyPr/>
          <a:lstStyle>
            <a:lvl1pPr>
              <a:defRPr/>
            </a:lvl1pPr>
          </a:lstStyle>
          <a:p>
            <a:pPr>
              <a:defRPr/>
            </a:pPr>
            <a:fld id="{653910CA-A06B-3B49-8802-0C330117924B}" type="slidenum">
              <a:rPr lang="en-US" altLang="en-US"/>
              <a:pPr>
                <a:defRPr/>
              </a:pPr>
              <a:t>‹#›</a:t>
            </a:fld>
            <a:endParaRPr lang="en-US" altLang="en-US"/>
          </a:p>
        </p:txBody>
      </p:sp>
    </p:spTree>
    <p:extLst>
      <p:ext uri="{BB962C8B-B14F-4D97-AF65-F5344CB8AC3E}">
        <p14:creationId xmlns:p14="http://schemas.microsoft.com/office/powerpoint/2010/main" val="261738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974063C-B4D9-2606-AF6E-CE7D7C8E80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8EF6AF7-6E54-47B4-C632-BDCCC6D9806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289D6B8F-D722-0481-37D4-26489BFFBABA}"/>
              </a:ext>
            </a:extLst>
          </p:cNvPr>
          <p:cNvSpPr>
            <a:spLocks noGrp="1" noChangeArrowheads="1"/>
          </p:cNvSpPr>
          <p:nvPr>
            <p:ph type="sldNum" sz="quarter" idx="12"/>
          </p:nvPr>
        </p:nvSpPr>
        <p:spPr>
          <a:ln/>
        </p:spPr>
        <p:txBody>
          <a:bodyPr/>
          <a:lstStyle>
            <a:lvl1pPr>
              <a:defRPr/>
            </a:lvl1pPr>
          </a:lstStyle>
          <a:p>
            <a:pPr>
              <a:defRPr/>
            </a:pPr>
            <a:fld id="{B1EEC838-B2BA-D94D-9B9E-193B25AD41F2}" type="slidenum">
              <a:rPr lang="en-US" altLang="en-US"/>
              <a:pPr>
                <a:defRPr/>
              </a:pPr>
              <a:t>‹#›</a:t>
            </a:fld>
            <a:endParaRPr lang="en-US" altLang="en-US"/>
          </a:p>
        </p:txBody>
      </p:sp>
    </p:spTree>
    <p:extLst>
      <p:ext uri="{BB962C8B-B14F-4D97-AF65-F5344CB8AC3E}">
        <p14:creationId xmlns:p14="http://schemas.microsoft.com/office/powerpoint/2010/main" val="190986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9DE457-C1D4-28B9-C588-3DAF3741E9A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89A97C4-F88C-4F21-CB0E-9014EFE057B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01382073-4E52-FE5C-F87B-8BC8AACDE0BA}"/>
              </a:ext>
            </a:extLst>
          </p:cNvPr>
          <p:cNvSpPr>
            <a:spLocks noGrp="1" noChangeArrowheads="1"/>
          </p:cNvSpPr>
          <p:nvPr>
            <p:ph type="sldNum" sz="quarter" idx="12"/>
          </p:nvPr>
        </p:nvSpPr>
        <p:spPr>
          <a:ln/>
        </p:spPr>
        <p:txBody>
          <a:bodyPr/>
          <a:lstStyle>
            <a:lvl1pPr>
              <a:defRPr/>
            </a:lvl1pPr>
          </a:lstStyle>
          <a:p>
            <a:pPr>
              <a:defRPr/>
            </a:pPr>
            <a:fld id="{3BF1FA7B-7749-BF40-A038-E0D90EE0D6B7}" type="slidenum">
              <a:rPr lang="en-US" altLang="en-US"/>
              <a:pPr>
                <a:defRPr/>
              </a:pPr>
              <a:t>‹#›</a:t>
            </a:fld>
            <a:endParaRPr lang="en-US" altLang="en-US"/>
          </a:p>
        </p:txBody>
      </p:sp>
    </p:spTree>
    <p:extLst>
      <p:ext uri="{BB962C8B-B14F-4D97-AF65-F5344CB8AC3E}">
        <p14:creationId xmlns:p14="http://schemas.microsoft.com/office/powerpoint/2010/main" val="22184047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9C3E51-8DF7-D4A2-9B20-6979374138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08739D2-025E-601D-3067-01956F25047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745460C4-A000-F560-2222-E277FE230CF5}"/>
              </a:ext>
            </a:extLst>
          </p:cNvPr>
          <p:cNvSpPr>
            <a:spLocks noGrp="1" noChangeArrowheads="1"/>
          </p:cNvSpPr>
          <p:nvPr>
            <p:ph type="sldNum" sz="quarter" idx="12"/>
          </p:nvPr>
        </p:nvSpPr>
        <p:spPr>
          <a:ln/>
        </p:spPr>
        <p:txBody>
          <a:bodyPr/>
          <a:lstStyle>
            <a:lvl1pPr>
              <a:defRPr/>
            </a:lvl1pPr>
          </a:lstStyle>
          <a:p>
            <a:pPr>
              <a:defRPr/>
            </a:pPr>
            <a:fld id="{B395D45B-77B5-4B41-BF52-02205EAD385F}" type="slidenum">
              <a:rPr lang="en-US" altLang="en-US"/>
              <a:pPr>
                <a:defRPr/>
              </a:pPr>
              <a:t>‹#›</a:t>
            </a:fld>
            <a:endParaRPr lang="en-US" altLang="en-US"/>
          </a:p>
        </p:txBody>
      </p:sp>
    </p:spTree>
    <p:extLst>
      <p:ext uri="{BB962C8B-B14F-4D97-AF65-F5344CB8AC3E}">
        <p14:creationId xmlns:p14="http://schemas.microsoft.com/office/powerpoint/2010/main" val="9420603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F1C8755-B2F0-6AB5-F2BF-79E11676F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C4C5D07-5D87-6249-88AF-EAC4AA9E582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1CBF2EF-298C-9586-FB08-960A3C8DB30D}"/>
              </a:ext>
            </a:extLst>
          </p:cNvPr>
          <p:cNvSpPr>
            <a:spLocks noGrp="1" noChangeArrowheads="1"/>
          </p:cNvSpPr>
          <p:nvPr>
            <p:ph type="sldNum" sz="quarter" idx="12"/>
          </p:nvPr>
        </p:nvSpPr>
        <p:spPr>
          <a:ln/>
        </p:spPr>
        <p:txBody>
          <a:bodyPr/>
          <a:lstStyle>
            <a:lvl1pPr>
              <a:defRPr/>
            </a:lvl1pPr>
          </a:lstStyle>
          <a:p>
            <a:pPr>
              <a:defRPr/>
            </a:pPr>
            <a:fld id="{88DCDD8E-9792-2B4C-B3C7-1E31CB51F3BA}" type="slidenum">
              <a:rPr lang="en-US" altLang="en-US"/>
              <a:pPr>
                <a:defRPr/>
              </a:pPr>
              <a:t>‹#›</a:t>
            </a:fld>
            <a:endParaRPr lang="en-US" altLang="en-US"/>
          </a:p>
        </p:txBody>
      </p:sp>
    </p:spTree>
    <p:extLst>
      <p:ext uri="{BB962C8B-B14F-4D97-AF65-F5344CB8AC3E}">
        <p14:creationId xmlns:p14="http://schemas.microsoft.com/office/powerpoint/2010/main" val="2590641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FEA5E8-7126-D22E-1663-21EA635C10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BF7A50-1729-5E82-1EC4-1502EF2677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F9EAEC1-1266-8DCC-EAF1-FB937AE0BD2A}"/>
              </a:ext>
            </a:extLst>
          </p:cNvPr>
          <p:cNvSpPr>
            <a:spLocks noGrp="1" noChangeArrowheads="1"/>
          </p:cNvSpPr>
          <p:nvPr>
            <p:ph type="sldNum" sz="quarter" idx="12"/>
          </p:nvPr>
        </p:nvSpPr>
        <p:spPr>
          <a:ln/>
        </p:spPr>
        <p:txBody>
          <a:bodyPr/>
          <a:lstStyle>
            <a:lvl1pPr>
              <a:defRPr/>
            </a:lvl1pPr>
          </a:lstStyle>
          <a:p>
            <a:pPr>
              <a:defRPr/>
            </a:pPr>
            <a:fld id="{A1BD5FFC-7BF0-5545-BC01-A37F1A312EE3}" type="slidenum">
              <a:rPr lang="en-US" altLang="en-US"/>
              <a:pPr>
                <a:defRPr/>
              </a:pPr>
              <a:t>‹#›</a:t>
            </a:fld>
            <a:endParaRPr lang="en-US" altLang="en-US"/>
          </a:p>
        </p:txBody>
      </p:sp>
    </p:spTree>
    <p:extLst>
      <p:ext uri="{BB962C8B-B14F-4D97-AF65-F5344CB8AC3E}">
        <p14:creationId xmlns:p14="http://schemas.microsoft.com/office/powerpoint/2010/main" val="250255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D4E35C4-9E3E-D2AC-3476-2BE56A382F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D19A1E-D82B-7ABB-2587-693F3ADC3C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7B06731-336A-05E0-F5F9-3941F5DC6989}"/>
              </a:ext>
            </a:extLst>
          </p:cNvPr>
          <p:cNvSpPr>
            <a:spLocks noGrp="1" noChangeArrowheads="1"/>
          </p:cNvSpPr>
          <p:nvPr>
            <p:ph type="sldNum" sz="quarter" idx="12"/>
          </p:nvPr>
        </p:nvSpPr>
        <p:spPr>
          <a:ln/>
        </p:spPr>
        <p:txBody>
          <a:bodyPr/>
          <a:lstStyle>
            <a:lvl1pPr>
              <a:defRPr/>
            </a:lvl1pPr>
          </a:lstStyle>
          <a:p>
            <a:pPr>
              <a:defRPr/>
            </a:pPr>
            <a:fld id="{0A558CED-0802-2640-8981-F7BCEE06D193}" type="slidenum">
              <a:rPr lang="en-US" altLang="en-US"/>
              <a:pPr>
                <a:defRPr/>
              </a:pPr>
              <a:t>‹#›</a:t>
            </a:fld>
            <a:endParaRPr lang="en-US" altLang="en-US"/>
          </a:p>
        </p:txBody>
      </p:sp>
    </p:spTree>
    <p:extLst>
      <p:ext uri="{BB962C8B-B14F-4D97-AF65-F5344CB8AC3E}">
        <p14:creationId xmlns:p14="http://schemas.microsoft.com/office/powerpoint/2010/main" val="4250536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7AFD48-6A95-A31C-87E1-B158AC3049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E78B95-52A2-B624-943E-BE8E19966F5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FD4C1CE-66C1-9476-87DB-7A6D351932F7}"/>
              </a:ext>
            </a:extLst>
          </p:cNvPr>
          <p:cNvSpPr>
            <a:spLocks noGrp="1" noChangeArrowheads="1"/>
          </p:cNvSpPr>
          <p:nvPr>
            <p:ph type="sldNum" sz="quarter" idx="12"/>
          </p:nvPr>
        </p:nvSpPr>
        <p:spPr>
          <a:ln/>
        </p:spPr>
        <p:txBody>
          <a:bodyPr/>
          <a:lstStyle>
            <a:lvl1pPr>
              <a:defRPr/>
            </a:lvl1pPr>
          </a:lstStyle>
          <a:p>
            <a:pPr>
              <a:defRPr/>
            </a:pPr>
            <a:fld id="{24EE09F6-74B4-6746-94D5-928097DE6576}" type="slidenum">
              <a:rPr lang="en-US" altLang="en-US"/>
              <a:pPr>
                <a:defRPr/>
              </a:pPr>
              <a:t>‹#›</a:t>
            </a:fld>
            <a:endParaRPr lang="en-US" altLang="en-US"/>
          </a:p>
        </p:txBody>
      </p:sp>
    </p:spTree>
    <p:extLst>
      <p:ext uri="{BB962C8B-B14F-4D97-AF65-F5344CB8AC3E}">
        <p14:creationId xmlns:p14="http://schemas.microsoft.com/office/powerpoint/2010/main" val="2092942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3D4EA1-3AA5-9621-CC97-870E1CEAC2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F43559-07CD-DAB7-609A-E8CE8B5C48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F38524-EC31-87A5-8AB4-D67367CC915A}"/>
              </a:ext>
            </a:extLst>
          </p:cNvPr>
          <p:cNvSpPr>
            <a:spLocks noGrp="1" noChangeArrowheads="1"/>
          </p:cNvSpPr>
          <p:nvPr>
            <p:ph type="sldNum" sz="quarter" idx="12"/>
          </p:nvPr>
        </p:nvSpPr>
        <p:spPr>
          <a:ln/>
        </p:spPr>
        <p:txBody>
          <a:bodyPr/>
          <a:lstStyle>
            <a:lvl1pPr>
              <a:defRPr/>
            </a:lvl1pPr>
          </a:lstStyle>
          <a:p>
            <a:pPr>
              <a:defRPr/>
            </a:pPr>
            <a:fld id="{4B7CCDAA-2530-0C4A-BF6D-9423687ED4C1}" type="slidenum">
              <a:rPr lang="en-US" altLang="en-US"/>
              <a:pPr>
                <a:defRPr/>
              </a:pPr>
              <a:t>‹#›</a:t>
            </a:fld>
            <a:endParaRPr lang="en-US" altLang="en-US"/>
          </a:p>
        </p:txBody>
      </p:sp>
    </p:spTree>
    <p:extLst>
      <p:ext uri="{BB962C8B-B14F-4D97-AF65-F5344CB8AC3E}">
        <p14:creationId xmlns:p14="http://schemas.microsoft.com/office/powerpoint/2010/main" val="9100933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3F10E54-F6D6-6002-8A87-BBE03FC345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F72179-2CB0-7C0E-2DA6-AB2E2DB5280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F764097-17F8-B473-11C1-761CA5530668}"/>
              </a:ext>
            </a:extLst>
          </p:cNvPr>
          <p:cNvSpPr>
            <a:spLocks noGrp="1" noChangeArrowheads="1"/>
          </p:cNvSpPr>
          <p:nvPr>
            <p:ph type="sldNum" sz="quarter" idx="12"/>
          </p:nvPr>
        </p:nvSpPr>
        <p:spPr>
          <a:ln/>
        </p:spPr>
        <p:txBody>
          <a:bodyPr/>
          <a:lstStyle>
            <a:lvl1pPr>
              <a:defRPr/>
            </a:lvl1pPr>
          </a:lstStyle>
          <a:p>
            <a:pPr>
              <a:defRPr/>
            </a:pPr>
            <a:fld id="{D3DFBA09-F1F3-4642-A4F6-05496E1D6427}" type="slidenum">
              <a:rPr lang="en-US" altLang="en-US"/>
              <a:pPr>
                <a:defRPr/>
              </a:pPr>
              <a:t>‹#›</a:t>
            </a:fld>
            <a:endParaRPr lang="en-US" altLang="en-US"/>
          </a:p>
        </p:txBody>
      </p:sp>
    </p:spTree>
    <p:extLst>
      <p:ext uri="{BB962C8B-B14F-4D97-AF65-F5344CB8AC3E}">
        <p14:creationId xmlns:p14="http://schemas.microsoft.com/office/powerpoint/2010/main" val="21408799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4A200D-3F03-DF4D-2654-FA9BF27389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DFEBAD-6EB7-46D0-5F70-3ACEB5655D7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D95B378-12D8-E4B9-CCDA-E5893B80F20E}"/>
              </a:ext>
            </a:extLst>
          </p:cNvPr>
          <p:cNvSpPr>
            <a:spLocks noGrp="1" noChangeArrowheads="1"/>
          </p:cNvSpPr>
          <p:nvPr>
            <p:ph type="sldNum" sz="quarter" idx="12"/>
          </p:nvPr>
        </p:nvSpPr>
        <p:spPr>
          <a:ln/>
        </p:spPr>
        <p:txBody>
          <a:bodyPr/>
          <a:lstStyle>
            <a:lvl1pPr>
              <a:defRPr/>
            </a:lvl1pPr>
          </a:lstStyle>
          <a:p>
            <a:pPr>
              <a:defRPr/>
            </a:pPr>
            <a:fld id="{E1C4A809-35C0-0641-AB92-BA4346447630}" type="slidenum">
              <a:rPr lang="en-US" altLang="en-US"/>
              <a:pPr>
                <a:defRPr/>
              </a:pPr>
              <a:t>‹#›</a:t>
            </a:fld>
            <a:endParaRPr lang="en-US" altLang="en-US"/>
          </a:p>
        </p:txBody>
      </p:sp>
    </p:spTree>
    <p:extLst>
      <p:ext uri="{BB962C8B-B14F-4D97-AF65-F5344CB8AC3E}">
        <p14:creationId xmlns:p14="http://schemas.microsoft.com/office/powerpoint/2010/main" val="26206222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6190E8-4E61-B8D9-A2E0-6B2B8213DB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704E6B-D06A-D1D4-3B0B-77A9CFA5EA2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21EB91B-2F44-2537-BF05-C254A5AC6439}"/>
              </a:ext>
            </a:extLst>
          </p:cNvPr>
          <p:cNvSpPr>
            <a:spLocks noGrp="1" noChangeArrowheads="1"/>
          </p:cNvSpPr>
          <p:nvPr>
            <p:ph type="sldNum" sz="quarter" idx="12"/>
          </p:nvPr>
        </p:nvSpPr>
        <p:spPr>
          <a:ln/>
        </p:spPr>
        <p:txBody>
          <a:bodyPr/>
          <a:lstStyle>
            <a:lvl1pPr>
              <a:defRPr/>
            </a:lvl1pPr>
          </a:lstStyle>
          <a:p>
            <a:pPr>
              <a:defRPr/>
            </a:pPr>
            <a:fld id="{CF02B086-86BC-F040-924E-B451E533B9A5}" type="slidenum">
              <a:rPr lang="en-US" altLang="en-US"/>
              <a:pPr>
                <a:defRPr/>
              </a:pPr>
              <a:t>‹#›</a:t>
            </a:fld>
            <a:endParaRPr lang="en-US" altLang="en-US"/>
          </a:p>
        </p:txBody>
      </p:sp>
    </p:spTree>
    <p:extLst>
      <p:ext uri="{BB962C8B-B14F-4D97-AF65-F5344CB8AC3E}">
        <p14:creationId xmlns:p14="http://schemas.microsoft.com/office/powerpoint/2010/main" val="1794087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3D77AB-0294-8E81-865D-12EF31B699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2C2C49-4779-97A6-3EC3-638044580A9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7DE7E40-4AA8-BC2D-38B7-9FCD538C61EC}"/>
              </a:ext>
            </a:extLst>
          </p:cNvPr>
          <p:cNvSpPr>
            <a:spLocks noGrp="1" noChangeArrowheads="1"/>
          </p:cNvSpPr>
          <p:nvPr>
            <p:ph type="sldNum" sz="quarter" idx="12"/>
          </p:nvPr>
        </p:nvSpPr>
        <p:spPr>
          <a:ln/>
        </p:spPr>
        <p:txBody>
          <a:bodyPr/>
          <a:lstStyle>
            <a:lvl1pPr>
              <a:defRPr/>
            </a:lvl1pPr>
          </a:lstStyle>
          <a:p>
            <a:pPr>
              <a:defRPr/>
            </a:pPr>
            <a:fld id="{9CD3C041-0685-5D4D-B211-D1F6CCEF9ECF}" type="slidenum">
              <a:rPr lang="en-US" altLang="en-US"/>
              <a:pPr>
                <a:defRPr/>
              </a:pPr>
              <a:t>‹#›</a:t>
            </a:fld>
            <a:endParaRPr lang="en-US" altLang="en-US"/>
          </a:p>
        </p:txBody>
      </p:sp>
    </p:spTree>
    <p:extLst>
      <p:ext uri="{BB962C8B-B14F-4D97-AF65-F5344CB8AC3E}">
        <p14:creationId xmlns:p14="http://schemas.microsoft.com/office/powerpoint/2010/main" val="1069862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8CF30B-EC9D-FFBA-200C-CB3D786E1F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E447EF-CE72-D192-8029-375440C723C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FABBC031-EF6B-D59C-3A20-55D1815EAC5F}"/>
              </a:ext>
            </a:extLst>
          </p:cNvPr>
          <p:cNvSpPr>
            <a:spLocks noGrp="1" noChangeArrowheads="1"/>
          </p:cNvSpPr>
          <p:nvPr>
            <p:ph type="sldNum" sz="quarter" idx="12"/>
          </p:nvPr>
        </p:nvSpPr>
        <p:spPr>
          <a:ln/>
        </p:spPr>
        <p:txBody>
          <a:bodyPr/>
          <a:lstStyle>
            <a:lvl1pPr>
              <a:defRPr/>
            </a:lvl1pPr>
          </a:lstStyle>
          <a:p>
            <a:pPr>
              <a:defRPr/>
            </a:pPr>
            <a:fld id="{AD8F19F8-CC76-DA44-AE48-F90A9BCD6BCC}" type="slidenum">
              <a:rPr lang="en-US" altLang="en-US"/>
              <a:pPr>
                <a:defRPr/>
              </a:pPr>
              <a:t>‹#›</a:t>
            </a:fld>
            <a:endParaRPr lang="en-US" altLang="en-US"/>
          </a:p>
        </p:txBody>
      </p:sp>
    </p:spTree>
    <p:extLst>
      <p:ext uri="{BB962C8B-B14F-4D97-AF65-F5344CB8AC3E}">
        <p14:creationId xmlns:p14="http://schemas.microsoft.com/office/powerpoint/2010/main" val="599175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2449F2-D10B-DEC5-DFF7-4A81A94278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11D9DD-1960-2AB0-CD2C-60363F41B8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BF1A2BB7-F713-C030-55F7-3AE25C635ED4}"/>
              </a:ext>
            </a:extLst>
          </p:cNvPr>
          <p:cNvSpPr>
            <a:spLocks noGrp="1" noChangeArrowheads="1"/>
          </p:cNvSpPr>
          <p:nvPr>
            <p:ph type="sldNum" sz="quarter" idx="12"/>
          </p:nvPr>
        </p:nvSpPr>
        <p:spPr>
          <a:ln/>
        </p:spPr>
        <p:txBody>
          <a:bodyPr/>
          <a:lstStyle>
            <a:lvl1pPr>
              <a:defRPr/>
            </a:lvl1pPr>
          </a:lstStyle>
          <a:p>
            <a:pPr>
              <a:defRPr/>
            </a:pPr>
            <a:fld id="{F6DFD799-5E35-3249-A18C-C190BE3E1FAB}" type="slidenum">
              <a:rPr lang="en-US" altLang="en-US"/>
              <a:pPr>
                <a:defRPr/>
              </a:pPr>
              <a:t>‹#›</a:t>
            </a:fld>
            <a:endParaRPr lang="en-US" altLang="en-US"/>
          </a:p>
        </p:txBody>
      </p:sp>
    </p:spTree>
    <p:extLst>
      <p:ext uri="{BB962C8B-B14F-4D97-AF65-F5344CB8AC3E}">
        <p14:creationId xmlns:p14="http://schemas.microsoft.com/office/powerpoint/2010/main" val="1480140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E38281-10AE-B6CB-A892-3B40619411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AB5E70-362D-1997-9406-C5A46B56FF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E93C8519-190B-B5DD-3701-BEDFE549E4D9}"/>
              </a:ext>
            </a:extLst>
          </p:cNvPr>
          <p:cNvSpPr>
            <a:spLocks noGrp="1" noChangeArrowheads="1"/>
          </p:cNvSpPr>
          <p:nvPr>
            <p:ph type="sldNum" sz="quarter" idx="12"/>
          </p:nvPr>
        </p:nvSpPr>
        <p:spPr>
          <a:ln/>
        </p:spPr>
        <p:txBody>
          <a:bodyPr/>
          <a:lstStyle>
            <a:lvl1pPr>
              <a:defRPr/>
            </a:lvl1pPr>
          </a:lstStyle>
          <a:p>
            <a:pPr>
              <a:defRPr/>
            </a:pPr>
            <a:fld id="{00CBD429-4E0E-134A-84B3-843BB4804EA8}" type="slidenum">
              <a:rPr lang="en-US" altLang="en-US"/>
              <a:pPr>
                <a:defRPr/>
              </a:pPr>
              <a:t>‹#›</a:t>
            </a:fld>
            <a:endParaRPr lang="en-US" altLang="en-US"/>
          </a:p>
        </p:txBody>
      </p:sp>
    </p:spTree>
    <p:extLst>
      <p:ext uri="{BB962C8B-B14F-4D97-AF65-F5344CB8AC3E}">
        <p14:creationId xmlns:p14="http://schemas.microsoft.com/office/powerpoint/2010/main" val="12580133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CE86B2-FDA1-6610-15F4-6BF99CA4DAE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DC4F07-F4D0-5410-4E8D-3B2677B3314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09AD291-912B-1899-50E1-FF3A2C60A890}"/>
              </a:ext>
            </a:extLst>
          </p:cNvPr>
          <p:cNvSpPr>
            <a:spLocks noGrp="1" noChangeArrowheads="1"/>
          </p:cNvSpPr>
          <p:nvPr>
            <p:ph type="sldNum" sz="quarter" idx="12"/>
          </p:nvPr>
        </p:nvSpPr>
        <p:spPr>
          <a:ln/>
        </p:spPr>
        <p:txBody>
          <a:bodyPr/>
          <a:lstStyle>
            <a:lvl1pPr>
              <a:defRPr/>
            </a:lvl1pPr>
          </a:lstStyle>
          <a:p>
            <a:pPr>
              <a:defRPr/>
            </a:pPr>
            <a:fld id="{72A4889A-1134-2A4E-80A3-413AA7AB7702}" type="slidenum">
              <a:rPr lang="en-US" altLang="en-US"/>
              <a:pPr>
                <a:defRPr/>
              </a:pPr>
              <a:t>‹#›</a:t>
            </a:fld>
            <a:endParaRPr lang="en-US" altLang="en-US"/>
          </a:p>
        </p:txBody>
      </p:sp>
    </p:spTree>
    <p:extLst>
      <p:ext uri="{BB962C8B-B14F-4D97-AF65-F5344CB8AC3E}">
        <p14:creationId xmlns:p14="http://schemas.microsoft.com/office/powerpoint/2010/main" val="836045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235888F-D561-2138-9A7B-66D0BE0ECA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22BE11-ACAF-0078-56C0-0BD4C96EFD1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620D148-42B0-E7CE-A48E-4DCBDA2A473E}"/>
              </a:ext>
            </a:extLst>
          </p:cNvPr>
          <p:cNvSpPr>
            <a:spLocks noGrp="1" noChangeArrowheads="1"/>
          </p:cNvSpPr>
          <p:nvPr>
            <p:ph type="sldNum" sz="quarter" idx="12"/>
          </p:nvPr>
        </p:nvSpPr>
        <p:spPr>
          <a:ln/>
        </p:spPr>
        <p:txBody>
          <a:bodyPr/>
          <a:lstStyle>
            <a:lvl1pPr>
              <a:defRPr/>
            </a:lvl1pPr>
          </a:lstStyle>
          <a:p>
            <a:pPr>
              <a:defRPr/>
            </a:pPr>
            <a:fld id="{C9DB85B3-C9FA-BE4E-9798-13B8583446A1}" type="slidenum">
              <a:rPr lang="en-US" altLang="en-US"/>
              <a:pPr>
                <a:defRPr/>
              </a:pPr>
              <a:t>‹#›</a:t>
            </a:fld>
            <a:endParaRPr lang="en-US" altLang="en-US"/>
          </a:p>
        </p:txBody>
      </p:sp>
    </p:spTree>
    <p:extLst>
      <p:ext uri="{BB962C8B-B14F-4D97-AF65-F5344CB8AC3E}">
        <p14:creationId xmlns:p14="http://schemas.microsoft.com/office/powerpoint/2010/main" val="364372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6D1A2E-B910-1DF3-7FE2-D304A5B8DD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7A3F1F-5398-499B-FC93-1EA443FFB9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A00584E-3B92-FDA5-81C7-67A27B2A6824}"/>
              </a:ext>
            </a:extLst>
          </p:cNvPr>
          <p:cNvSpPr>
            <a:spLocks noGrp="1" noChangeArrowheads="1"/>
          </p:cNvSpPr>
          <p:nvPr>
            <p:ph type="sldNum" sz="quarter" idx="12"/>
          </p:nvPr>
        </p:nvSpPr>
        <p:spPr>
          <a:ln/>
        </p:spPr>
        <p:txBody>
          <a:bodyPr/>
          <a:lstStyle>
            <a:lvl1pPr>
              <a:defRPr/>
            </a:lvl1pPr>
          </a:lstStyle>
          <a:p>
            <a:pPr>
              <a:defRPr/>
            </a:pPr>
            <a:fld id="{4DB93C33-FEB1-7641-B00A-C46EE99058C3}" type="slidenum">
              <a:rPr lang="en-US" altLang="en-US"/>
              <a:pPr>
                <a:defRPr/>
              </a:pPr>
              <a:t>‹#›</a:t>
            </a:fld>
            <a:endParaRPr lang="en-US" altLang="en-US"/>
          </a:p>
        </p:txBody>
      </p:sp>
    </p:spTree>
    <p:extLst>
      <p:ext uri="{BB962C8B-B14F-4D97-AF65-F5344CB8AC3E}">
        <p14:creationId xmlns:p14="http://schemas.microsoft.com/office/powerpoint/2010/main" val="42834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C0F5D3-1F3A-25E4-EDFA-94CC0DD9A0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8E8EB8-026E-091A-BF1B-C8DD916AB4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CEB142E-A7A5-0AC3-AFA4-1F405D36B506}"/>
              </a:ext>
            </a:extLst>
          </p:cNvPr>
          <p:cNvSpPr>
            <a:spLocks noGrp="1" noChangeArrowheads="1"/>
          </p:cNvSpPr>
          <p:nvPr>
            <p:ph type="sldNum" sz="quarter" idx="12"/>
          </p:nvPr>
        </p:nvSpPr>
        <p:spPr>
          <a:ln/>
        </p:spPr>
        <p:txBody>
          <a:bodyPr/>
          <a:lstStyle>
            <a:lvl1pPr>
              <a:defRPr/>
            </a:lvl1pPr>
          </a:lstStyle>
          <a:p>
            <a:pPr>
              <a:defRPr/>
            </a:pPr>
            <a:fld id="{12954AF2-BFE4-1D41-BD06-88A42A4C7536}" type="slidenum">
              <a:rPr lang="en-US" altLang="en-US"/>
              <a:pPr>
                <a:defRPr/>
              </a:pPr>
              <a:t>‹#›</a:t>
            </a:fld>
            <a:endParaRPr lang="en-US" altLang="en-US"/>
          </a:p>
        </p:txBody>
      </p:sp>
    </p:spTree>
    <p:extLst>
      <p:ext uri="{BB962C8B-B14F-4D97-AF65-F5344CB8AC3E}">
        <p14:creationId xmlns:p14="http://schemas.microsoft.com/office/powerpoint/2010/main" val="1900097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741BBD-6451-3E62-934D-456450CA3B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828777-104B-BC06-D81E-73966834C08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1FB34A8-8BE0-1038-940A-33326AE304E4}"/>
              </a:ext>
            </a:extLst>
          </p:cNvPr>
          <p:cNvSpPr>
            <a:spLocks noGrp="1" noChangeArrowheads="1"/>
          </p:cNvSpPr>
          <p:nvPr>
            <p:ph type="sldNum" sz="quarter" idx="12"/>
          </p:nvPr>
        </p:nvSpPr>
        <p:spPr>
          <a:ln/>
        </p:spPr>
        <p:txBody>
          <a:bodyPr/>
          <a:lstStyle>
            <a:lvl1pPr>
              <a:defRPr/>
            </a:lvl1pPr>
          </a:lstStyle>
          <a:p>
            <a:pPr>
              <a:defRPr/>
            </a:pPr>
            <a:fld id="{87D91381-C9E3-544F-BBCD-467530946175}" type="slidenum">
              <a:rPr lang="en-US" altLang="en-US"/>
              <a:pPr>
                <a:defRPr/>
              </a:pPr>
              <a:t>‹#›</a:t>
            </a:fld>
            <a:endParaRPr lang="en-US" altLang="en-US"/>
          </a:p>
        </p:txBody>
      </p:sp>
    </p:spTree>
    <p:extLst>
      <p:ext uri="{BB962C8B-B14F-4D97-AF65-F5344CB8AC3E}">
        <p14:creationId xmlns:p14="http://schemas.microsoft.com/office/powerpoint/2010/main" val="411196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ADF6CD-0083-273D-6851-72454D62E3F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4C5BDB5-16F4-FA39-D072-C14C8C8267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527CDEF-8565-0250-BAEE-69D30B94D3C3}"/>
              </a:ext>
            </a:extLst>
          </p:cNvPr>
          <p:cNvSpPr>
            <a:spLocks noGrp="1" noChangeArrowheads="1"/>
          </p:cNvSpPr>
          <p:nvPr>
            <p:ph type="sldNum" sz="quarter" idx="12"/>
          </p:nvPr>
        </p:nvSpPr>
        <p:spPr>
          <a:ln/>
        </p:spPr>
        <p:txBody>
          <a:bodyPr/>
          <a:lstStyle>
            <a:lvl1pPr>
              <a:defRPr/>
            </a:lvl1pPr>
          </a:lstStyle>
          <a:p>
            <a:pPr>
              <a:defRPr/>
            </a:pPr>
            <a:fld id="{6D3C3247-20DB-584F-ADC5-3068757ACE23}" type="slidenum">
              <a:rPr lang="en-US" altLang="en-US"/>
              <a:pPr>
                <a:defRPr/>
              </a:pPr>
              <a:t>‹#›</a:t>
            </a:fld>
            <a:endParaRPr lang="en-US" altLang="en-US"/>
          </a:p>
        </p:txBody>
      </p:sp>
    </p:spTree>
    <p:extLst>
      <p:ext uri="{BB962C8B-B14F-4D97-AF65-F5344CB8AC3E}">
        <p14:creationId xmlns:p14="http://schemas.microsoft.com/office/powerpoint/2010/main" val="70461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2BACCE8-B7F9-1022-5780-AB949999A7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257ABF-E610-2A05-357A-486084303A5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A0084E4-68D5-0A07-1031-F4547FD944F9}"/>
              </a:ext>
            </a:extLst>
          </p:cNvPr>
          <p:cNvSpPr>
            <a:spLocks noGrp="1" noChangeArrowheads="1"/>
          </p:cNvSpPr>
          <p:nvPr>
            <p:ph type="sldNum" sz="quarter" idx="12"/>
          </p:nvPr>
        </p:nvSpPr>
        <p:spPr>
          <a:ln/>
        </p:spPr>
        <p:txBody>
          <a:bodyPr/>
          <a:lstStyle>
            <a:lvl1pPr>
              <a:defRPr/>
            </a:lvl1pPr>
          </a:lstStyle>
          <a:p>
            <a:pPr>
              <a:defRPr/>
            </a:pPr>
            <a:fld id="{E7BF06FA-7705-4B4E-B6F0-EC78A68A0B89}" type="slidenum">
              <a:rPr lang="en-US" altLang="en-US"/>
              <a:pPr>
                <a:defRPr/>
              </a:pPr>
              <a:t>‹#›</a:t>
            </a:fld>
            <a:endParaRPr lang="en-US" altLang="en-US"/>
          </a:p>
        </p:txBody>
      </p:sp>
    </p:spTree>
    <p:extLst>
      <p:ext uri="{BB962C8B-B14F-4D97-AF65-F5344CB8AC3E}">
        <p14:creationId xmlns:p14="http://schemas.microsoft.com/office/powerpoint/2010/main" val="74858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C9983E5-9CBF-93B9-DA91-CCAC253E37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347DDC-15D9-3ACD-DADD-915DD94E263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6F8E85F-9297-FC7F-2C22-D1B78689B975}"/>
              </a:ext>
            </a:extLst>
          </p:cNvPr>
          <p:cNvSpPr>
            <a:spLocks noGrp="1" noChangeArrowheads="1"/>
          </p:cNvSpPr>
          <p:nvPr>
            <p:ph type="sldNum" sz="quarter" idx="12"/>
          </p:nvPr>
        </p:nvSpPr>
        <p:spPr>
          <a:ln/>
        </p:spPr>
        <p:txBody>
          <a:bodyPr/>
          <a:lstStyle>
            <a:lvl1pPr>
              <a:defRPr/>
            </a:lvl1pPr>
          </a:lstStyle>
          <a:p>
            <a:pPr>
              <a:defRPr/>
            </a:pPr>
            <a:fld id="{FC2FB065-458C-5B4B-A6FD-1A889DCCED75}" type="slidenum">
              <a:rPr lang="en-US" altLang="en-US"/>
              <a:pPr>
                <a:defRPr/>
              </a:pPr>
              <a:t>‹#›</a:t>
            </a:fld>
            <a:endParaRPr lang="en-US" altLang="en-US"/>
          </a:p>
        </p:txBody>
      </p:sp>
    </p:spTree>
    <p:extLst>
      <p:ext uri="{BB962C8B-B14F-4D97-AF65-F5344CB8AC3E}">
        <p14:creationId xmlns:p14="http://schemas.microsoft.com/office/powerpoint/2010/main" val="1742192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D42E10E-B3B9-A9CD-4D90-3BEF2DD8C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9561BB5-57C7-1B7C-C55D-C48D376A958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62AE66E-7522-DFCE-9CFD-2F58512CD39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546E085-2BB8-5872-71EE-E6CE4DFA9E6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BA4F8FBC-45F5-85C6-25BA-5B7890312CC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DB8BE9EC-5309-9147-BEF0-269003EB9EA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91" r:id="rId1"/>
    <p:sldLayoutId id="2147486592" r:id="rId2"/>
    <p:sldLayoutId id="2147486593" r:id="rId3"/>
    <p:sldLayoutId id="2147486594" r:id="rId4"/>
    <p:sldLayoutId id="2147486595" r:id="rId5"/>
    <p:sldLayoutId id="2147486596" r:id="rId6"/>
    <p:sldLayoutId id="2147486597" r:id="rId7"/>
    <p:sldLayoutId id="2147486598" r:id="rId8"/>
    <p:sldLayoutId id="2147486599" r:id="rId9"/>
    <p:sldLayoutId id="2147486600" r:id="rId10"/>
    <p:sldLayoutId id="214748660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E299781-4FC3-EB68-8FF7-4E519663318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94E674B5-4321-F3B6-297F-7C560681F75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EEC4E6-AAB2-DCE0-A1DC-B57B83685FF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989ED9F-4097-6055-E270-DA558C73214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3B5FC22D-D636-D18B-D02C-96941835D30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DB12DA6F-934C-CA40-9F4D-CFB9392554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24" r:id="rId1"/>
    <p:sldLayoutId id="2147486625" r:id="rId2"/>
    <p:sldLayoutId id="2147486626" r:id="rId3"/>
    <p:sldLayoutId id="2147486627" r:id="rId4"/>
    <p:sldLayoutId id="2147486628" r:id="rId5"/>
    <p:sldLayoutId id="2147486629" r:id="rId6"/>
    <p:sldLayoutId id="2147486630" r:id="rId7"/>
    <p:sldLayoutId id="2147486631" r:id="rId8"/>
    <p:sldLayoutId id="2147486632" r:id="rId9"/>
    <p:sldLayoutId id="2147486633" r:id="rId10"/>
    <p:sldLayoutId id="214748663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498A69D-1033-1E7E-E8AF-04C5FEEE035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D6B05DF-F680-E4CB-C5D3-9FE3662DAA7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B1FD463-7600-7B99-80A7-96C3D660DF8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cs typeface="Arial" panose="020B0604020202020204" pitchFamily="34" charset="0"/>
              </a:defRPr>
            </a:lvl1pPr>
          </a:lstStyle>
          <a:p>
            <a:pPr>
              <a:defRPr/>
            </a:pPr>
            <a:fld id="{B9697BD5-FB0D-D049-A612-09A78E23B66E}" type="datetime1">
              <a:rPr lang="en-US" altLang="en-US"/>
              <a:pPr>
                <a:defRPr/>
              </a:pPr>
              <a:t>10/3/22</a:t>
            </a:fld>
            <a:endParaRPr lang="en-US" altLang="en-US"/>
          </a:p>
        </p:txBody>
      </p:sp>
      <p:sp>
        <p:nvSpPr>
          <p:cNvPr id="1029" name="Rectangle 5">
            <a:extLst>
              <a:ext uri="{FF2B5EF4-FFF2-40B4-BE49-F238E27FC236}">
                <a16:creationId xmlns:a16="http://schemas.microsoft.com/office/drawing/2014/main" id="{80A0A471-2730-314C-5574-C619F91E201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A905723F-732D-89EF-1D13-49A146DBFA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cs typeface="Arial" panose="020B0604020202020204" pitchFamily="34" charset="0"/>
              </a:defRPr>
            </a:lvl1pPr>
          </a:lstStyle>
          <a:p>
            <a:pPr>
              <a:defRPr/>
            </a:pPr>
            <a:fld id="{751BCE41-A9A0-D24A-90ED-C64E47D2CEA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35" r:id="rId1"/>
    <p:sldLayoutId id="2147486636" r:id="rId2"/>
    <p:sldLayoutId id="2147486637" r:id="rId3"/>
    <p:sldLayoutId id="2147486638" r:id="rId4"/>
    <p:sldLayoutId id="2147486639" r:id="rId5"/>
    <p:sldLayoutId id="2147486640" r:id="rId6"/>
    <p:sldLayoutId id="2147486641" r:id="rId7"/>
    <p:sldLayoutId id="2147486642" r:id="rId8"/>
    <p:sldLayoutId id="2147486643" r:id="rId9"/>
    <p:sldLayoutId id="2147486644" r:id="rId10"/>
    <p:sldLayoutId id="214748664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857EA23D-57BC-4743-DF11-C54C4F7D5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5891" name="Rectangle 3">
            <a:extLst>
              <a:ext uri="{FF2B5EF4-FFF2-40B4-BE49-F238E27FC236}">
                <a16:creationId xmlns:a16="http://schemas.microsoft.com/office/drawing/2014/main" id="{C839B9EB-18E1-2E15-2FB3-8F3EFF9C69D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7320252-E3C2-116B-D3D2-13CCC1F992D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CFAE591-DBBA-F162-58A3-0B74C24131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ACD4818-85CF-DD41-796C-A641FB5CF92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A830A60-6542-1847-A8B4-CDC4B1F72A8C}" type="slidenum">
              <a:rPr lang="en-US" altLang="en-US"/>
              <a:pPr>
                <a:defRPr/>
              </a:pPr>
              <a:t>‹#›</a:t>
            </a:fld>
            <a:endParaRPr lang="en-US" altLang="en-US"/>
          </a:p>
        </p:txBody>
      </p:sp>
    </p:spTree>
    <p:extLst>
      <p:ext uri="{BB962C8B-B14F-4D97-AF65-F5344CB8AC3E}">
        <p14:creationId xmlns:p14="http://schemas.microsoft.com/office/powerpoint/2010/main" val="4182268"/>
      </p:ext>
    </p:extLst>
  </p:cSld>
  <p:clrMap bg1="lt1" tx1="dk1" bg2="lt2" tx2="dk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13F7EED-AEBB-C750-569E-352A952303B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4F232382-8B28-B62E-5E86-06FCCDBA5AA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44AC3B4-C899-E520-D9CE-673A6523003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7675842-8DFB-2B26-DDB9-8060241C18C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9083961-695B-E79D-2AD1-F9ED3430F54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07BD5D0-1ACD-A847-937E-34DD5F212B7A}" type="slidenum">
              <a:rPr lang="en-US" altLang="en-US"/>
              <a:pPr>
                <a:defRPr/>
              </a:pPr>
              <a:t>‹#›</a:t>
            </a:fld>
            <a:endParaRPr lang="en-US" altLang="en-US"/>
          </a:p>
        </p:txBody>
      </p:sp>
    </p:spTree>
    <p:extLst>
      <p:ext uri="{BB962C8B-B14F-4D97-AF65-F5344CB8AC3E}">
        <p14:creationId xmlns:p14="http://schemas.microsoft.com/office/powerpoint/2010/main" val="4083699801"/>
      </p:ext>
    </p:extLst>
  </p:cSld>
  <p:clrMap bg1="lt1" tx1="dk1" bg2="lt2" tx2="dk2" accent1="accent1" accent2="accent2" accent3="accent3" accent4="accent4" accent5="accent5" accent6="accent6" hlink="hlink" folHlink="folHlink"/>
  <p:sldLayoutIdLst>
    <p:sldLayoutId id="2147486670" r:id="rId1"/>
    <p:sldLayoutId id="2147486671" r:id="rId2"/>
    <p:sldLayoutId id="2147486672" r:id="rId3"/>
    <p:sldLayoutId id="2147486673" r:id="rId4"/>
    <p:sldLayoutId id="2147486674" r:id="rId5"/>
    <p:sldLayoutId id="2147486675" r:id="rId6"/>
    <p:sldLayoutId id="2147486676" r:id="rId7"/>
    <p:sldLayoutId id="2147486677" r:id="rId8"/>
    <p:sldLayoutId id="2147486678" r:id="rId9"/>
    <p:sldLayoutId id="2147486679" r:id="rId10"/>
    <p:sldLayoutId id="2147486680"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2A293E5-CD4A-FEFB-D3C7-F62090D12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564E9C21-CC2C-D28F-E853-9CF31F57076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3DF63AE-2330-90B6-D9DC-C479E341CF9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9BD92AC-9BDC-D71C-161D-7DE6E4CC51A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0EEDE82-CD33-324A-B2E2-14F8ECB1A6F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85CCD679-CC6F-0E4A-B5E0-CDE053FCE0EF}" type="slidenum">
              <a:rPr lang="en-US" altLang="en-US"/>
              <a:pPr>
                <a:defRPr/>
              </a:pPr>
              <a:t>‹#›</a:t>
            </a:fld>
            <a:endParaRPr lang="en-US" altLang="en-US"/>
          </a:p>
        </p:txBody>
      </p:sp>
    </p:spTree>
    <p:extLst>
      <p:ext uri="{BB962C8B-B14F-4D97-AF65-F5344CB8AC3E}">
        <p14:creationId xmlns:p14="http://schemas.microsoft.com/office/powerpoint/2010/main" val="962456241"/>
      </p:ext>
    </p:extLst>
  </p:cSld>
  <p:clrMap bg1="lt1" tx1="dk1" bg2="lt2" tx2="dk2" accent1="accent1" accent2="accent2" accent3="accent3" accent4="accent4" accent5="accent5" accent6="accent6" hlink="hlink" folHlink="folHlink"/>
  <p:sldLayoutIdLst>
    <p:sldLayoutId id="2147486706" r:id="rId1"/>
    <p:sldLayoutId id="2147486707" r:id="rId2"/>
    <p:sldLayoutId id="2147486708" r:id="rId3"/>
    <p:sldLayoutId id="2147486709" r:id="rId4"/>
    <p:sldLayoutId id="2147486710" r:id="rId5"/>
    <p:sldLayoutId id="2147486711" r:id="rId6"/>
    <p:sldLayoutId id="2147486712" r:id="rId7"/>
    <p:sldLayoutId id="2147486713" r:id="rId8"/>
    <p:sldLayoutId id="2147486714" r:id="rId9"/>
    <p:sldLayoutId id="2147486715" r:id="rId10"/>
    <p:sldLayoutId id="214748671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61.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61.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61.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61.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76802" name="Picture 1" descr="earthtimelapsegeo.gif">
            <a:extLst>
              <a:ext uri="{FF2B5EF4-FFF2-40B4-BE49-F238E27FC236}">
                <a16:creationId xmlns:a16="http://schemas.microsoft.com/office/drawing/2014/main" id="{66112D0C-EC68-9897-0D56-7C3375D27C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879475"/>
            <a:ext cx="9148763"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971A4BA9-31B1-ED81-623B-ECB6026D85FF}"/>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Scale Height</a:t>
            </a:r>
          </a:p>
        </p:txBody>
      </p:sp>
      <p:sp>
        <p:nvSpPr>
          <p:cNvPr id="207876" name="Text Box 4">
            <a:extLst>
              <a:ext uri="{FF2B5EF4-FFF2-40B4-BE49-F238E27FC236}">
                <a16:creationId xmlns:a16="http://schemas.microsoft.com/office/drawing/2014/main" id="{4CFE6BC7-A03B-CE98-9850-308C94E12D99}"/>
              </a:ext>
            </a:extLst>
          </p:cNvPr>
          <p:cNvSpPr txBox="1">
            <a:spLocks noChangeArrowheads="1"/>
          </p:cNvSpPr>
          <p:nvPr/>
        </p:nvSpPr>
        <p:spPr bwMode="auto">
          <a:xfrm>
            <a:off x="304800" y="1028700"/>
            <a:ext cx="85391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a:t>using hydrostatic equilibrium and ideal gas law:                     </a:t>
            </a:r>
          </a:p>
          <a:p>
            <a:pPr eaLnBrk="1" hangingPunct="1">
              <a:spcBef>
                <a:spcPct val="0"/>
              </a:spcBef>
              <a:buFontTx/>
              <a:buNone/>
            </a:pPr>
            <a:r>
              <a:rPr lang="en-US" altLang="en-US" sz="2400" baseline="0"/>
              <a:t>             dP  = – g(z)ρ(z)dz       P = ρ k T / μ m</a:t>
            </a:r>
          </a:p>
          <a:p>
            <a:pPr eaLnBrk="1" hangingPunct="1">
              <a:spcBef>
                <a:spcPct val="0"/>
              </a:spcBef>
              <a:buFontTx/>
              <a:buNone/>
            </a:pPr>
            <a:endParaRPr lang="en-US" altLang="en-US" sz="2400" baseline="0"/>
          </a:p>
          <a:p>
            <a:pPr eaLnBrk="1" hangingPunct="1">
              <a:spcBef>
                <a:spcPct val="0"/>
              </a:spcBef>
              <a:buFontTx/>
              <a:buNone/>
            </a:pPr>
            <a:r>
              <a:rPr lang="en-US" altLang="en-US" sz="2400" baseline="0"/>
              <a:t>find the atmospheric pressure as a function of altitude:</a:t>
            </a:r>
          </a:p>
          <a:p>
            <a:pPr eaLnBrk="1" hangingPunct="1">
              <a:spcBef>
                <a:spcPct val="0"/>
              </a:spcBef>
              <a:buFontTx/>
              <a:buNone/>
            </a:pPr>
            <a:r>
              <a:rPr lang="en-US" altLang="en-US" sz="2400" baseline="0"/>
              <a:t>		         P(z) = P</a:t>
            </a:r>
            <a:r>
              <a:rPr lang="en-US" altLang="en-US" sz="2400"/>
              <a:t>o</a:t>
            </a:r>
            <a:r>
              <a:rPr lang="en-US" altLang="en-US" sz="2400" baseline="0"/>
              <a:t> e </a:t>
            </a:r>
            <a:r>
              <a:rPr lang="en-US" altLang="en-US" sz="2400" baseline="30000"/>
              <a:t>– ∫ dz/</a:t>
            </a:r>
            <a:r>
              <a:rPr lang="en-US" altLang="en-US" sz="2400" baseline="30000">
                <a:solidFill>
                  <a:srgbClr val="FF0000"/>
                </a:solidFill>
              </a:rPr>
              <a:t>H</a:t>
            </a:r>
            <a:r>
              <a:rPr lang="en-US" altLang="en-US" sz="2400" baseline="10000">
                <a:solidFill>
                  <a:srgbClr val="FF0000"/>
                </a:solidFill>
              </a:rPr>
              <a:t>P</a:t>
            </a:r>
            <a:r>
              <a:rPr lang="en-US" altLang="en-US" sz="2400" baseline="30000"/>
              <a:t>(z)</a:t>
            </a:r>
          </a:p>
          <a:p>
            <a:pPr eaLnBrk="1" hangingPunct="1">
              <a:spcBef>
                <a:spcPct val="0"/>
              </a:spcBef>
              <a:buFontTx/>
              <a:buNone/>
            </a:pPr>
            <a:endParaRPr lang="en-US" altLang="en-US" sz="2400" baseline="0"/>
          </a:p>
          <a:p>
            <a:pPr eaLnBrk="1" hangingPunct="1">
              <a:spcBef>
                <a:spcPct val="0"/>
              </a:spcBef>
              <a:buFontTx/>
              <a:buNone/>
            </a:pPr>
            <a:r>
              <a:rPr lang="en-US" altLang="en-US" sz="2400" baseline="0"/>
              <a:t>with the </a:t>
            </a:r>
            <a:r>
              <a:rPr lang="en-US" altLang="en-US" sz="2400" b="1" baseline="0">
                <a:solidFill>
                  <a:srgbClr val="FF0000"/>
                </a:solidFill>
              </a:rPr>
              <a:t>pressure scale height</a:t>
            </a:r>
            <a:r>
              <a:rPr lang="en-US" altLang="en-US" sz="2400" baseline="0"/>
              <a:t> given by</a:t>
            </a:r>
          </a:p>
          <a:p>
            <a:pPr eaLnBrk="1" hangingPunct="1">
              <a:spcBef>
                <a:spcPct val="0"/>
              </a:spcBef>
              <a:buFontTx/>
              <a:buNone/>
            </a:pPr>
            <a:r>
              <a:rPr lang="en-US" altLang="en-US" sz="2400" baseline="0"/>
              <a:t>		         </a:t>
            </a:r>
            <a:r>
              <a:rPr lang="en-US" altLang="en-US" sz="2400" baseline="0">
                <a:solidFill>
                  <a:srgbClr val="FF0000"/>
                </a:solidFill>
              </a:rPr>
              <a:t>H</a:t>
            </a:r>
            <a:r>
              <a:rPr lang="en-US" altLang="en-US" sz="2400">
                <a:solidFill>
                  <a:srgbClr val="FF0000"/>
                </a:solidFill>
              </a:rPr>
              <a:t>P</a:t>
            </a:r>
            <a:r>
              <a:rPr lang="en-US" altLang="en-US" sz="2400" baseline="0"/>
              <a:t>(z) = kT(z) / g(z) μ m</a:t>
            </a:r>
          </a:p>
          <a:p>
            <a:pPr eaLnBrk="1" hangingPunct="1">
              <a:spcBef>
                <a:spcPct val="0"/>
              </a:spcBef>
              <a:buFontTx/>
              <a:buNone/>
            </a:pPr>
            <a:r>
              <a:rPr lang="en-US" altLang="en-US" sz="2400" baseline="0"/>
              <a:t> </a:t>
            </a:r>
            <a:r>
              <a:rPr lang="en-US" altLang="en-US" sz="1600" baseline="0"/>
              <a:t>where 	μ  =  mean molecular weight (in amu)	m  =  1.67 x 10</a:t>
            </a:r>
            <a:r>
              <a:rPr lang="en-US" altLang="en-US" sz="1600" baseline="30000"/>
              <a:t>-24</a:t>
            </a:r>
            <a:r>
              <a:rPr lang="en-US" altLang="en-US" sz="1600" baseline="0"/>
              <a:t> g (one amu)</a:t>
            </a:r>
          </a:p>
          <a:p>
            <a:pPr eaLnBrk="1" hangingPunct="1">
              <a:spcBef>
                <a:spcPct val="0"/>
              </a:spcBef>
              <a:buFontTx/>
              <a:buNone/>
            </a:pPr>
            <a:br>
              <a:rPr lang="en-US" altLang="en-US" sz="1600" baseline="0"/>
            </a:br>
            <a:r>
              <a:rPr lang="en-US" altLang="en-US" sz="1600" baseline="0"/>
              <a:t>	</a:t>
            </a:r>
            <a:r>
              <a:rPr lang="en-US" altLang="en-US" sz="2400" baseline="0"/>
              <a:t>so, pressure drops by factor of e in one scale height</a:t>
            </a:r>
          </a:p>
          <a:p>
            <a:pPr eaLnBrk="1" hangingPunct="1">
              <a:spcBef>
                <a:spcPct val="0"/>
              </a:spcBef>
              <a:buFontTx/>
              <a:buNone/>
            </a:pPr>
            <a:endParaRPr lang="en-US" altLang="en-US" sz="2400" baseline="0"/>
          </a:p>
          <a:p>
            <a:pPr eaLnBrk="1" hangingPunct="1">
              <a:spcBef>
                <a:spcPct val="0"/>
              </a:spcBef>
              <a:buFontTx/>
              <a:buNone/>
            </a:pPr>
            <a:r>
              <a:rPr lang="en-US" altLang="en-US" sz="2400" baseline="0"/>
              <a:t>turns out to be the ~same for all substantial atmospheres: 10–50 km</a:t>
            </a:r>
          </a:p>
          <a:p>
            <a:pPr eaLnBrk="1" hangingPunct="1">
              <a:spcBef>
                <a:spcPct val="0"/>
              </a:spcBef>
              <a:buFontTx/>
              <a:buNone/>
            </a:pPr>
            <a:r>
              <a:rPr lang="en-US" altLang="en-US" sz="2400" baseline="0"/>
              <a:t>          …because T, g, and μ balance</a:t>
            </a:r>
          </a:p>
          <a:p>
            <a:pPr eaLnBrk="1" hangingPunct="1">
              <a:spcBef>
                <a:spcPct val="0"/>
              </a:spcBef>
              <a:buFontTx/>
              <a:buNone/>
            </a:pPr>
            <a:r>
              <a:rPr lang="en-US" altLang="en-US" sz="2400" baseline="0"/>
              <a:t>          (at least in Jovian atmospheres near P = 1 bar)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7876">
                                            <p:txEl>
                                              <p:pRg st="0" end="0"/>
                                            </p:txEl>
                                          </p:spTgt>
                                        </p:tgtEl>
                                        <p:attrNameLst>
                                          <p:attrName>style.visibility</p:attrName>
                                        </p:attrNameLst>
                                      </p:cBhvr>
                                      <p:to>
                                        <p:strVal val="visible"/>
                                      </p:to>
                                    </p:set>
                                    <p:animEffect transition="in" filter="fade">
                                      <p:cBhvr>
                                        <p:cTn id="7" dur="2000"/>
                                        <p:tgtEl>
                                          <p:spTgt spid="20787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7876">
                                            <p:txEl>
                                              <p:pRg st="1" end="1"/>
                                            </p:txEl>
                                          </p:spTgt>
                                        </p:tgtEl>
                                        <p:attrNameLst>
                                          <p:attrName>style.visibility</p:attrName>
                                        </p:attrNameLst>
                                      </p:cBhvr>
                                      <p:to>
                                        <p:strVal val="visible"/>
                                      </p:to>
                                    </p:set>
                                    <p:animEffect transition="in" filter="fade">
                                      <p:cBhvr>
                                        <p:cTn id="10" dur="2000"/>
                                        <p:tgtEl>
                                          <p:spTgt spid="207876">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07876">
                                            <p:txEl>
                                              <p:pRg st="3" end="3"/>
                                            </p:txEl>
                                          </p:spTgt>
                                        </p:tgtEl>
                                        <p:attrNameLst>
                                          <p:attrName>style.visibility</p:attrName>
                                        </p:attrNameLst>
                                      </p:cBhvr>
                                      <p:to>
                                        <p:strVal val="visible"/>
                                      </p:to>
                                    </p:set>
                                    <p:animEffect transition="in" filter="fade">
                                      <p:cBhvr>
                                        <p:cTn id="15" dur="2000"/>
                                        <p:tgtEl>
                                          <p:spTgt spid="20787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7876">
                                            <p:txEl>
                                              <p:pRg st="4" end="4"/>
                                            </p:txEl>
                                          </p:spTgt>
                                        </p:tgtEl>
                                        <p:attrNameLst>
                                          <p:attrName>style.visibility</p:attrName>
                                        </p:attrNameLst>
                                      </p:cBhvr>
                                      <p:to>
                                        <p:strVal val="visible"/>
                                      </p:to>
                                    </p:set>
                                    <p:animEffect transition="in" filter="fade">
                                      <p:cBhvr>
                                        <p:cTn id="18" dur="2000"/>
                                        <p:tgtEl>
                                          <p:spTgt spid="207876">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07876">
                                            <p:txEl>
                                              <p:pRg st="6" end="6"/>
                                            </p:txEl>
                                          </p:spTgt>
                                        </p:tgtEl>
                                        <p:attrNameLst>
                                          <p:attrName>style.visibility</p:attrName>
                                        </p:attrNameLst>
                                      </p:cBhvr>
                                      <p:to>
                                        <p:strVal val="visible"/>
                                      </p:to>
                                    </p:set>
                                    <p:animEffect transition="in" filter="fade">
                                      <p:cBhvr>
                                        <p:cTn id="23" dur="2000"/>
                                        <p:tgtEl>
                                          <p:spTgt spid="207876">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7876">
                                            <p:txEl>
                                              <p:pRg st="7" end="7"/>
                                            </p:txEl>
                                          </p:spTgt>
                                        </p:tgtEl>
                                        <p:attrNameLst>
                                          <p:attrName>style.visibility</p:attrName>
                                        </p:attrNameLst>
                                      </p:cBhvr>
                                      <p:to>
                                        <p:strVal val="visible"/>
                                      </p:to>
                                    </p:set>
                                    <p:animEffect transition="in" filter="fade">
                                      <p:cBhvr>
                                        <p:cTn id="26" dur="2000"/>
                                        <p:tgtEl>
                                          <p:spTgt spid="207876">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07876">
                                            <p:txEl>
                                              <p:pRg st="8" end="8"/>
                                            </p:txEl>
                                          </p:spTgt>
                                        </p:tgtEl>
                                        <p:attrNameLst>
                                          <p:attrName>style.visibility</p:attrName>
                                        </p:attrNameLst>
                                      </p:cBhvr>
                                      <p:to>
                                        <p:strVal val="visible"/>
                                      </p:to>
                                    </p:set>
                                    <p:animEffect transition="in" filter="fade">
                                      <p:cBhvr>
                                        <p:cTn id="29" dur="2000"/>
                                        <p:tgtEl>
                                          <p:spTgt spid="207876">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07876">
                                            <p:txEl>
                                              <p:pRg st="9" end="9"/>
                                            </p:txEl>
                                          </p:spTgt>
                                        </p:tgtEl>
                                        <p:attrNameLst>
                                          <p:attrName>style.visibility</p:attrName>
                                        </p:attrNameLst>
                                      </p:cBhvr>
                                      <p:to>
                                        <p:strVal val="visible"/>
                                      </p:to>
                                    </p:set>
                                    <p:animEffect transition="in" filter="fade">
                                      <p:cBhvr>
                                        <p:cTn id="32" dur="2000"/>
                                        <p:tgtEl>
                                          <p:spTgt spid="207876">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7876">
                                            <p:txEl>
                                              <p:pRg st="11" end="11"/>
                                            </p:txEl>
                                          </p:spTgt>
                                        </p:tgtEl>
                                        <p:attrNameLst>
                                          <p:attrName>style.visibility</p:attrName>
                                        </p:attrNameLst>
                                      </p:cBhvr>
                                      <p:to>
                                        <p:strVal val="visible"/>
                                      </p:to>
                                    </p:set>
                                    <p:animEffect transition="in" filter="fade">
                                      <p:cBhvr>
                                        <p:cTn id="37" dur="2000"/>
                                        <p:tgtEl>
                                          <p:spTgt spid="207876">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07876">
                                            <p:txEl>
                                              <p:pRg st="12" end="12"/>
                                            </p:txEl>
                                          </p:spTgt>
                                        </p:tgtEl>
                                        <p:attrNameLst>
                                          <p:attrName>style.visibility</p:attrName>
                                        </p:attrNameLst>
                                      </p:cBhvr>
                                      <p:to>
                                        <p:strVal val="visible"/>
                                      </p:to>
                                    </p:set>
                                    <p:animEffect transition="in" filter="fade">
                                      <p:cBhvr>
                                        <p:cTn id="40" dur="2000"/>
                                        <p:tgtEl>
                                          <p:spTgt spid="207876">
                                            <p:txEl>
                                              <p:pRg st="12" end="1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07876">
                                            <p:txEl>
                                              <p:pRg st="13" end="13"/>
                                            </p:txEl>
                                          </p:spTgt>
                                        </p:tgtEl>
                                        <p:attrNameLst>
                                          <p:attrName>style.visibility</p:attrName>
                                        </p:attrNameLst>
                                      </p:cBhvr>
                                      <p:to>
                                        <p:strVal val="visible"/>
                                      </p:to>
                                    </p:set>
                                    <p:animEffect transition="in" filter="fade">
                                      <p:cBhvr>
                                        <p:cTn id="43" dur="2000"/>
                                        <p:tgtEl>
                                          <p:spTgt spid="20787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3B8A71F-AA85-8BD9-EF12-727BBCC3B33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16 Atmospheres</a:t>
            </a:r>
          </a:p>
        </p:txBody>
      </p:sp>
      <p:graphicFrame>
        <p:nvGraphicFramePr>
          <p:cNvPr id="190585" name="Group 121">
            <a:extLst>
              <a:ext uri="{FF2B5EF4-FFF2-40B4-BE49-F238E27FC236}">
                <a16:creationId xmlns:a16="http://schemas.microsoft.com/office/drawing/2014/main" id="{CB4947DD-0C58-5F0F-7702-0F0C5E930DA9}"/>
              </a:ext>
            </a:extLst>
          </p:cNvPr>
          <p:cNvGraphicFramePr>
            <a:graphicFrameLocks noGrp="1"/>
          </p:cNvGraphicFramePr>
          <p:nvPr/>
        </p:nvGraphicFramePr>
        <p:xfrm>
          <a:off x="76200" y="1747838"/>
          <a:ext cx="8991600" cy="4503736"/>
        </p:xfrm>
        <a:graphic>
          <a:graphicData uri="http://schemas.openxmlformats.org/drawingml/2006/table">
            <a:tbl>
              <a:tblPr/>
              <a:tblGrid>
                <a:gridCol w="1123950">
                  <a:extLst>
                    <a:ext uri="{9D8B030D-6E8A-4147-A177-3AD203B41FA5}">
                      <a16:colId xmlns:a16="http://schemas.microsoft.com/office/drawing/2014/main" val="20000"/>
                    </a:ext>
                  </a:extLst>
                </a:gridCol>
                <a:gridCol w="1277938">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gridCol w="1008062">
                  <a:extLst>
                    <a:ext uri="{9D8B030D-6E8A-4147-A177-3AD203B41FA5}">
                      <a16:colId xmlns:a16="http://schemas.microsoft.com/office/drawing/2014/main" val="20003"/>
                    </a:ext>
                  </a:extLst>
                </a:gridCol>
                <a:gridCol w="1123950">
                  <a:extLst>
                    <a:ext uri="{9D8B030D-6E8A-4147-A177-3AD203B41FA5}">
                      <a16:colId xmlns:a16="http://schemas.microsoft.com/office/drawing/2014/main" val="20004"/>
                    </a:ext>
                  </a:extLst>
                </a:gridCol>
                <a:gridCol w="1277938">
                  <a:extLst>
                    <a:ext uri="{9D8B030D-6E8A-4147-A177-3AD203B41FA5}">
                      <a16:colId xmlns:a16="http://schemas.microsoft.com/office/drawing/2014/main" val="20005"/>
                    </a:ext>
                  </a:extLst>
                </a:gridCol>
                <a:gridCol w="1085850">
                  <a:extLst>
                    <a:ext uri="{9D8B030D-6E8A-4147-A177-3AD203B41FA5}">
                      <a16:colId xmlns:a16="http://schemas.microsoft.com/office/drawing/2014/main" val="20006"/>
                    </a:ext>
                  </a:extLst>
                </a:gridCol>
                <a:gridCol w="1008062">
                  <a:extLst>
                    <a:ext uri="{9D8B030D-6E8A-4147-A177-3AD203B41FA5}">
                      <a16:colId xmlns:a16="http://schemas.microsoft.com/office/drawing/2014/main" val="20007"/>
                    </a:ext>
                  </a:extLst>
                </a:gridCol>
              </a:tblGrid>
              <a:tr h="5304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Mercury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O    Na    He</a:t>
                      </a: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&lt; 10 </a:t>
                      </a:r>
                      <a:r>
                        <a:rPr kumimoji="0" lang="en-US" sz="1600" b="1" i="0" u="none" strike="noStrike" cap="none" normalizeH="0" baseline="30000">
                          <a:ln>
                            <a:noFill/>
                          </a:ln>
                          <a:solidFill>
                            <a:schemeClr val="tx1"/>
                          </a:solidFill>
                          <a:effectLst/>
                          <a:latin typeface="Times New Roman" charset="0"/>
                          <a:ea typeface="ＭＳ Ｐゴシック" charset="0"/>
                          <a:cs typeface="ＭＳ Ｐゴシック"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13 to 95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Moon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He   Ar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65</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0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Venus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92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16</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Io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SO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-8</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3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Earth</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  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endPar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8.5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Europa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9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FF"/>
                          </a:solidFill>
                          <a:effectLst/>
                          <a:latin typeface="Times New Roman" charset="0"/>
                          <a:ea typeface="ＭＳ Ｐゴシック" charset="0"/>
                          <a:cs typeface="ＭＳ Ｐゴシック" charset="0"/>
                        </a:rPr>
                        <a:t>Mars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0.006v</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charset="0"/>
                          <a:ea typeface="ＭＳ Ｐゴシック" charset="0"/>
                          <a:cs typeface="ＭＳ Ｐゴシック" charset="0"/>
                        </a:rPr>
                        <a:t>Ganymede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&lt; 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-11</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0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FF"/>
                          </a:solidFill>
                          <a:effectLst/>
                          <a:latin typeface="Times New Roman" charset="0"/>
                          <a:ea typeface="ＭＳ Ｐゴシック" charset="0"/>
                          <a:cs typeface="ＭＳ Ｐゴシック" charset="0"/>
                        </a:rPr>
                        <a:t>Jupiter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  He</a:t>
                      </a:r>
                      <a:endPar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+6</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24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a:ln>
                            <a:noFill/>
                          </a:ln>
                          <a:solidFill>
                            <a:schemeClr val="tx1"/>
                          </a:solidFill>
                          <a:effectLst/>
                          <a:latin typeface="Times New Roman" charset="0"/>
                          <a:ea typeface="ＭＳ Ｐゴシック" charset="0"/>
                          <a:cs typeface="ＭＳ Ｐゴシック" charset="0"/>
                        </a:rPr>
                        <a:t>Callisto</a:t>
                      </a:r>
                      <a:endParaRPr kumimoji="0" lang="en-US" sz="14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 </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-11</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3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Saturn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a:t>
                      </a: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+6</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47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Titan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20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7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Uranus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  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a:ln>
                            <a:noFill/>
                          </a:ln>
                          <a:solidFill>
                            <a:srgbClr val="0000FF"/>
                          </a:solidFill>
                          <a:effectLst/>
                          <a:latin typeface="Times New Roman" charset="0"/>
                          <a:ea typeface="ＭＳ Ｐゴシック" charset="0"/>
                          <a:cs typeface="ＭＳ Ｐゴシック" charset="0"/>
                        </a:rPr>
                        <a:t>+5</a:t>
                      </a:r>
                      <a:endPar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Triton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-5</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27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Neptune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  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+5</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23</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Pluto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33</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7365" name="Text Box 89">
            <a:extLst>
              <a:ext uri="{FF2B5EF4-FFF2-40B4-BE49-F238E27FC236}">
                <a16:creationId xmlns:a16="http://schemas.microsoft.com/office/drawing/2014/main" id="{4A661216-5FA5-02CB-103F-CC5BD3D533CB}"/>
              </a:ext>
            </a:extLst>
          </p:cNvPr>
          <p:cNvSpPr txBox="1">
            <a:spLocks noChangeArrowheads="1"/>
          </p:cNvSpPr>
          <p:nvPr/>
        </p:nvSpPr>
        <p:spPr bwMode="auto">
          <a:xfrm>
            <a:off x="822325" y="822325"/>
            <a:ext cx="8353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FF0000"/>
                </a:solidFill>
              </a:rPr>
              <a:t>                PLANETS                                                     OTHERS</a:t>
            </a:r>
          </a:p>
          <a:p>
            <a:pPr eaLnBrk="1" hangingPunct="1">
              <a:spcBef>
                <a:spcPct val="0"/>
              </a:spcBef>
              <a:buFontTx/>
              <a:buNone/>
            </a:pPr>
            <a:r>
              <a:rPr lang="en-US" altLang="en-US" sz="2000" b="1" baseline="0"/>
              <a:t>     </a:t>
            </a:r>
            <a:r>
              <a:rPr lang="en-US" altLang="en-US" sz="1800" b="1" baseline="0"/>
              <a:t>comp (&gt; 1%)    P (bar)      H (km)                      comp (&gt; 1%)   P (bar)       H (km)</a:t>
            </a:r>
          </a:p>
        </p:txBody>
      </p:sp>
      <p:sp>
        <p:nvSpPr>
          <p:cNvPr id="99414" name="Rectangle 1">
            <a:extLst>
              <a:ext uri="{FF2B5EF4-FFF2-40B4-BE49-F238E27FC236}">
                <a16:creationId xmlns:a16="http://schemas.microsoft.com/office/drawing/2014/main" id="{229633EF-BD16-4D5B-C988-482186F1BCDA}"/>
              </a:ext>
            </a:extLst>
          </p:cNvPr>
          <p:cNvSpPr>
            <a:spLocks noChangeArrowheads="1"/>
          </p:cNvSpPr>
          <p:nvPr/>
        </p:nvSpPr>
        <p:spPr bwMode="auto">
          <a:xfrm>
            <a:off x="3246438" y="6381750"/>
            <a:ext cx="274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008000"/>
                </a:solidFill>
              </a:rPr>
              <a:t>H</a:t>
            </a:r>
            <a:r>
              <a:rPr lang="en-US" altLang="en-US" sz="2000" b="1">
                <a:solidFill>
                  <a:srgbClr val="008000"/>
                </a:solidFill>
              </a:rPr>
              <a:t>P</a:t>
            </a:r>
            <a:r>
              <a:rPr lang="en-US" altLang="en-US" sz="2000" b="1" baseline="0">
                <a:solidFill>
                  <a:srgbClr val="008000"/>
                </a:solidFill>
              </a:rPr>
              <a:t>(z) = kT(z) / g(z) μ m</a:t>
            </a:r>
          </a:p>
        </p:txBody>
      </p:sp>
      <p:sp>
        <p:nvSpPr>
          <p:cNvPr id="6" name="Oval 7">
            <a:extLst>
              <a:ext uri="{FF2B5EF4-FFF2-40B4-BE49-F238E27FC236}">
                <a16:creationId xmlns:a16="http://schemas.microsoft.com/office/drawing/2014/main" id="{590CDB91-DB56-558E-6954-2FE8178AF28F}"/>
              </a:ext>
            </a:extLst>
          </p:cNvPr>
          <p:cNvSpPr>
            <a:spLocks noChangeAspect="1" noChangeArrowheads="1"/>
          </p:cNvSpPr>
          <p:nvPr/>
        </p:nvSpPr>
        <p:spPr bwMode="auto">
          <a:xfrm>
            <a:off x="914400" y="2133600"/>
            <a:ext cx="1524000" cy="17526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7" name="Oval 7">
            <a:extLst>
              <a:ext uri="{FF2B5EF4-FFF2-40B4-BE49-F238E27FC236}">
                <a16:creationId xmlns:a16="http://schemas.microsoft.com/office/drawing/2014/main" id="{DCE0033C-CB91-6807-D10C-8E281EB46BA5}"/>
              </a:ext>
            </a:extLst>
          </p:cNvPr>
          <p:cNvSpPr>
            <a:spLocks noChangeAspect="1" noChangeArrowheads="1"/>
          </p:cNvSpPr>
          <p:nvPr/>
        </p:nvSpPr>
        <p:spPr bwMode="auto">
          <a:xfrm>
            <a:off x="3760788" y="3841750"/>
            <a:ext cx="609600" cy="1143000"/>
          </a:xfrm>
          <a:prstGeom prst="ellipse">
            <a:avLst/>
          </a:prstGeom>
          <a:solidFill>
            <a:srgbClr val="FF0000">
              <a:alpha val="0"/>
            </a:srgbClr>
          </a:solidFill>
          <a:ln w="38100">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8" name="Oval 7">
            <a:extLst>
              <a:ext uri="{FF2B5EF4-FFF2-40B4-BE49-F238E27FC236}">
                <a16:creationId xmlns:a16="http://schemas.microsoft.com/office/drawing/2014/main" id="{67DC9334-7C20-4A6B-CB9B-76759B1A20A9}"/>
              </a:ext>
            </a:extLst>
          </p:cNvPr>
          <p:cNvSpPr>
            <a:spLocks noChangeAspect="1" noChangeArrowheads="1"/>
          </p:cNvSpPr>
          <p:nvPr/>
        </p:nvSpPr>
        <p:spPr bwMode="auto">
          <a:xfrm>
            <a:off x="8256588" y="4357688"/>
            <a:ext cx="609600" cy="609600"/>
          </a:xfrm>
          <a:prstGeom prst="ellipse">
            <a:avLst/>
          </a:prstGeom>
          <a:solidFill>
            <a:srgbClr val="FF0000">
              <a:alpha val="0"/>
            </a:srgbClr>
          </a:solidFill>
          <a:ln w="38100">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9" name="Oval 7">
            <a:extLst>
              <a:ext uri="{FF2B5EF4-FFF2-40B4-BE49-F238E27FC236}">
                <a16:creationId xmlns:a16="http://schemas.microsoft.com/office/drawing/2014/main" id="{08A8B364-7574-F6B2-9C35-B48E6B256E25}"/>
              </a:ext>
            </a:extLst>
          </p:cNvPr>
          <p:cNvSpPr>
            <a:spLocks noChangeAspect="1" noChangeArrowheads="1"/>
          </p:cNvSpPr>
          <p:nvPr/>
        </p:nvSpPr>
        <p:spPr bwMode="auto">
          <a:xfrm>
            <a:off x="3778250" y="2209800"/>
            <a:ext cx="609600" cy="1095375"/>
          </a:xfrm>
          <a:prstGeom prst="ellipse">
            <a:avLst/>
          </a:prstGeom>
          <a:solidFill>
            <a:srgbClr val="FF0000">
              <a:alpha val="0"/>
            </a:srgbClr>
          </a:solidFill>
          <a:ln w="38100">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8000"/>
              </a:solidFill>
            </a:endParaRPr>
          </a:p>
        </p:txBody>
      </p:sp>
      <p:sp>
        <p:nvSpPr>
          <p:cNvPr id="10" name="Oval 7">
            <a:extLst>
              <a:ext uri="{FF2B5EF4-FFF2-40B4-BE49-F238E27FC236}">
                <a16:creationId xmlns:a16="http://schemas.microsoft.com/office/drawing/2014/main" id="{89C495CC-C47F-480A-BC88-98504E9D41B2}"/>
              </a:ext>
            </a:extLst>
          </p:cNvPr>
          <p:cNvSpPr>
            <a:spLocks noChangeAspect="1" noChangeArrowheads="1"/>
          </p:cNvSpPr>
          <p:nvPr/>
        </p:nvSpPr>
        <p:spPr bwMode="auto">
          <a:xfrm>
            <a:off x="1111250" y="3854450"/>
            <a:ext cx="914400" cy="22860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11" name="Oval 7">
            <a:extLst>
              <a:ext uri="{FF2B5EF4-FFF2-40B4-BE49-F238E27FC236}">
                <a16:creationId xmlns:a16="http://schemas.microsoft.com/office/drawing/2014/main" id="{305F46BB-C463-A5FF-9192-2AEDF121080A}"/>
              </a:ext>
            </a:extLst>
          </p:cNvPr>
          <p:cNvSpPr>
            <a:spLocks noChangeAspect="1" noChangeArrowheads="1"/>
          </p:cNvSpPr>
          <p:nvPr/>
        </p:nvSpPr>
        <p:spPr bwMode="auto">
          <a:xfrm>
            <a:off x="5638800" y="4267200"/>
            <a:ext cx="914400" cy="7620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0585"/>
                                        </p:tgtEl>
                                        <p:attrNameLst>
                                          <p:attrName>style.visibility</p:attrName>
                                        </p:attrNameLst>
                                      </p:cBhvr>
                                      <p:to>
                                        <p:strVal val="visible"/>
                                      </p:to>
                                    </p:set>
                                    <p:animEffect transition="in" filter="dissolve">
                                      <p:cBhvr>
                                        <p:cTn id="7" dur="2000"/>
                                        <p:tgtEl>
                                          <p:spTgt spid="1905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9414"/>
                                        </p:tgtEl>
                                        <p:attrNameLst>
                                          <p:attrName>style.visibility</p:attrName>
                                        </p:attrNameLst>
                                      </p:cBhvr>
                                      <p:to>
                                        <p:strVal val="visible"/>
                                      </p:to>
                                    </p:set>
                                    <p:animEffect transition="in" filter="fade">
                                      <p:cBhvr>
                                        <p:cTn id="27" dur="2000"/>
                                        <p:tgtEl>
                                          <p:spTgt spid="994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14" grpId="0"/>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6FF508BF-6A4F-24ED-AD78-49C6B62896E5}"/>
              </a:ext>
            </a:extLst>
          </p:cNvPr>
          <p:cNvPicPr>
            <a:picLocks noChangeAspect="1"/>
          </p:cNvPicPr>
          <p:nvPr/>
        </p:nvPicPr>
        <p:blipFill>
          <a:blip r:embed="rId3"/>
          <a:stretch>
            <a:fillRect/>
          </a:stretch>
        </p:blipFill>
        <p:spPr>
          <a:xfrm>
            <a:off x="228600" y="786384"/>
            <a:ext cx="8534400" cy="5157216"/>
          </a:xfrm>
          <a:prstGeom prst="rect">
            <a:avLst/>
          </a:prstGeom>
        </p:spPr>
      </p:pic>
      <p:sp>
        <p:nvSpPr>
          <p:cNvPr id="99329" name="Rectangle 2">
            <a:extLst>
              <a:ext uri="{FF2B5EF4-FFF2-40B4-BE49-F238E27FC236}">
                <a16:creationId xmlns:a16="http://schemas.microsoft.com/office/drawing/2014/main" id="{CD87B449-6B6B-7AF4-3F64-81F2CE01994C}"/>
              </a:ext>
            </a:extLst>
          </p:cNvPr>
          <p:cNvSpPr>
            <a:spLocks noGrp="1" noChangeArrowheads="1"/>
          </p:cNvSpPr>
          <p:nvPr>
            <p:ph type="title"/>
          </p:nvPr>
        </p:nvSpPr>
        <p:spPr>
          <a:xfrm>
            <a:off x="0" y="0"/>
            <a:ext cx="9144000" cy="838200"/>
          </a:xfrm>
        </p:spPr>
        <p:txBody>
          <a:bodyPr/>
          <a:lstStyle/>
          <a:p>
            <a:pPr eaLnBrk="1" hangingPunct="1"/>
            <a:r>
              <a:rPr lang="en-US" altLang="en-US" b="1" dirty="0">
                <a:ea typeface="ＭＳ Ｐゴシック" panose="020B0600070205080204" pitchFamily="34" charset="-128"/>
              </a:rPr>
              <a:t>Earth’s Atmosphere: Carbon</a:t>
            </a:r>
          </a:p>
        </p:txBody>
      </p:sp>
      <p:sp>
        <p:nvSpPr>
          <p:cNvPr id="5" name="Oval 7">
            <a:extLst>
              <a:ext uri="{FF2B5EF4-FFF2-40B4-BE49-F238E27FC236}">
                <a16:creationId xmlns:a16="http://schemas.microsoft.com/office/drawing/2014/main" id="{D6813454-CF20-CB89-4B63-6560CCEDB4B3}"/>
              </a:ext>
            </a:extLst>
          </p:cNvPr>
          <p:cNvSpPr>
            <a:spLocks noChangeAspect="1" noChangeArrowheads="1"/>
          </p:cNvSpPr>
          <p:nvPr/>
        </p:nvSpPr>
        <p:spPr bwMode="auto">
          <a:xfrm>
            <a:off x="4572000" y="4572000"/>
            <a:ext cx="1484312" cy="761483"/>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7" name="Oval 7">
            <a:extLst>
              <a:ext uri="{FF2B5EF4-FFF2-40B4-BE49-F238E27FC236}">
                <a16:creationId xmlns:a16="http://schemas.microsoft.com/office/drawing/2014/main" id="{E3412853-0773-3FF9-2BAA-FE4C41F11AB4}"/>
              </a:ext>
            </a:extLst>
          </p:cNvPr>
          <p:cNvSpPr>
            <a:spLocks noChangeAspect="1" noChangeArrowheads="1"/>
          </p:cNvSpPr>
          <p:nvPr/>
        </p:nvSpPr>
        <p:spPr bwMode="auto">
          <a:xfrm>
            <a:off x="6006721" y="2743200"/>
            <a:ext cx="1994279" cy="754593"/>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2" name="TextBox 1">
            <a:extLst>
              <a:ext uri="{FF2B5EF4-FFF2-40B4-BE49-F238E27FC236}">
                <a16:creationId xmlns:a16="http://schemas.microsoft.com/office/drawing/2014/main" id="{23F9BBC3-B470-6BCF-A7B6-D46D107D428E}"/>
              </a:ext>
            </a:extLst>
          </p:cNvPr>
          <p:cNvSpPr txBox="1">
            <a:spLocks noChangeArrowheads="1"/>
          </p:cNvSpPr>
          <p:nvPr/>
        </p:nvSpPr>
        <p:spPr bwMode="auto">
          <a:xfrm>
            <a:off x="7467600" y="1651000"/>
            <a:ext cx="8143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aseline="0" dirty="0">
                <a:solidFill>
                  <a:srgbClr val="FF0000"/>
                </a:solidFill>
              </a:rPr>
              <a:t>one</a:t>
            </a:r>
          </a:p>
          <a:p>
            <a:pPr algn="ctr" eaLnBrk="1" hangingPunct="1">
              <a:spcBef>
                <a:spcPct val="0"/>
              </a:spcBef>
              <a:buFontTx/>
              <a:buNone/>
            </a:pPr>
            <a:r>
              <a:rPr lang="en-US" altLang="en-US" sz="2000" baseline="0" dirty="0">
                <a:solidFill>
                  <a:srgbClr val="FF0000"/>
                </a:solidFill>
              </a:rPr>
              <a:t>way</a:t>
            </a:r>
          </a:p>
          <a:p>
            <a:pPr algn="ctr" eaLnBrk="1" hangingPunct="1">
              <a:spcBef>
                <a:spcPct val="0"/>
              </a:spcBef>
              <a:buFontTx/>
              <a:buNone/>
            </a:pPr>
            <a:r>
              <a:rPr lang="en-US" altLang="en-US" sz="2000" baseline="0" dirty="0">
                <a:solidFill>
                  <a:srgbClr val="FF0000"/>
                </a:solidFill>
              </a:rPr>
              <a:t>arrow</a:t>
            </a:r>
            <a:endParaRPr lang="en-US" altLang="en-US" sz="2000" dirty="0">
              <a:solidFill>
                <a:srgbClr val="FF0000"/>
              </a:solidFill>
            </a:endParaRPr>
          </a:p>
        </p:txBody>
      </p:sp>
      <p:sp>
        <p:nvSpPr>
          <p:cNvPr id="9" name="Oval 7">
            <a:extLst>
              <a:ext uri="{FF2B5EF4-FFF2-40B4-BE49-F238E27FC236}">
                <a16:creationId xmlns:a16="http://schemas.microsoft.com/office/drawing/2014/main" id="{95B36D44-BB1B-662B-3D3F-491F97E9959F}"/>
              </a:ext>
            </a:extLst>
          </p:cNvPr>
          <p:cNvSpPr>
            <a:spLocks noChangeAspect="1" noChangeArrowheads="1"/>
          </p:cNvSpPr>
          <p:nvPr/>
        </p:nvSpPr>
        <p:spPr bwMode="auto">
          <a:xfrm>
            <a:off x="2209800" y="1181100"/>
            <a:ext cx="1371600" cy="5715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10" name="Oval 7">
            <a:extLst>
              <a:ext uri="{FF2B5EF4-FFF2-40B4-BE49-F238E27FC236}">
                <a16:creationId xmlns:a16="http://schemas.microsoft.com/office/drawing/2014/main" id="{EBC9F6F1-38BF-4BF9-59A3-6038F8CBC3B3}"/>
              </a:ext>
            </a:extLst>
          </p:cNvPr>
          <p:cNvSpPr>
            <a:spLocks noChangeAspect="1" noChangeArrowheads="1"/>
          </p:cNvSpPr>
          <p:nvPr/>
        </p:nvSpPr>
        <p:spPr bwMode="auto">
          <a:xfrm>
            <a:off x="914400" y="2743200"/>
            <a:ext cx="1828800" cy="73553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11" name="Oval 7">
            <a:extLst>
              <a:ext uri="{FF2B5EF4-FFF2-40B4-BE49-F238E27FC236}">
                <a16:creationId xmlns:a16="http://schemas.microsoft.com/office/drawing/2014/main" id="{6F7CBA10-F70A-F1E5-39F2-2E651B710886}"/>
              </a:ext>
            </a:extLst>
          </p:cNvPr>
          <p:cNvSpPr>
            <a:spLocks noChangeAspect="1" noChangeArrowheads="1"/>
          </p:cNvSpPr>
          <p:nvPr/>
        </p:nvSpPr>
        <p:spPr bwMode="auto">
          <a:xfrm>
            <a:off x="4648200" y="3657600"/>
            <a:ext cx="1219200" cy="6096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3" name="TextBox 2">
            <a:extLst>
              <a:ext uri="{FF2B5EF4-FFF2-40B4-BE49-F238E27FC236}">
                <a16:creationId xmlns:a16="http://schemas.microsoft.com/office/drawing/2014/main" id="{0C91F2AB-B2F6-040E-AB3A-3BD3C43EB582}"/>
              </a:ext>
            </a:extLst>
          </p:cNvPr>
          <p:cNvSpPr txBox="1">
            <a:spLocks noChangeArrowheads="1"/>
          </p:cNvSpPr>
          <p:nvPr/>
        </p:nvSpPr>
        <p:spPr bwMode="auto">
          <a:xfrm>
            <a:off x="1295400" y="6096000"/>
            <a:ext cx="67170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aseline="0" dirty="0">
                <a:solidFill>
                  <a:srgbClr val="3333CC"/>
                </a:solidFill>
              </a:rPr>
              <a:t>+ and – values are the balance equation</a:t>
            </a:r>
          </a:p>
          <a:p>
            <a:pPr algn="ctr" eaLnBrk="1" hangingPunct="1">
              <a:spcBef>
                <a:spcPct val="0"/>
              </a:spcBef>
              <a:buFontTx/>
              <a:buNone/>
            </a:pPr>
            <a:r>
              <a:rPr lang="en-US" altLang="en-US" sz="2000" baseline="0" dirty="0">
                <a:solidFill>
                  <a:srgbClr val="3333CC"/>
                </a:solidFill>
              </a:rPr>
              <a:t>… sequester the carbon somewhere that is NOT the atmosphere</a:t>
            </a:r>
          </a:p>
        </p:txBody>
      </p:sp>
      <p:sp>
        <p:nvSpPr>
          <p:cNvPr id="12" name="TextBox 11">
            <a:extLst>
              <a:ext uri="{FF2B5EF4-FFF2-40B4-BE49-F238E27FC236}">
                <a16:creationId xmlns:a16="http://schemas.microsoft.com/office/drawing/2014/main" id="{9F780FF8-E7C7-CBC0-09C9-053B64BCD804}"/>
              </a:ext>
            </a:extLst>
          </p:cNvPr>
          <p:cNvSpPr txBox="1"/>
          <p:nvPr/>
        </p:nvSpPr>
        <p:spPr>
          <a:xfrm>
            <a:off x="3200400" y="786384"/>
            <a:ext cx="4572000" cy="297517"/>
          </a:xfrm>
          <a:prstGeom prst="rect">
            <a:avLst/>
          </a:prstGeom>
          <a:noFill/>
        </p:spPr>
        <p:txBody>
          <a:bodyPr wrap="square">
            <a:spAutoFit/>
          </a:bodyPr>
          <a:lstStyle/>
          <a:p>
            <a:r>
              <a:rPr lang="en-US" dirty="0"/>
              <a:t>https://</a:t>
            </a:r>
            <a:r>
              <a:rPr lang="en-US" dirty="0" err="1"/>
              <a:t>gml.noaa.gov</a:t>
            </a:r>
            <a:r>
              <a:rPr lang="en-US" dirty="0"/>
              <a:t>/education/</a:t>
            </a:r>
            <a:r>
              <a:rPr lang="en-US" dirty="0" err="1"/>
              <a:t>behind_the_scenes</a:t>
            </a:r>
            <a:r>
              <a:rPr lang="en-US" dirty="0"/>
              <a:t>/</a:t>
            </a:r>
            <a:r>
              <a:rPr lang="en-US" dirty="0" err="1"/>
              <a:t>gases.html</a:t>
            </a:r>
            <a:endParaRPr lang="en-US" dirty="0"/>
          </a:p>
        </p:txBody>
      </p:sp>
    </p:spTree>
    <p:extLst>
      <p:ext uri="{BB962C8B-B14F-4D97-AF65-F5344CB8AC3E}">
        <p14:creationId xmlns:p14="http://schemas.microsoft.com/office/powerpoint/2010/main" val="3217061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A2A31B51-0199-3617-77A9-C6196B0D5D7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Sun</a:t>
            </a:r>
          </a:p>
        </p:txBody>
      </p:sp>
      <p:pic>
        <p:nvPicPr>
          <p:cNvPr id="101378" name="Picture 7" descr="AACHCYO0">
            <a:extLst>
              <a:ext uri="{FF2B5EF4-FFF2-40B4-BE49-F238E27FC236}">
                <a16:creationId xmlns:a16="http://schemas.microsoft.com/office/drawing/2014/main" id="{0DE19968-B829-3FAE-795F-6DC9637D0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00200"/>
            <a:ext cx="89916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E8503D0-48CF-1C8F-4383-0CFC5E0DAA0A}"/>
              </a:ext>
            </a:extLst>
          </p:cNvPr>
          <p:cNvSpPr txBox="1"/>
          <p:nvPr/>
        </p:nvSpPr>
        <p:spPr>
          <a:xfrm>
            <a:off x="992362" y="5715000"/>
            <a:ext cx="7237238" cy="523220"/>
          </a:xfrm>
          <a:prstGeom prst="rect">
            <a:avLst/>
          </a:prstGeom>
          <a:noFill/>
        </p:spPr>
        <p:txBody>
          <a:bodyPr wrap="none" rtlCol="0">
            <a:spAutoFit/>
          </a:bodyPr>
          <a:lstStyle/>
          <a:p>
            <a:r>
              <a:rPr lang="en-US" sz="2800" baseline="0" dirty="0"/>
              <a:t>8 layers:  </a:t>
            </a:r>
            <a:r>
              <a:rPr lang="en-US" altLang="en-US" sz="2800" baseline="0" dirty="0">
                <a:solidFill>
                  <a:srgbClr val="3333CC"/>
                </a:solidFill>
              </a:rPr>
              <a:t>C</a:t>
            </a:r>
            <a:r>
              <a:rPr lang="en-US" sz="2800" baseline="0" dirty="0"/>
              <a:t> … R … </a:t>
            </a:r>
            <a:r>
              <a:rPr lang="en-US" altLang="en-US" sz="2800" baseline="0" dirty="0">
                <a:solidFill>
                  <a:srgbClr val="3333CC"/>
                </a:solidFill>
              </a:rPr>
              <a:t>C </a:t>
            </a:r>
            <a:r>
              <a:rPr lang="en-US" sz="2800" baseline="0" dirty="0"/>
              <a:t>… P … </a:t>
            </a:r>
            <a:r>
              <a:rPr lang="en-US" altLang="en-US" sz="2800" baseline="0" dirty="0">
                <a:solidFill>
                  <a:srgbClr val="3333CC"/>
                </a:solidFill>
              </a:rPr>
              <a:t>C </a:t>
            </a:r>
            <a:r>
              <a:rPr lang="en-US" sz="2800" baseline="0" dirty="0"/>
              <a:t>… T … </a:t>
            </a:r>
            <a:r>
              <a:rPr lang="en-US" altLang="en-US" sz="2800" baseline="0" dirty="0">
                <a:solidFill>
                  <a:srgbClr val="3333CC"/>
                </a:solidFill>
              </a:rPr>
              <a:t>C </a:t>
            </a:r>
            <a:r>
              <a:rPr lang="en-US" sz="2800" baseline="0" dirty="0"/>
              <a:t>… 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0E47305F-EDD4-D323-4470-C0FF7433EEC9}"/>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386B91D1-53E8-D824-B8BE-4A13F0252473}"/>
              </a:ext>
            </a:extLst>
          </p:cNvPr>
          <p:cNvSpPr txBox="1">
            <a:spLocks noChangeArrowheads="1"/>
          </p:cNvSpPr>
          <p:nvPr/>
        </p:nvSpPr>
        <p:spPr bwMode="auto">
          <a:xfrm>
            <a:off x="286299" y="1199614"/>
            <a:ext cx="846821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dirty="0"/>
              <a:t>How is a planetary atmosphere different from a stellar atmosphere?</a:t>
            </a:r>
          </a:p>
          <a:p>
            <a:pPr algn="ctr" eaLnBrk="1" hangingPunct="1">
              <a:spcBef>
                <a:spcPct val="0"/>
              </a:spcBef>
              <a:buFontTx/>
              <a:buNone/>
            </a:pPr>
            <a:endParaRPr lang="en-US" altLang="en-US" sz="2400" baseline="0" dirty="0">
              <a:solidFill>
                <a:srgbClr val="00B050"/>
              </a:solidFill>
            </a:endParaRPr>
          </a:p>
          <a:p>
            <a:pPr algn="ctr" eaLnBrk="1" hangingPunct="1">
              <a:spcBef>
                <a:spcPct val="0"/>
              </a:spcBef>
              <a:buFontTx/>
              <a:buNone/>
            </a:pPr>
            <a:endParaRPr lang="en-US" altLang="en-US" sz="2400" baseline="0" dirty="0">
              <a:solidFill>
                <a:srgbClr val="00B050"/>
              </a:solidFill>
            </a:endParaRPr>
          </a:p>
          <a:p>
            <a:pPr algn="ctr" eaLnBrk="1" hangingPunct="1">
              <a:spcBef>
                <a:spcPct val="0"/>
              </a:spcBef>
              <a:buFontTx/>
              <a:buNone/>
            </a:pPr>
            <a:r>
              <a:rPr lang="en-US" altLang="en-US" sz="3600" baseline="0" dirty="0">
                <a:solidFill>
                  <a:srgbClr val="00B050"/>
                </a:solidFill>
              </a:rPr>
              <a:t>1.</a:t>
            </a:r>
          </a:p>
          <a:p>
            <a:pPr algn="ctr" eaLnBrk="1" hangingPunct="1">
              <a:spcBef>
                <a:spcPct val="0"/>
              </a:spcBef>
              <a:buFontTx/>
              <a:buNone/>
            </a:pPr>
            <a:endParaRPr lang="en-US" altLang="en-US" sz="3600" baseline="0" dirty="0">
              <a:solidFill>
                <a:srgbClr val="00B050"/>
              </a:solidFill>
            </a:endParaRPr>
          </a:p>
          <a:p>
            <a:pPr algn="ctr" eaLnBrk="1" hangingPunct="1">
              <a:spcBef>
                <a:spcPct val="0"/>
              </a:spcBef>
              <a:buFontTx/>
              <a:buNone/>
            </a:pPr>
            <a:r>
              <a:rPr lang="en-US" altLang="en-US" sz="3600" baseline="0" dirty="0">
                <a:solidFill>
                  <a:srgbClr val="00B050"/>
                </a:solidFill>
              </a:rPr>
              <a:t>2.</a:t>
            </a:r>
          </a:p>
          <a:p>
            <a:pPr algn="ctr" eaLnBrk="1" hangingPunct="1">
              <a:spcBef>
                <a:spcPct val="0"/>
              </a:spcBef>
              <a:buFontTx/>
              <a:buNone/>
            </a:pPr>
            <a:endParaRPr lang="en-US" altLang="en-US" sz="3600" baseline="0" dirty="0">
              <a:solidFill>
                <a:srgbClr val="00B050"/>
              </a:solidFill>
            </a:endParaRPr>
          </a:p>
          <a:p>
            <a:pPr algn="ctr" eaLnBrk="1" hangingPunct="1">
              <a:spcBef>
                <a:spcPct val="0"/>
              </a:spcBef>
              <a:buFontTx/>
              <a:buNone/>
            </a:pPr>
            <a:r>
              <a:rPr lang="en-US" altLang="en-US" sz="3600" baseline="0" dirty="0">
                <a:solidFill>
                  <a:srgbClr val="00B050"/>
                </a:solidFill>
              </a:rPr>
              <a:t>3.</a:t>
            </a:r>
            <a:endParaRPr lang="en-US" altLang="en-US" sz="3600" dirty="0">
              <a:solidFill>
                <a:srgbClr val="00B050"/>
              </a:solidFill>
            </a:endParaRPr>
          </a:p>
        </p:txBody>
      </p:sp>
    </p:spTree>
    <p:extLst>
      <p:ext uri="{BB962C8B-B14F-4D97-AF65-F5344CB8AC3E}">
        <p14:creationId xmlns:p14="http://schemas.microsoft.com/office/powerpoint/2010/main" val="3910418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3" end="3"/>
                                            </p:txEl>
                                          </p:spTgt>
                                        </p:tgtEl>
                                        <p:attrNameLst>
                                          <p:attrName>style.visibility</p:attrName>
                                        </p:attrNameLst>
                                      </p:cBhvr>
                                      <p:to>
                                        <p:strVal val="visible"/>
                                      </p:to>
                                    </p:set>
                                    <p:animEffect transition="in" filter="fade">
                                      <p:cBhvr>
                                        <p:cTn id="12" dur="2000"/>
                                        <p:tgtEl>
                                          <p:spTgt spid="20685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6852">
                                            <p:txEl>
                                              <p:pRg st="5" end="5"/>
                                            </p:txEl>
                                          </p:spTgt>
                                        </p:tgtEl>
                                        <p:attrNameLst>
                                          <p:attrName>style.visibility</p:attrName>
                                        </p:attrNameLst>
                                      </p:cBhvr>
                                      <p:to>
                                        <p:strVal val="visible"/>
                                      </p:to>
                                    </p:set>
                                    <p:animEffect transition="in" filter="fade">
                                      <p:cBhvr>
                                        <p:cTn id="15" dur="2000"/>
                                        <p:tgtEl>
                                          <p:spTgt spid="20685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6852">
                                            <p:txEl>
                                              <p:pRg st="7" end="7"/>
                                            </p:txEl>
                                          </p:spTgt>
                                        </p:tgtEl>
                                        <p:attrNameLst>
                                          <p:attrName>style.visibility</p:attrName>
                                        </p:attrNameLst>
                                      </p:cBhvr>
                                      <p:to>
                                        <p:strVal val="visible"/>
                                      </p:to>
                                    </p:set>
                                    <p:animEffect transition="in" filter="fade">
                                      <p:cBhvr>
                                        <p:cTn id="18" dur="2000"/>
                                        <p:tgtEl>
                                          <p:spTgt spid="20685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A1298A97-58FD-24C7-F548-7D2A14713062}"/>
              </a:ext>
            </a:extLst>
          </p:cNvPr>
          <p:cNvSpPr>
            <a:spLocks noGrp="1" noChangeArrowheads="1"/>
          </p:cNvSpPr>
          <p:nvPr>
            <p:ph type="title"/>
          </p:nvPr>
        </p:nvSpPr>
        <p:spPr>
          <a:xfrm>
            <a:off x="0" y="228600"/>
            <a:ext cx="9144000" cy="1219200"/>
          </a:xfrm>
        </p:spPr>
        <p:txBody>
          <a:bodyPr/>
          <a:lstStyle/>
          <a:p>
            <a:pPr eaLnBrk="1" hangingPunct="1"/>
            <a:r>
              <a:rPr lang="en-US" altLang="en-US" b="1">
                <a:ea typeface="ＭＳ Ｐゴシック" panose="020B0600070205080204" pitchFamily="34" charset="-128"/>
              </a:rPr>
              <a:t>Top 10 Differences Between Planetary and Stellar Atmospheres</a:t>
            </a:r>
          </a:p>
        </p:txBody>
      </p:sp>
      <p:sp>
        <p:nvSpPr>
          <p:cNvPr id="208900" name="Text Box 4">
            <a:extLst>
              <a:ext uri="{FF2B5EF4-FFF2-40B4-BE49-F238E27FC236}">
                <a16:creationId xmlns:a16="http://schemas.microsoft.com/office/drawing/2014/main" id="{BA661232-1142-6EE7-CD90-1C4C99445C2C}"/>
              </a:ext>
            </a:extLst>
          </p:cNvPr>
          <p:cNvSpPr txBox="1">
            <a:spLocks noChangeArrowheads="1"/>
          </p:cNvSpPr>
          <p:nvPr/>
        </p:nvSpPr>
        <p:spPr bwMode="auto">
          <a:xfrm>
            <a:off x="685800" y="1987550"/>
            <a:ext cx="818673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AutoNum type="arabicPeriod"/>
            </a:pPr>
            <a:r>
              <a:rPr lang="en-US" altLang="en-US" sz="2400" baseline="0" dirty="0"/>
              <a:t> Upper atmosphere heated by Sun.</a:t>
            </a:r>
          </a:p>
          <a:p>
            <a:pPr eaLnBrk="1" hangingPunct="1">
              <a:spcBef>
                <a:spcPct val="0"/>
              </a:spcBef>
              <a:buFontTx/>
              <a:buAutoNum type="arabicPeriod"/>
            </a:pPr>
            <a:r>
              <a:rPr lang="en-US" altLang="en-US" sz="2400" baseline="0" dirty="0"/>
              <a:t> Lower atmosphere heated by planet.</a:t>
            </a:r>
          </a:p>
          <a:p>
            <a:pPr eaLnBrk="1" hangingPunct="1">
              <a:spcBef>
                <a:spcPct val="0"/>
              </a:spcBef>
              <a:buFontTx/>
              <a:buAutoNum type="arabicPeriod"/>
            </a:pPr>
            <a:r>
              <a:rPr lang="en-US" altLang="en-US" sz="2400" baseline="0" dirty="0"/>
              <a:t> Volcanoes may add localized heating and chemical species.</a:t>
            </a:r>
          </a:p>
          <a:p>
            <a:pPr eaLnBrk="1" hangingPunct="1">
              <a:spcBef>
                <a:spcPct val="0"/>
              </a:spcBef>
              <a:buFontTx/>
              <a:buAutoNum type="arabicPeriod"/>
            </a:pPr>
            <a:r>
              <a:rPr lang="en-US" altLang="en-US" sz="2400" baseline="0" dirty="0"/>
              <a:t> Chemical reactions abundant at (generally) low T.</a:t>
            </a:r>
          </a:p>
          <a:p>
            <a:pPr eaLnBrk="1" hangingPunct="1">
              <a:spcBef>
                <a:spcPct val="0"/>
              </a:spcBef>
              <a:buFontTx/>
              <a:buAutoNum type="arabicPeriod"/>
            </a:pPr>
            <a:r>
              <a:rPr lang="en-US" altLang="en-US" sz="2400" baseline="0" dirty="0"/>
              <a:t> Clouds cause radical changes in opacity.</a:t>
            </a:r>
          </a:p>
          <a:p>
            <a:pPr eaLnBrk="1" hangingPunct="1">
              <a:spcBef>
                <a:spcPct val="0"/>
              </a:spcBef>
              <a:buFontTx/>
              <a:buAutoNum type="arabicPeriod"/>
            </a:pPr>
            <a:r>
              <a:rPr lang="en-US" altLang="en-US" sz="2400" baseline="0" dirty="0"/>
              <a:t> Phase transitions alter temp environment.</a:t>
            </a:r>
          </a:p>
          <a:p>
            <a:pPr eaLnBrk="1" hangingPunct="1">
              <a:spcBef>
                <a:spcPct val="0"/>
              </a:spcBef>
              <a:buFontTx/>
              <a:buAutoNum type="arabicPeriod"/>
            </a:pPr>
            <a:r>
              <a:rPr lang="en-US" altLang="en-US" sz="2400" baseline="0" dirty="0"/>
              <a:t> Crust and/or ocean will interact with atmosphere.</a:t>
            </a:r>
          </a:p>
          <a:p>
            <a:pPr eaLnBrk="1" hangingPunct="1">
              <a:spcBef>
                <a:spcPct val="0"/>
              </a:spcBef>
              <a:buFontTx/>
              <a:buAutoNum type="arabicPeriod"/>
            </a:pPr>
            <a:r>
              <a:rPr lang="en-US" altLang="en-US" sz="2400" baseline="0" dirty="0"/>
              <a:t> Weathering may change albedo.</a:t>
            </a:r>
          </a:p>
          <a:p>
            <a:pPr eaLnBrk="1" hangingPunct="1">
              <a:spcBef>
                <a:spcPct val="0"/>
              </a:spcBef>
              <a:buFontTx/>
              <a:buAutoNum type="arabicPeriod"/>
            </a:pPr>
            <a:r>
              <a:rPr lang="en-US" altLang="en-US" sz="2400" baseline="0" dirty="0"/>
              <a:t> Storms may alter pressure/temp structure in atmosphere.</a:t>
            </a:r>
          </a:p>
          <a:p>
            <a:pPr eaLnBrk="1" hangingPunct="1">
              <a:spcBef>
                <a:spcPct val="0"/>
              </a:spcBef>
              <a:buFontTx/>
              <a:buAutoNum type="arabicPeriod"/>
            </a:pPr>
            <a:r>
              <a:rPr lang="en-US" altLang="en-US" sz="2400" baseline="0" dirty="0"/>
              <a:t> Life may affect composition and energy balance.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animEffect transition="in" filter="fade">
                                      <p:cBhvr>
                                        <p:cTn id="7" dur="2000"/>
                                        <p:tgtEl>
                                          <p:spTgt spid="208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8900">
                                            <p:txEl>
                                              <p:pRg st="1" end="1"/>
                                            </p:txEl>
                                          </p:spTgt>
                                        </p:tgtEl>
                                        <p:attrNameLst>
                                          <p:attrName>style.visibility</p:attrName>
                                        </p:attrNameLst>
                                      </p:cBhvr>
                                      <p:to>
                                        <p:strVal val="visible"/>
                                      </p:to>
                                    </p:set>
                                    <p:animEffect transition="in" filter="fade">
                                      <p:cBhvr>
                                        <p:cTn id="12" dur="2000"/>
                                        <p:tgtEl>
                                          <p:spTgt spid="20890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8900">
                                            <p:txEl>
                                              <p:pRg st="2" end="2"/>
                                            </p:txEl>
                                          </p:spTgt>
                                        </p:tgtEl>
                                        <p:attrNameLst>
                                          <p:attrName>style.visibility</p:attrName>
                                        </p:attrNameLst>
                                      </p:cBhvr>
                                      <p:to>
                                        <p:strVal val="visible"/>
                                      </p:to>
                                    </p:set>
                                    <p:animEffect transition="in" filter="fade">
                                      <p:cBhvr>
                                        <p:cTn id="17" dur="2000"/>
                                        <p:tgtEl>
                                          <p:spTgt spid="20890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8900">
                                            <p:txEl>
                                              <p:pRg st="3" end="3"/>
                                            </p:txEl>
                                          </p:spTgt>
                                        </p:tgtEl>
                                        <p:attrNameLst>
                                          <p:attrName>style.visibility</p:attrName>
                                        </p:attrNameLst>
                                      </p:cBhvr>
                                      <p:to>
                                        <p:strVal val="visible"/>
                                      </p:to>
                                    </p:set>
                                    <p:animEffect transition="in" filter="fade">
                                      <p:cBhvr>
                                        <p:cTn id="22" dur="2000"/>
                                        <p:tgtEl>
                                          <p:spTgt spid="20890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8900">
                                            <p:txEl>
                                              <p:pRg st="4" end="4"/>
                                            </p:txEl>
                                          </p:spTgt>
                                        </p:tgtEl>
                                        <p:attrNameLst>
                                          <p:attrName>style.visibility</p:attrName>
                                        </p:attrNameLst>
                                      </p:cBhvr>
                                      <p:to>
                                        <p:strVal val="visible"/>
                                      </p:to>
                                    </p:set>
                                    <p:animEffect transition="in" filter="fade">
                                      <p:cBhvr>
                                        <p:cTn id="27" dur="2000"/>
                                        <p:tgtEl>
                                          <p:spTgt spid="20890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08900">
                                            <p:txEl>
                                              <p:pRg st="5" end="5"/>
                                            </p:txEl>
                                          </p:spTgt>
                                        </p:tgtEl>
                                        <p:attrNameLst>
                                          <p:attrName>style.visibility</p:attrName>
                                        </p:attrNameLst>
                                      </p:cBhvr>
                                      <p:to>
                                        <p:strVal val="visible"/>
                                      </p:to>
                                    </p:set>
                                    <p:animEffect transition="in" filter="fade">
                                      <p:cBhvr>
                                        <p:cTn id="32" dur="2000"/>
                                        <p:tgtEl>
                                          <p:spTgt spid="20890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8900">
                                            <p:txEl>
                                              <p:pRg st="6" end="6"/>
                                            </p:txEl>
                                          </p:spTgt>
                                        </p:tgtEl>
                                        <p:attrNameLst>
                                          <p:attrName>style.visibility</p:attrName>
                                        </p:attrNameLst>
                                      </p:cBhvr>
                                      <p:to>
                                        <p:strVal val="visible"/>
                                      </p:to>
                                    </p:set>
                                    <p:animEffect transition="in" filter="fade">
                                      <p:cBhvr>
                                        <p:cTn id="37" dur="2000"/>
                                        <p:tgtEl>
                                          <p:spTgt spid="20890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08900">
                                            <p:txEl>
                                              <p:pRg st="7" end="7"/>
                                            </p:txEl>
                                          </p:spTgt>
                                        </p:tgtEl>
                                        <p:attrNameLst>
                                          <p:attrName>style.visibility</p:attrName>
                                        </p:attrNameLst>
                                      </p:cBhvr>
                                      <p:to>
                                        <p:strVal val="visible"/>
                                      </p:to>
                                    </p:set>
                                    <p:animEffect transition="in" filter="fade">
                                      <p:cBhvr>
                                        <p:cTn id="42" dur="2000"/>
                                        <p:tgtEl>
                                          <p:spTgt spid="208900">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8900">
                                            <p:txEl>
                                              <p:pRg st="8" end="8"/>
                                            </p:txEl>
                                          </p:spTgt>
                                        </p:tgtEl>
                                        <p:attrNameLst>
                                          <p:attrName>style.visibility</p:attrName>
                                        </p:attrNameLst>
                                      </p:cBhvr>
                                      <p:to>
                                        <p:strVal val="visible"/>
                                      </p:to>
                                    </p:set>
                                    <p:animEffect transition="in" filter="fade">
                                      <p:cBhvr>
                                        <p:cTn id="47" dur="2000"/>
                                        <p:tgtEl>
                                          <p:spTgt spid="208900">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08900">
                                            <p:txEl>
                                              <p:pRg st="9" end="9"/>
                                            </p:txEl>
                                          </p:spTgt>
                                        </p:tgtEl>
                                        <p:attrNameLst>
                                          <p:attrName>style.visibility</p:attrName>
                                        </p:attrNameLst>
                                      </p:cBhvr>
                                      <p:to>
                                        <p:strVal val="visible"/>
                                      </p:to>
                                    </p:set>
                                    <p:animEffect transition="in" filter="fade">
                                      <p:cBhvr>
                                        <p:cTn id="52" dur="2000"/>
                                        <p:tgtEl>
                                          <p:spTgt spid="20890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BC05D509-1E08-48EB-0AD3-E60BE657C001}"/>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Generic Characteristics</a:t>
            </a:r>
          </a:p>
        </p:txBody>
      </p:sp>
      <p:sp>
        <p:nvSpPr>
          <p:cNvPr id="209924" name="Text Box 4">
            <a:extLst>
              <a:ext uri="{FF2B5EF4-FFF2-40B4-BE49-F238E27FC236}">
                <a16:creationId xmlns:a16="http://schemas.microsoft.com/office/drawing/2014/main" id="{4C0E53B4-C2C7-F774-1714-D867D4443273}"/>
              </a:ext>
            </a:extLst>
          </p:cNvPr>
          <p:cNvSpPr txBox="1">
            <a:spLocks noChangeArrowheads="1"/>
          </p:cNvSpPr>
          <p:nvPr/>
        </p:nvSpPr>
        <p:spPr bwMode="auto">
          <a:xfrm>
            <a:off x="381000" y="974725"/>
            <a:ext cx="85963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EXOSPHERE</a:t>
            </a:r>
            <a:endParaRPr lang="en-US" altLang="en-US" sz="2000" baseline="0">
              <a:solidFill>
                <a:schemeClr val="accent2"/>
              </a:solidFill>
            </a:endParaRPr>
          </a:p>
          <a:p>
            <a:pPr eaLnBrk="1" hangingPunct="1">
              <a:spcBef>
                <a:spcPct val="0"/>
              </a:spcBef>
              <a:buFontTx/>
              <a:buNone/>
            </a:pPr>
            <a:r>
              <a:rPr lang="en-US" altLang="en-US" sz="2000" baseline="0"/>
              <a:t>	particles escape</a:t>
            </a:r>
          </a:p>
          <a:p>
            <a:pPr eaLnBrk="1" hangingPunct="1">
              <a:spcBef>
                <a:spcPct val="0"/>
              </a:spcBef>
              <a:buFontTx/>
              <a:buNone/>
            </a:pPr>
            <a:endParaRPr lang="en-US" altLang="en-US" sz="2000" baseline="0"/>
          </a:p>
          <a:p>
            <a:pPr eaLnBrk="1" hangingPunct="1">
              <a:spcBef>
                <a:spcPct val="0"/>
              </a:spcBef>
              <a:buFontTx/>
              <a:buNone/>
            </a:pPr>
            <a:r>
              <a:rPr lang="en-US" altLang="en-US" sz="2000" baseline="0"/>
              <a:t>THERMOSPHERE (IONOSPHERE)		</a:t>
            </a:r>
            <a:r>
              <a:rPr lang="en-US" altLang="en-US" sz="2000" baseline="0">
                <a:solidFill>
                  <a:schemeClr val="accent2"/>
                </a:solidFill>
              </a:rPr>
              <a:t>conduction set temp</a:t>
            </a:r>
            <a:endParaRPr lang="en-US" altLang="en-US" sz="2000" baseline="0"/>
          </a:p>
          <a:p>
            <a:pPr eaLnBrk="1" hangingPunct="1">
              <a:spcBef>
                <a:spcPct val="0"/>
              </a:spcBef>
              <a:buFontTx/>
              <a:buNone/>
            </a:pPr>
            <a:r>
              <a:rPr lang="en-US" altLang="en-US" sz="2000" baseline="0"/>
              <a:t>	heating due to solar radiation		</a:t>
            </a:r>
          </a:p>
          <a:p>
            <a:pPr eaLnBrk="1" hangingPunct="1">
              <a:spcBef>
                <a:spcPct val="0"/>
              </a:spcBef>
              <a:buFontTx/>
              <a:buNone/>
            </a:pPr>
            <a:r>
              <a:rPr lang="en-US" altLang="en-US" sz="2000" baseline="0"/>
              <a:t>	          UV 100−1000 Å photons blast e</a:t>
            </a:r>
            <a:r>
              <a:rPr lang="en-US" altLang="en-US" sz="2800" baseline="30000"/>
              <a:t>-</a:t>
            </a:r>
            <a:r>
              <a:rPr lang="en-US" altLang="en-US" sz="2000" baseline="0"/>
              <a:t>, charged particles (aurorae)</a:t>
            </a:r>
          </a:p>
          <a:p>
            <a:pPr eaLnBrk="1" hangingPunct="1">
              <a:spcBef>
                <a:spcPct val="0"/>
              </a:spcBef>
              <a:buFontTx/>
              <a:buNone/>
            </a:pPr>
            <a:endParaRPr lang="en-US" altLang="en-US" sz="2000" baseline="0"/>
          </a:p>
          <a:p>
            <a:pPr eaLnBrk="1" hangingPunct="1">
              <a:spcBef>
                <a:spcPct val="0"/>
              </a:spcBef>
              <a:buFontTx/>
              <a:buNone/>
            </a:pPr>
            <a:r>
              <a:rPr lang="en-US" altLang="en-US" sz="2000" baseline="0"/>
              <a:t>MESOSPHERE					</a:t>
            </a:r>
            <a:r>
              <a:rPr lang="en-US" altLang="en-US" sz="2000" baseline="0">
                <a:solidFill>
                  <a:schemeClr val="accent2"/>
                </a:solidFill>
              </a:rPr>
              <a:t>radiation sets temp</a:t>
            </a:r>
          </a:p>
          <a:p>
            <a:pPr eaLnBrk="1" hangingPunct="1">
              <a:spcBef>
                <a:spcPct val="0"/>
              </a:spcBef>
              <a:buFontTx/>
              <a:buNone/>
            </a:pPr>
            <a:r>
              <a:rPr lang="en-US" altLang="en-US" sz="2000" baseline="0"/>
              <a:t>	isothermal (or temp drop) portion of atmosphere</a:t>
            </a:r>
          </a:p>
          <a:p>
            <a:pPr eaLnBrk="1" hangingPunct="1">
              <a:spcBef>
                <a:spcPct val="0"/>
              </a:spcBef>
              <a:buFontTx/>
              <a:buNone/>
            </a:pPr>
            <a:r>
              <a:rPr lang="en-US" altLang="en-US" sz="2000" baseline="0"/>
              <a:t>	          mesopause forms second temp minimum on Earth + Titan</a:t>
            </a:r>
          </a:p>
          <a:p>
            <a:pPr eaLnBrk="1" hangingPunct="1">
              <a:spcBef>
                <a:spcPct val="0"/>
              </a:spcBef>
              <a:buFontTx/>
              <a:buNone/>
            </a:pPr>
            <a:endParaRPr lang="en-US" altLang="en-US" sz="2000" baseline="0"/>
          </a:p>
          <a:p>
            <a:pPr eaLnBrk="1" hangingPunct="1">
              <a:spcBef>
                <a:spcPct val="0"/>
              </a:spcBef>
              <a:buFontTx/>
              <a:buNone/>
            </a:pPr>
            <a:r>
              <a:rPr lang="en-US" altLang="en-US" sz="2000" baseline="0"/>
              <a:t>STRATOSPHERE				</a:t>
            </a:r>
            <a:r>
              <a:rPr lang="en-US" altLang="en-US" sz="2000" baseline="0">
                <a:solidFill>
                  <a:schemeClr val="accent2"/>
                </a:solidFill>
              </a:rPr>
              <a:t>radiation (some convection)</a:t>
            </a:r>
          </a:p>
          <a:p>
            <a:pPr eaLnBrk="1" hangingPunct="1">
              <a:spcBef>
                <a:spcPct val="0"/>
              </a:spcBef>
              <a:buFontTx/>
              <a:buNone/>
            </a:pPr>
            <a:r>
              <a:rPr lang="en-US" altLang="en-US" sz="2000" baseline="0"/>
              <a:t>	temp increases with altitude		</a:t>
            </a:r>
          </a:p>
          <a:p>
            <a:pPr eaLnBrk="1" hangingPunct="1">
              <a:spcBef>
                <a:spcPct val="0"/>
              </a:spcBef>
              <a:buFontTx/>
              <a:buNone/>
            </a:pPr>
            <a:endParaRPr lang="en-US" altLang="en-US" sz="2000" baseline="0"/>
          </a:p>
          <a:p>
            <a:pPr eaLnBrk="1" hangingPunct="1">
              <a:spcBef>
                <a:spcPct val="0"/>
              </a:spcBef>
              <a:buFontTx/>
              <a:buNone/>
            </a:pPr>
            <a:r>
              <a:rPr lang="en-US" altLang="en-US" sz="2000" baseline="0"/>
              <a:t>TROPOSPHERE					</a:t>
            </a:r>
            <a:r>
              <a:rPr lang="en-US" altLang="en-US" sz="2000" baseline="0">
                <a:solidFill>
                  <a:schemeClr val="accent2"/>
                </a:solidFill>
              </a:rPr>
              <a:t>convection sets temp</a:t>
            </a:r>
          </a:p>
          <a:p>
            <a:pPr eaLnBrk="1" hangingPunct="1">
              <a:spcBef>
                <a:spcPct val="0"/>
              </a:spcBef>
              <a:buFontTx/>
              <a:buNone/>
            </a:pPr>
            <a:r>
              <a:rPr lang="en-US" altLang="en-US" sz="2000" baseline="0"/>
              <a:t>	temp drops with altitude			</a:t>
            </a:r>
            <a:endParaRPr lang="en-US" altLang="en-US" sz="2000" baseline="0">
              <a:solidFill>
                <a:srgbClr val="FF0000"/>
              </a:solidFill>
            </a:endParaRPr>
          </a:p>
          <a:p>
            <a:pPr eaLnBrk="1" hangingPunct="1">
              <a:spcBef>
                <a:spcPct val="0"/>
              </a:spcBef>
              <a:buFontTx/>
              <a:buNone/>
            </a:pPr>
            <a:r>
              <a:rPr lang="en-US" altLang="en-US" sz="2000" baseline="0"/>
              <a:t>	clouds tend to form here</a:t>
            </a:r>
          </a:p>
          <a:p>
            <a:pPr eaLnBrk="1" hangingPunct="1">
              <a:spcBef>
                <a:spcPct val="0"/>
              </a:spcBef>
              <a:buFontTx/>
              <a:buNone/>
            </a:pPr>
            <a:endParaRPr lang="en-US" altLang="en-US" sz="2000" baseline="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9924">
                                            <p:txEl>
                                              <p:pRg st="14" end="14"/>
                                            </p:txEl>
                                          </p:spTgt>
                                        </p:tgtEl>
                                        <p:attrNameLst>
                                          <p:attrName>style.visibility</p:attrName>
                                        </p:attrNameLst>
                                      </p:cBhvr>
                                      <p:to>
                                        <p:strVal val="visible"/>
                                      </p:to>
                                    </p:set>
                                    <p:animEffect transition="in" filter="fade">
                                      <p:cBhvr>
                                        <p:cTn id="7" dur="2000"/>
                                        <p:tgtEl>
                                          <p:spTgt spid="209924">
                                            <p:txEl>
                                              <p:pRg st="14" end="1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9924">
                                            <p:txEl>
                                              <p:pRg st="15" end="15"/>
                                            </p:txEl>
                                          </p:spTgt>
                                        </p:tgtEl>
                                        <p:attrNameLst>
                                          <p:attrName>style.visibility</p:attrName>
                                        </p:attrNameLst>
                                      </p:cBhvr>
                                      <p:to>
                                        <p:strVal val="visible"/>
                                      </p:to>
                                    </p:set>
                                    <p:animEffect transition="in" filter="fade">
                                      <p:cBhvr>
                                        <p:cTn id="10" dur="2000"/>
                                        <p:tgtEl>
                                          <p:spTgt spid="209924">
                                            <p:txEl>
                                              <p:pRg st="15" end="1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9924">
                                            <p:txEl>
                                              <p:pRg st="16" end="16"/>
                                            </p:txEl>
                                          </p:spTgt>
                                        </p:tgtEl>
                                        <p:attrNameLst>
                                          <p:attrName>style.visibility</p:attrName>
                                        </p:attrNameLst>
                                      </p:cBhvr>
                                      <p:to>
                                        <p:strVal val="visible"/>
                                      </p:to>
                                    </p:set>
                                    <p:animEffect transition="in" filter="fade">
                                      <p:cBhvr>
                                        <p:cTn id="13" dur="2000"/>
                                        <p:tgtEl>
                                          <p:spTgt spid="209924">
                                            <p:txEl>
                                              <p:pRg st="16" end="16"/>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09924">
                                            <p:txEl>
                                              <p:pRg st="11" end="11"/>
                                            </p:txEl>
                                          </p:spTgt>
                                        </p:tgtEl>
                                        <p:attrNameLst>
                                          <p:attrName>style.visibility</p:attrName>
                                        </p:attrNameLst>
                                      </p:cBhvr>
                                      <p:to>
                                        <p:strVal val="visible"/>
                                      </p:to>
                                    </p:set>
                                    <p:animEffect transition="in" filter="fade">
                                      <p:cBhvr>
                                        <p:cTn id="18" dur="2000"/>
                                        <p:tgtEl>
                                          <p:spTgt spid="209924">
                                            <p:txEl>
                                              <p:pRg st="11" end="1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9924">
                                            <p:txEl>
                                              <p:pRg st="12" end="12"/>
                                            </p:txEl>
                                          </p:spTgt>
                                        </p:tgtEl>
                                        <p:attrNameLst>
                                          <p:attrName>style.visibility</p:attrName>
                                        </p:attrNameLst>
                                      </p:cBhvr>
                                      <p:to>
                                        <p:strVal val="visible"/>
                                      </p:to>
                                    </p:set>
                                    <p:animEffect transition="in" filter="fade">
                                      <p:cBhvr>
                                        <p:cTn id="21" dur="2000"/>
                                        <p:tgtEl>
                                          <p:spTgt spid="209924">
                                            <p:txEl>
                                              <p:pRg st="12" end="1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09924">
                                            <p:txEl>
                                              <p:pRg st="7" end="7"/>
                                            </p:txEl>
                                          </p:spTgt>
                                        </p:tgtEl>
                                        <p:attrNameLst>
                                          <p:attrName>style.visibility</p:attrName>
                                        </p:attrNameLst>
                                      </p:cBhvr>
                                      <p:to>
                                        <p:strVal val="visible"/>
                                      </p:to>
                                    </p:set>
                                    <p:animEffect transition="in" filter="fade">
                                      <p:cBhvr>
                                        <p:cTn id="26" dur="2000"/>
                                        <p:tgtEl>
                                          <p:spTgt spid="209924">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09924">
                                            <p:txEl>
                                              <p:pRg st="8" end="8"/>
                                            </p:txEl>
                                          </p:spTgt>
                                        </p:tgtEl>
                                        <p:attrNameLst>
                                          <p:attrName>style.visibility</p:attrName>
                                        </p:attrNameLst>
                                      </p:cBhvr>
                                      <p:to>
                                        <p:strVal val="visible"/>
                                      </p:to>
                                    </p:set>
                                    <p:animEffect transition="in" filter="fade">
                                      <p:cBhvr>
                                        <p:cTn id="29" dur="2000"/>
                                        <p:tgtEl>
                                          <p:spTgt spid="209924">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09924">
                                            <p:txEl>
                                              <p:pRg st="9" end="9"/>
                                            </p:txEl>
                                          </p:spTgt>
                                        </p:tgtEl>
                                        <p:attrNameLst>
                                          <p:attrName>style.visibility</p:attrName>
                                        </p:attrNameLst>
                                      </p:cBhvr>
                                      <p:to>
                                        <p:strVal val="visible"/>
                                      </p:to>
                                    </p:set>
                                    <p:animEffect transition="in" filter="fade">
                                      <p:cBhvr>
                                        <p:cTn id="32" dur="2000"/>
                                        <p:tgtEl>
                                          <p:spTgt spid="209924">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9924">
                                            <p:txEl>
                                              <p:pRg st="3" end="3"/>
                                            </p:txEl>
                                          </p:spTgt>
                                        </p:tgtEl>
                                        <p:attrNameLst>
                                          <p:attrName>style.visibility</p:attrName>
                                        </p:attrNameLst>
                                      </p:cBhvr>
                                      <p:to>
                                        <p:strVal val="visible"/>
                                      </p:to>
                                    </p:set>
                                    <p:animEffect transition="in" filter="fade">
                                      <p:cBhvr>
                                        <p:cTn id="37" dur="2000"/>
                                        <p:tgtEl>
                                          <p:spTgt spid="209924">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09924">
                                            <p:txEl>
                                              <p:pRg st="4" end="4"/>
                                            </p:txEl>
                                          </p:spTgt>
                                        </p:tgtEl>
                                        <p:attrNameLst>
                                          <p:attrName>style.visibility</p:attrName>
                                        </p:attrNameLst>
                                      </p:cBhvr>
                                      <p:to>
                                        <p:strVal val="visible"/>
                                      </p:to>
                                    </p:set>
                                    <p:animEffect transition="in" filter="fade">
                                      <p:cBhvr>
                                        <p:cTn id="40" dur="2000"/>
                                        <p:tgtEl>
                                          <p:spTgt spid="209924">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09924">
                                            <p:txEl>
                                              <p:pRg st="5" end="5"/>
                                            </p:txEl>
                                          </p:spTgt>
                                        </p:tgtEl>
                                        <p:attrNameLst>
                                          <p:attrName>style.visibility</p:attrName>
                                        </p:attrNameLst>
                                      </p:cBhvr>
                                      <p:to>
                                        <p:strVal val="visible"/>
                                      </p:to>
                                    </p:set>
                                    <p:animEffect transition="in" filter="fade">
                                      <p:cBhvr>
                                        <p:cTn id="43" dur="2000"/>
                                        <p:tgtEl>
                                          <p:spTgt spid="209924">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09924">
                                            <p:txEl>
                                              <p:pRg st="0" end="0"/>
                                            </p:txEl>
                                          </p:spTgt>
                                        </p:tgtEl>
                                        <p:attrNameLst>
                                          <p:attrName>style.visibility</p:attrName>
                                        </p:attrNameLst>
                                      </p:cBhvr>
                                      <p:to>
                                        <p:strVal val="visible"/>
                                      </p:to>
                                    </p:set>
                                    <p:animEffect transition="in" filter="fade">
                                      <p:cBhvr>
                                        <p:cTn id="48" dur="2000"/>
                                        <p:tgtEl>
                                          <p:spTgt spid="209924">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09924">
                                            <p:txEl>
                                              <p:pRg st="1" end="1"/>
                                            </p:txEl>
                                          </p:spTgt>
                                        </p:tgtEl>
                                        <p:attrNameLst>
                                          <p:attrName>style.visibility</p:attrName>
                                        </p:attrNameLst>
                                      </p:cBhvr>
                                      <p:to>
                                        <p:strVal val="visible"/>
                                      </p:to>
                                    </p:set>
                                    <p:animEffect transition="in" filter="fade">
                                      <p:cBhvr>
                                        <p:cTn id="51" dur="2000"/>
                                        <p:tgtEl>
                                          <p:spTgt spid="2099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DBA60B30-28A3-540E-4F33-DBFE5E73CDB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a:t>
            </a:r>
          </a:p>
        </p:txBody>
      </p:sp>
      <p:pic>
        <p:nvPicPr>
          <p:cNvPr id="62466" name="Picture 5" descr="AACHCOR0">
            <a:extLst>
              <a:ext uri="{FF2B5EF4-FFF2-40B4-BE49-F238E27FC236}">
                <a16:creationId xmlns:a16="http://schemas.microsoft.com/office/drawing/2014/main" id="{A5A859C1-ECC2-17B0-7C4B-C7D8DF50A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762000"/>
            <a:ext cx="49244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0" name="Text Box 8">
            <a:extLst>
              <a:ext uri="{FF2B5EF4-FFF2-40B4-BE49-F238E27FC236}">
                <a16:creationId xmlns:a16="http://schemas.microsoft.com/office/drawing/2014/main" id="{6E6A03E9-77AF-E40B-AAF2-1CE23FE6ECD7}"/>
              </a:ext>
            </a:extLst>
          </p:cNvPr>
          <p:cNvSpPr txBox="1">
            <a:spLocks noChangeArrowheads="1"/>
          </p:cNvSpPr>
          <p:nvPr/>
        </p:nvSpPr>
        <p:spPr bwMode="auto">
          <a:xfrm>
            <a:off x="381000" y="1127125"/>
            <a:ext cx="3657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THERMO (IONO):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temp increase due to UV abs.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ionization of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MESO: temp drop due to less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absorption,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cooling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STRATO:  temp increase due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absorption (UV+IR)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TROPO:  weather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clouds at tropopause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2520">
                                            <p:txEl>
                                              <p:pRg st="14" end="14"/>
                                            </p:txEl>
                                          </p:spTgt>
                                        </p:tgtEl>
                                        <p:attrNameLst>
                                          <p:attrName>style.visibility</p:attrName>
                                        </p:attrNameLst>
                                      </p:cBhvr>
                                      <p:to>
                                        <p:strVal val="visible"/>
                                      </p:to>
                                    </p:set>
                                    <p:animEffect transition="in" filter="fade">
                                      <p:cBhvr>
                                        <p:cTn id="7" dur="1000"/>
                                        <p:tgtEl>
                                          <p:spTgt spid="192520">
                                            <p:txEl>
                                              <p:pRg st="14" end="1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2520">
                                            <p:txEl>
                                              <p:pRg st="15" end="15"/>
                                            </p:txEl>
                                          </p:spTgt>
                                        </p:tgtEl>
                                        <p:attrNameLst>
                                          <p:attrName>style.visibility</p:attrName>
                                        </p:attrNameLst>
                                      </p:cBhvr>
                                      <p:to>
                                        <p:strVal val="visible"/>
                                      </p:to>
                                    </p:set>
                                    <p:animEffect transition="in" filter="fade">
                                      <p:cBhvr>
                                        <p:cTn id="10" dur="1000"/>
                                        <p:tgtEl>
                                          <p:spTgt spid="192520">
                                            <p:txEl>
                                              <p:pRg st="15" end="15"/>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92520">
                                            <p:txEl>
                                              <p:pRg st="11" end="11"/>
                                            </p:txEl>
                                          </p:spTgt>
                                        </p:tgtEl>
                                        <p:attrNameLst>
                                          <p:attrName>style.visibility</p:attrName>
                                        </p:attrNameLst>
                                      </p:cBhvr>
                                      <p:to>
                                        <p:strVal val="visible"/>
                                      </p:to>
                                    </p:set>
                                    <p:animEffect transition="in" filter="fade">
                                      <p:cBhvr>
                                        <p:cTn id="15" dur="1000"/>
                                        <p:tgtEl>
                                          <p:spTgt spid="192520">
                                            <p:txEl>
                                              <p:pRg st="11" end="1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2520">
                                            <p:txEl>
                                              <p:pRg st="12" end="12"/>
                                            </p:txEl>
                                          </p:spTgt>
                                        </p:tgtEl>
                                        <p:attrNameLst>
                                          <p:attrName>style.visibility</p:attrName>
                                        </p:attrNameLst>
                                      </p:cBhvr>
                                      <p:to>
                                        <p:strVal val="visible"/>
                                      </p:to>
                                    </p:set>
                                    <p:animEffect transition="in" filter="fade">
                                      <p:cBhvr>
                                        <p:cTn id="18" dur="1000"/>
                                        <p:tgtEl>
                                          <p:spTgt spid="192520">
                                            <p:txEl>
                                              <p:pRg st="12" end="1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92520">
                                            <p:txEl>
                                              <p:pRg st="6" end="6"/>
                                            </p:txEl>
                                          </p:spTgt>
                                        </p:tgtEl>
                                        <p:attrNameLst>
                                          <p:attrName>style.visibility</p:attrName>
                                        </p:attrNameLst>
                                      </p:cBhvr>
                                      <p:to>
                                        <p:strVal val="visible"/>
                                      </p:to>
                                    </p:set>
                                    <p:animEffect transition="in" filter="fade">
                                      <p:cBhvr>
                                        <p:cTn id="23" dur="1000"/>
                                        <p:tgtEl>
                                          <p:spTgt spid="192520">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2520">
                                            <p:txEl>
                                              <p:pRg st="7" end="7"/>
                                            </p:txEl>
                                          </p:spTgt>
                                        </p:tgtEl>
                                        <p:attrNameLst>
                                          <p:attrName>style.visibility</p:attrName>
                                        </p:attrNameLst>
                                      </p:cBhvr>
                                      <p:to>
                                        <p:strVal val="visible"/>
                                      </p:to>
                                    </p:set>
                                    <p:animEffect transition="in" filter="fade">
                                      <p:cBhvr>
                                        <p:cTn id="26" dur="1000"/>
                                        <p:tgtEl>
                                          <p:spTgt spid="192520">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92520">
                                            <p:txEl>
                                              <p:pRg st="0" end="0"/>
                                            </p:txEl>
                                          </p:spTgt>
                                        </p:tgtEl>
                                        <p:attrNameLst>
                                          <p:attrName>style.visibility</p:attrName>
                                        </p:attrNameLst>
                                      </p:cBhvr>
                                      <p:to>
                                        <p:strVal val="visible"/>
                                      </p:to>
                                    </p:set>
                                    <p:animEffect transition="in" filter="fade">
                                      <p:cBhvr>
                                        <p:cTn id="31" dur="1000"/>
                                        <p:tgtEl>
                                          <p:spTgt spid="192520">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92520">
                                            <p:txEl>
                                              <p:pRg st="1" end="1"/>
                                            </p:txEl>
                                          </p:spTgt>
                                        </p:tgtEl>
                                        <p:attrNameLst>
                                          <p:attrName>style.visibility</p:attrName>
                                        </p:attrNameLst>
                                      </p:cBhvr>
                                      <p:to>
                                        <p:strVal val="visible"/>
                                      </p:to>
                                    </p:set>
                                    <p:animEffect transition="in" filter="fade">
                                      <p:cBhvr>
                                        <p:cTn id="34" dur="1000"/>
                                        <p:tgtEl>
                                          <p:spTgt spid="192520">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92520">
                                            <p:txEl>
                                              <p:pRg st="2" end="2"/>
                                            </p:txEl>
                                          </p:spTgt>
                                        </p:tgtEl>
                                        <p:attrNameLst>
                                          <p:attrName>style.visibility</p:attrName>
                                        </p:attrNameLst>
                                      </p:cBhvr>
                                      <p:to>
                                        <p:strVal val="visible"/>
                                      </p:to>
                                    </p:set>
                                    <p:animEffect transition="in" filter="fade">
                                      <p:cBhvr>
                                        <p:cTn id="37" dur="1000"/>
                                        <p:tgtEl>
                                          <p:spTgt spid="1925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7124FF2F-0C9D-BC3E-5C36-786D94454BE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Greenhouse</a:t>
            </a:r>
          </a:p>
        </p:txBody>
      </p:sp>
      <p:sp>
        <p:nvSpPr>
          <p:cNvPr id="197635" name="Text Box 3">
            <a:extLst>
              <a:ext uri="{FF2B5EF4-FFF2-40B4-BE49-F238E27FC236}">
                <a16:creationId xmlns:a16="http://schemas.microsoft.com/office/drawing/2014/main" id="{5AEF062B-9377-D8B7-7023-0457C88F309B}"/>
              </a:ext>
            </a:extLst>
          </p:cNvPr>
          <p:cNvSpPr txBox="1">
            <a:spLocks noChangeArrowheads="1"/>
          </p:cNvSpPr>
          <p:nvPr/>
        </p:nvSpPr>
        <p:spPr bwMode="auto">
          <a:xfrm>
            <a:off x="5638800" y="1371600"/>
            <a:ext cx="23622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 greenhouse gases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CO</a:t>
            </a:r>
            <a:r>
              <a:rPr kumimoji="0" lang="en-US" altLang="en-US" sz="2000" b="0" i="0"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4</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a:t>
            </a:r>
            <a:r>
              <a:rPr kumimoji="0" lang="en-US" altLang="en-US" sz="2000" b="0" i="0"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CFCs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64515" name="Picture 6" descr="AACHCOT0">
            <a:extLst>
              <a:ext uri="{FF2B5EF4-FFF2-40B4-BE49-F238E27FC236}">
                <a16:creationId xmlns:a16="http://schemas.microsoft.com/office/drawing/2014/main" id="{327E039F-AEBC-49BA-A45B-C59C28B19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800100"/>
            <a:ext cx="4303712"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animEffect transition="in" filter="fade">
                                      <p:cBhvr>
                                        <p:cTn id="7" dur="2000"/>
                                        <p:tgtEl>
                                          <p:spTgt spid="197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7635">
                                            <p:txEl>
                                              <p:pRg st="2" end="2"/>
                                            </p:txEl>
                                          </p:spTgt>
                                        </p:tgtEl>
                                        <p:attrNameLst>
                                          <p:attrName>style.visibility</p:attrName>
                                        </p:attrNameLst>
                                      </p:cBhvr>
                                      <p:to>
                                        <p:strVal val="visible"/>
                                      </p:to>
                                    </p:set>
                                    <p:animEffect transition="in" filter="fade">
                                      <p:cBhvr>
                                        <p:cTn id="12" dur="2000"/>
                                        <p:tgtEl>
                                          <p:spTgt spid="1976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7635">
                                            <p:txEl>
                                              <p:pRg st="4" end="4"/>
                                            </p:txEl>
                                          </p:spTgt>
                                        </p:tgtEl>
                                        <p:attrNameLst>
                                          <p:attrName>style.visibility</p:attrName>
                                        </p:attrNameLst>
                                      </p:cBhvr>
                                      <p:to>
                                        <p:strVal val="visible"/>
                                      </p:to>
                                    </p:set>
                                    <p:animEffect transition="in" filter="fade">
                                      <p:cBhvr>
                                        <p:cTn id="17" dur="2000"/>
                                        <p:tgtEl>
                                          <p:spTgt spid="19763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7635">
                                            <p:txEl>
                                              <p:pRg st="6" end="6"/>
                                            </p:txEl>
                                          </p:spTgt>
                                        </p:tgtEl>
                                        <p:attrNameLst>
                                          <p:attrName>style.visibility</p:attrName>
                                        </p:attrNameLst>
                                      </p:cBhvr>
                                      <p:to>
                                        <p:strVal val="visible"/>
                                      </p:to>
                                    </p:set>
                                    <p:animEffect transition="in" filter="fade">
                                      <p:cBhvr>
                                        <p:cTn id="22" dur="2000"/>
                                        <p:tgtEl>
                                          <p:spTgt spid="19763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97635">
                                            <p:txEl>
                                              <p:pRg st="8" end="8"/>
                                            </p:txEl>
                                          </p:spTgt>
                                        </p:tgtEl>
                                        <p:attrNameLst>
                                          <p:attrName>style.visibility</p:attrName>
                                        </p:attrNameLst>
                                      </p:cBhvr>
                                      <p:to>
                                        <p:strVal val="visible"/>
                                      </p:to>
                                    </p:set>
                                    <p:animEffect transition="in" filter="fade">
                                      <p:cBhvr>
                                        <p:cTn id="27" dur="2000"/>
                                        <p:tgtEl>
                                          <p:spTgt spid="197635">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97635">
                                            <p:txEl>
                                              <p:pRg st="11" end="11"/>
                                            </p:txEl>
                                          </p:spTgt>
                                        </p:tgtEl>
                                        <p:attrNameLst>
                                          <p:attrName>style.visibility</p:attrName>
                                        </p:attrNameLst>
                                      </p:cBhvr>
                                      <p:to>
                                        <p:strVal val="visible"/>
                                      </p:to>
                                    </p:set>
                                    <p:animEffect transition="in" filter="fade">
                                      <p:cBhvr>
                                        <p:cTn id="32" dur="2000"/>
                                        <p:tgtEl>
                                          <p:spTgt spid="197635">
                                            <p:txEl>
                                              <p:pRg st="11" end="1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97635">
                                            <p:txEl>
                                              <p:pRg st="13" end="13"/>
                                            </p:txEl>
                                          </p:spTgt>
                                        </p:tgtEl>
                                        <p:attrNameLst>
                                          <p:attrName>style.visibility</p:attrName>
                                        </p:attrNameLst>
                                      </p:cBhvr>
                                      <p:to>
                                        <p:strVal val="visible"/>
                                      </p:to>
                                    </p:set>
                                    <p:animEffect transition="in" filter="fade">
                                      <p:cBhvr>
                                        <p:cTn id="37" dur="2000"/>
                                        <p:tgtEl>
                                          <p:spTgt spid="19763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72F5D21-0DB0-219E-28C8-7DED9AB0134E}"/>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bg1"/>
                </a:solidFill>
                <a:ea typeface="ＭＳ Ｐゴシック" panose="020B0600070205080204" pitchFamily="34" charset="-128"/>
              </a:rPr>
              <a:t> Venus</a:t>
            </a:r>
          </a:p>
        </p:txBody>
      </p:sp>
      <p:pic>
        <p:nvPicPr>
          <p:cNvPr id="66563" name="Picture 2" descr="A picture containing dark, sitting, close, apple&#10;&#10;Description automatically generated">
            <a:extLst>
              <a:ext uri="{FF2B5EF4-FFF2-40B4-BE49-F238E27FC236}">
                <a16:creationId xmlns:a16="http://schemas.microsoft.com/office/drawing/2014/main" id="{4325DB84-257D-651C-FD04-CAF4F98E9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938" y="706438"/>
            <a:ext cx="5554662"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3">
            <a:extLst>
              <a:ext uri="{FF2B5EF4-FFF2-40B4-BE49-F238E27FC236}">
                <a16:creationId xmlns:a16="http://schemas.microsoft.com/office/drawing/2014/main" id="{67CF0FE6-E032-765B-CC7E-57276BD32EAF}"/>
              </a:ext>
            </a:extLst>
          </p:cNvPr>
          <p:cNvSpPr txBox="1">
            <a:spLocks noChangeArrowheads="1"/>
          </p:cNvSpPr>
          <p:nvPr/>
        </p:nvSpPr>
        <p:spPr bwMode="auto">
          <a:xfrm>
            <a:off x="2971800" y="6324600"/>
            <a:ext cx="3382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Venus by Akatsuki UV imager</a:t>
            </a:r>
          </a:p>
        </p:txBody>
      </p:sp>
      <p:pic>
        <p:nvPicPr>
          <p:cNvPr id="7" name="Picture 6" descr="A picture containing text&#10;&#10;Description automatically generated">
            <a:extLst>
              <a:ext uri="{FF2B5EF4-FFF2-40B4-BE49-F238E27FC236}">
                <a16:creationId xmlns:a16="http://schemas.microsoft.com/office/drawing/2014/main" id="{86717389-24E3-92D2-F79E-DC44AC785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138" y="2471738"/>
            <a:ext cx="1947862"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78850" name="Picture 1" descr="PIA21051.gif">
            <a:extLst>
              <a:ext uri="{FF2B5EF4-FFF2-40B4-BE49-F238E27FC236}">
                <a16:creationId xmlns:a16="http://schemas.microsoft.com/office/drawing/2014/main" id="{B70FAAFF-89CC-1D5D-67DA-8AF99E2EE3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2">
            <a:extLst>
              <a:ext uri="{FF2B5EF4-FFF2-40B4-BE49-F238E27FC236}">
                <a16:creationId xmlns:a16="http://schemas.microsoft.com/office/drawing/2014/main" id="{E0AFE3EE-02F7-3CDD-6C72-87FFA6C1B7E7}"/>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Where is this?</a:t>
            </a:r>
          </a:p>
        </p:txBody>
      </p:sp>
      <p:sp>
        <p:nvSpPr>
          <p:cNvPr id="78852" name="Rectangle 2">
            <a:extLst>
              <a:ext uri="{FF2B5EF4-FFF2-40B4-BE49-F238E27FC236}">
                <a16:creationId xmlns:a16="http://schemas.microsoft.com/office/drawing/2014/main" id="{80025B9A-2622-839B-0436-37261DB7FA27}"/>
              </a:ext>
            </a:extLst>
          </p:cNvPr>
          <p:cNvSpPr txBox="1">
            <a:spLocks noChangeArrowheads="1"/>
          </p:cNvSpPr>
          <p:nvPr/>
        </p:nvSpPr>
        <p:spPr bwMode="auto">
          <a:xfrm>
            <a:off x="0" y="5715000"/>
            <a:ext cx="160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b="1" baseline="0">
                <a:solidFill>
                  <a:srgbClr val="FFFFFF"/>
                </a:solidFill>
              </a:rPr>
              <a:t>11 hour movie</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B637EBAF-EE67-0392-289E-C0F86FA7076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Venus</a:t>
            </a:r>
          </a:p>
        </p:txBody>
      </p:sp>
      <p:pic>
        <p:nvPicPr>
          <p:cNvPr id="68610" name="Picture 4" descr="AACHCRV0">
            <a:extLst>
              <a:ext uri="{FF2B5EF4-FFF2-40B4-BE49-F238E27FC236}">
                <a16:creationId xmlns:a16="http://schemas.microsoft.com/office/drawing/2014/main" id="{E675C2D7-2FB6-5FB3-C717-91B6B0B5B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914400"/>
            <a:ext cx="473868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2" name="Text Box 6">
            <a:extLst>
              <a:ext uri="{FF2B5EF4-FFF2-40B4-BE49-F238E27FC236}">
                <a16:creationId xmlns:a16="http://schemas.microsoft.com/office/drawing/2014/main" id="{69D4C93B-5F21-16A1-55B1-F229B3177B8C}"/>
              </a:ext>
            </a:extLst>
          </p:cNvPr>
          <p:cNvSpPr txBox="1">
            <a:spLocks noChangeArrowheads="1"/>
          </p:cNvSpPr>
          <p:nvPr/>
        </p:nvSpPr>
        <p:spPr bwMode="auto">
          <a:xfrm>
            <a:off x="4921250" y="1508125"/>
            <a:ext cx="414655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THERMO: 300 K vs 100 K day/night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because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very efficient radiator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MESO: isothermal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STRATO: there really isn’</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one!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TROPO:  greenhouse due to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diurnal/latitudinal/temporal temp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variations less than 5K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3782">
                                            <p:txEl>
                                              <p:pRg st="12" end="12"/>
                                            </p:txEl>
                                          </p:spTgt>
                                        </p:tgtEl>
                                        <p:attrNameLst>
                                          <p:attrName>style.visibility</p:attrName>
                                        </p:attrNameLst>
                                      </p:cBhvr>
                                      <p:to>
                                        <p:strVal val="visible"/>
                                      </p:to>
                                    </p:set>
                                    <p:animEffect transition="in" filter="fade">
                                      <p:cBhvr>
                                        <p:cTn id="7" dur="2000"/>
                                        <p:tgtEl>
                                          <p:spTgt spid="203782">
                                            <p:txEl>
                                              <p:pRg st="12" end="1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3782">
                                            <p:txEl>
                                              <p:pRg st="14" end="14"/>
                                            </p:txEl>
                                          </p:spTgt>
                                        </p:tgtEl>
                                        <p:attrNameLst>
                                          <p:attrName>style.visibility</p:attrName>
                                        </p:attrNameLst>
                                      </p:cBhvr>
                                      <p:to>
                                        <p:strVal val="visible"/>
                                      </p:to>
                                    </p:set>
                                    <p:animEffect transition="in" filter="fade">
                                      <p:cBhvr>
                                        <p:cTn id="10" dur="2000"/>
                                        <p:tgtEl>
                                          <p:spTgt spid="203782">
                                            <p:txEl>
                                              <p:pRg st="14" end="1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3782">
                                            <p:txEl>
                                              <p:pRg st="15" end="15"/>
                                            </p:txEl>
                                          </p:spTgt>
                                        </p:tgtEl>
                                        <p:attrNameLst>
                                          <p:attrName>style.visibility</p:attrName>
                                        </p:attrNameLst>
                                      </p:cBhvr>
                                      <p:to>
                                        <p:strVal val="visible"/>
                                      </p:to>
                                    </p:set>
                                    <p:animEffect transition="in" filter="fade">
                                      <p:cBhvr>
                                        <p:cTn id="13" dur="2000"/>
                                        <p:tgtEl>
                                          <p:spTgt spid="203782">
                                            <p:txEl>
                                              <p:pRg st="15" end="1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03782">
                                            <p:txEl>
                                              <p:pRg st="9" end="9"/>
                                            </p:txEl>
                                          </p:spTgt>
                                        </p:tgtEl>
                                        <p:attrNameLst>
                                          <p:attrName>style.visibility</p:attrName>
                                        </p:attrNameLst>
                                      </p:cBhvr>
                                      <p:to>
                                        <p:strVal val="visible"/>
                                      </p:to>
                                    </p:set>
                                    <p:animEffect transition="in" filter="fade">
                                      <p:cBhvr>
                                        <p:cTn id="18" dur="2000"/>
                                        <p:tgtEl>
                                          <p:spTgt spid="203782">
                                            <p:txEl>
                                              <p:pRg st="9" end="9"/>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03782">
                                            <p:txEl>
                                              <p:pRg st="5" end="5"/>
                                            </p:txEl>
                                          </p:spTgt>
                                        </p:tgtEl>
                                        <p:attrNameLst>
                                          <p:attrName>style.visibility</p:attrName>
                                        </p:attrNameLst>
                                      </p:cBhvr>
                                      <p:to>
                                        <p:strVal val="visible"/>
                                      </p:to>
                                    </p:set>
                                    <p:animEffect transition="in" filter="fade">
                                      <p:cBhvr>
                                        <p:cTn id="23" dur="2000"/>
                                        <p:tgtEl>
                                          <p:spTgt spid="203782">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03782">
                                            <p:txEl>
                                              <p:pRg st="0" end="0"/>
                                            </p:txEl>
                                          </p:spTgt>
                                        </p:tgtEl>
                                        <p:attrNameLst>
                                          <p:attrName>style.visibility</p:attrName>
                                        </p:attrNameLst>
                                      </p:cBhvr>
                                      <p:to>
                                        <p:strVal val="visible"/>
                                      </p:to>
                                    </p:set>
                                    <p:animEffect transition="in" filter="fade">
                                      <p:cBhvr>
                                        <p:cTn id="28" dur="2000"/>
                                        <p:tgtEl>
                                          <p:spTgt spid="203782">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3782">
                                            <p:txEl>
                                              <p:pRg st="1" end="1"/>
                                            </p:txEl>
                                          </p:spTgt>
                                        </p:tgtEl>
                                        <p:attrNameLst>
                                          <p:attrName>style.visibility</p:attrName>
                                        </p:attrNameLst>
                                      </p:cBhvr>
                                      <p:to>
                                        <p:strVal val="visible"/>
                                      </p:to>
                                    </p:set>
                                    <p:animEffect transition="in" filter="fade">
                                      <p:cBhvr>
                                        <p:cTn id="31" dur="2000"/>
                                        <p:tgtEl>
                                          <p:spTgt spid="2037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57592152-8C4D-96F0-AB25-6042989D771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Venus vs. Earth : height</a:t>
            </a:r>
          </a:p>
        </p:txBody>
      </p:sp>
      <p:pic>
        <p:nvPicPr>
          <p:cNvPr id="70658" name="Picture 3" descr="AACHCOR0">
            <a:extLst>
              <a:ext uri="{FF2B5EF4-FFF2-40B4-BE49-F238E27FC236}">
                <a16:creationId xmlns:a16="http://schemas.microsoft.com/office/drawing/2014/main" id="{4E020726-DF2E-C74D-9CC7-5A7021922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3124200"/>
            <a:ext cx="4292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4" descr="AACHCRV0">
            <a:extLst>
              <a:ext uri="{FF2B5EF4-FFF2-40B4-BE49-F238E27FC236}">
                <a16:creationId xmlns:a16="http://schemas.microsoft.com/office/drawing/2014/main" id="{7ADA5002-A013-D622-0045-ECF813042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4191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35D4E882-5D96-9314-1CA6-A0D86D42968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Venus vs. Earth : pressure</a:t>
            </a:r>
          </a:p>
        </p:txBody>
      </p:sp>
      <p:pic>
        <p:nvPicPr>
          <p:cNvPr id="72706" name="Picture 3" descr="AACHCOR0">
            <a:extLst>
              <a:ext uri="{FF2B5EF4-FFF2-40B4-BE49-F238E27FC236}">
                <a16:creationId xmlns:a16="http://schemas.microsoft.com/office/drawing/2014/main" id="{1D3D550C-36CA-3140-A424-02E8D22A4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527300"/>
            <a:ext cx="42926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AACHCRV0">
            <a:extLst>
              <a:ext uri="{FF2B5EF4-FFF2-40B4-BE49-F238E27FC236}">
                <a16:creationId xmlns:a16="http://schemas.microsoft.com/office/drawing/2014/main" id="{1128EE81-1892-416E-E1DD-57050FD2E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4191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F2632D6A-3A02-B3BF-2E60-47691399A31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vs. Venus Greenhouses</a:t>
            </a:r>
          </a:p>
        </p:txBody>
      </p:sp>
      <p:pic>
        <p:nvPicPr>
          <p:cNvPr id="74754" name="Picture 4" descr="AACHCRX0">
            <a:extLst>
              <a:ext uri="{FF2B5EF4-FFF2-40B4-BE49-F238E27FC236}">
                <a16:creationId xmlns:a16="http://schemas.microsoft.com/office/drawing/2014/main" id="{55ED948A-D8BD-26BA-6101-CBB6284A2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909638"/>
            <a:ext cx="8483600"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6B3E6A3-2162-2F54-6F4F-DA65E34B8AF7}"/>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Mars</a:t>
            </a:r>
          </a:p>
        </p:txBody>
      </p:sp>
      <p:pic>
        <p:nvPicPr>
          <p:cNvPr id="76803" name="Picture 5" descr="mars">
            <a:extLst>
              <a:ext uri="{FF2B5EF4-FFF2-40B4-BE49-F238E27FC236}">
                <a16:creationId xmlns:a16="http://schemas.microsoft.com/office/drawing/2014/main" id="{75C276E1-6DE0-E4C2-74B0-767159CCB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534828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6B3E6A3-2162-2F54-6F4F-DA65E34B8AF7}"/>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Mars</a:t>
            </a:r>
          </a:p>
        </p:txBody>
      </p:sp>
      <p:pic>
        <p:nvPicPr>
          <p:cNvPr id="3" name="Picture 2" descr="Graphical user interface&#10;&#10;Description automatically generated">
            <a:extLst>
              <a:ext uri="{FF2B5EF4-FFF2-40B4-BE49-F238E27FC236}">
                <a16:creationId xmlns:a16="http://schemas.microsoft.com/office/drawing/2014/main" id="{5A3B5BEE-31AB-C198-CBA5-4D830FD19F75}"/>
              </a:ext>
            </a:extLst>
          </p:cNvPr>
          <p:cNvPicPr>
            <a:picLocks noChangeAspect="1"/>
          </p:cNvPicPr>
          <p:nvPr/>
        </p:nvPicPr>
        <p:blipFill>
          <a:blip r:embed="rId3"/>
          <a:stretch>
            <a:fillRect/>
          </a:stretch>
        </p:blipFill>
        <p:spPr>
          <a:xfrm>
            <a:off x="-583371" y="829056"/>
            <a:ext cx="10310741" cy="5791200"/>
          </a:xfrm>
          <a:prstGeom prst="rect">
            <a:avLst/>
          </a:prstGeom>
        </p:spPr>
      </p:pic>
    </p:spTree>
    <p:extLst>
      <p:ext uri="{BB962C8B-B14F-4D97-AF65-F5344CB8AC3E}">
        <p14:creationId xmlns:p14="http://schemas.microsoft.com/office/powerpoint/2010/main" val="1072848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6B3E6A3-2162-2F54-6F4F-DA65E34B8AF7}"/>
              </a:ext>
            </a:extLst>
          </p:cNvPr>
          <p:cNvSpPr>
            <a:spLocks noGrp="1" noChangeArrowheads="1"/>
          </p:cNvSpPr>
          <p:nvPr>
            <p:ph type="title"/>
          </p:nvPr>
        </p:nvSpPr>
        <p:spPr>
          <a:xfrm>
            <a:off x="685800" y="0"/>
            <a:ext cx="7772400" cy="838200"/>
          </a:xfrm>
        </p:spPr>
        <p:txBody>
          <a:bodyPr/>
          <a:lstStyle/>
          <a:p>
            <a:pPr eaLnBrk="1" hangingPunct="1"/>
            <a:r>
              <a:rPr lang="en-US" altLang="en-US" b="1" dirty="0">
                <a:solidFill>
                  <a:schemeClr val="bg1"/>
                </a:solidFill>
                <a:ea typeface="ＭＳ Ｐゴシック" panose="020B0600070205080204" pitchFamily="34" charset="-128"/>
              </a:rPr>
              <a:t>Mars</a:t>
            </a:r>
          </a:p>
        </p:txBody>
      </p:sp>
      <p:pic>
        <p:nvPicPr>
          <p:cNvPr id="4" name="Picture 3" descr="A screenshot of a computer&#10;&#10;Description automatically generated with medium confidence">
            <a:extLst>
              <a:ext uri="{FF2B5EF4-FFF2-40B4-BE49-F238E27FC236}">
                <a16:creationId xmlns:a16="http://schemas.microsoft.com/office/drawing/2014/main" id="{1A36FC28-4D5B-3887-18FE-1ABEDF784BF3}"/>
              </a:ext>
            </a:extLst>
          </p:cNvPr>
          <p:cNvPicPr>
            <a:picLocks noChangeAspect="1"/>
          </p:cNvPicPr>
          <p:nvPr/>
        </p:nvPicPr>
        <p:blipFill>
          <a:blip r:embed="rId3"/>
          <a:stretch>
            <a:fillRect/>
          </a:stretch>
        </p:blipFill>
        <p:spPr>
          <a:xfrm>
            <a:off x="231531" y="609600"/>
            <a:ext cx="8680938" cy="5642610"/>
          </a:xfrm>
          <a:prstGeom prst="rect">
            <a:avLst/>
          </a:prstGeom>
        </p:spPr>
      </p:pic>
    </p:spTree>
    <p:extLst>
      <p:ext uri="{BB962C8B-B14F-4D97-AF65-F5344CB8AC3E}">
        <p14:creationId xmlns:p14="http://schemas.microsoft.com/office/powerpoint/2010/main" val="2175906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6F55F82E-A0F0-0787-8091-4B4A4499562F}"/>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Mars</a:t>
            </a:r>
          </a:p>
        </p:txBody>
      </p:sp>
      <p:sp>
        <p:nvSpPr>
          <p:cNvPr id="235523" name="Text Box 3">
            <a:extLst>
              <a:ext uri="{FF2B5EF4-FFF2-40B4-BE49-F238E27FC236}">
                <a16:creationId xmlns:a16="http://schemas.microsoft.com/office/drawing/2014/main" id="{98736E2F-359A-62FF-021F-D1C55F3F96C8}"/>
              </a:ext>
            </a:extLst>
          </p:cNvPr>
          <p:cNvSpPr txBox="1">
            <a:spLocks noChangeArrowheads="1"/>
          </p:cNvSpPr>
          <p:nvPr/>
        </p:nvSpPr>
        <p:spPr bwMode="auto">
          <a:xfrm>
            <a:off x="76200" y="898525"/>
            <a:ext cx="39624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THERMO: low, uniform temp due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 efficient radiator 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rapid rotation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MESO: thick isothermal layer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STRATO: there really isn’</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one!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TROPO: T swings from 200K-300K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eccentricity changes temp by 30K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dust typically heats by 10K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cold-trapping changes 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78851" name="Picture 4" descr="AACHCST0">
            <a:extLst>
              <a:ext uri="{FF2B5EF4-FFF2-40B4-BE49-F238E27FC236}">
                <a16:creationId xmlns:a16="http://schemas.microsoft.com/office/drawing/2014/main" id="{4C3F7330-B774-E889-F231-ADC6503BA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914400"/>
            <a:ext cx="49339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7">
            <a:extLst>
              <a:ext uri="{FF2B5EF4-FFF2-40B4-BE49-F238E27FC236}">
                <a16:creationId xmlns:a16="http://schemas.microsoft.com/office/drawing/2014/main" id="{A5E1929B-659C-C0AD-6D2C-9B8F6627D760}"/>
              </a:ext>
            </a:extLst>
          </p:cNvPr>
          <p:cNvSpPr txBox="1">
            <a:spLocks noChangeArrowheads="1"/>
          </p:cNvSpPr>
          <p:nvPr/>
        </p:nvSpPr>
        <p:spPr bwMode="auto">
          <a:xfrm>
            <a:off x="6197600" y="2959100"/>
            <a:ext cx="587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23">
                                            <p:txEl>
                                              <p:pRg st="13" end="13"/>
                                            </p:txEl>
                                          </p:spTgt>
                                        </p:tgtEl>
                                        <p:attrNameLst>
                                          <p:attrName>style.visibility</p:attrName>
                                        </p:attrNameLst>
                                      </p:cBhvr>
                                      <p:to>
                                        <p:strVal val="visible"/>
                                      </p:to>
                                    </p:set>
                                    <p:animEffect transition="in" filter="fade">
                                      <p:cBhvr>
                                        <p:cTn id="7" dur="2000"/>
                                        <p:tgtEl>
                                          <p:spTgt spid="235523">
                                            <p:txEl>
                                              <p:pRg st="13" end="1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5523">
                                            <p:txEl>
                                              <p:pRg st="14" end="14"/>
                                            </p:txEl>
                                          </p:spTgt>
                                        </p:tgtEl>
                                        <p:attrNameLst>
                                          <p:attrName>style.visibility</p:attrName>
                                        </p:attrNameLst>
                                      </p:cBhvr>
                                      <p:to>
                                        <p:strVal val="visible"/>
                                      </p:to>
                                    </p:set>
                                    <p:animEffect transition="in" filter="fade">
                                      <p:cBhvr>
                                        <p:cTn id="10" dur="2000"/>
                                        <p:tgtEl>
                                          <p:spTgt spid="235523">
                                            <p:txEl>
                                              <p:pRg st="14" end="1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35523">
                                            <p:txEl>
                                              <p:pRg st="16" end="16"/>
                                            </p:txEl>
                                          </p:spTgt>
                                        </p:tgtEl>
                                        <p:attrNameLst>
                                          <p:attrName>style.visibility</p:attrName>
                                        </p:attrNameLst>
                                      </p:cBhvr>
                                      <p:to>
                                        <p:strVal val="visible"/>
                                      </p:to>
                                    </p:set>
                                    <p:animEffect transition="in" filter="fade">
                                      <p:cBhvr>
                                        <p:cTn id="15" dur="2000"/>
                                        <p:tgtEl>
                                          <p:spTgt spid="235523">
                                            <p:txEl>
                                              <p:pRg st="16" end="1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5523">
                                            <p:txEl>
                                              <p:pRg st="17" end="17"/>
                                            </p:txEl>
                                          </p:spTgt>
                                        </p:tgtEl>
                                        <p:attrNameLst>
                                          <p:attrName>style.visibility</p:attrName>
                                        </p:attrNameLst>
                                      </p:cBhvr>
                                      <p:to>
                                        <p:strVal val="visible"/>
                                      </p:to>
                                    </p:set>
                                    <p:animEffect transition="in" filter="fade">
                                      <p:cBhvr>
                                        <p:cTn id="18" dur="2000"/>
                                        <p:tgtEl>
                                          <p:spTgt spid="235523">
                                            <p:txEl>
                                              <p:pRg st="17" end="17"/>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35523">
                                            <p:txEl>
                                              <p:pRg st="9" end="9"/>
                                            </p:txEl>
                                          </p:spTgt>
                                        </p:tgtEl>
                                        <p:attrNameLst>
                                          <p:attrName>style.visibility</p:attrName>
                                        </p:attrNameLst>
                                      </p:cBhvr>
                                      <p:to>
                                        <p:strVal val="visible"/>
                                      </p:to>
                                    </p:set>
                                    <p:animEffect transition="in" filter="fade">
                                      <p:cBhvr>
                                        <p:cTn id="23" dur="2000"/>
                                        <p:tgtEl>
                                          <p:spTgt spid="235523">
                                            <p:txEl>
                                              <p:pRg st="9" end="9"/>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35523">
                                            <p:txEl>
                                              <p:pRg st="7" end="7"/>
                                            </p:txEl>
                                          </p:spTgt>
                                        </p:tgtEl>
                                        <p:attrNameLst>
                                          <p:attrName>style.visibility</p:attrName>
                                        </p:attrNameLst>
                                      </p:cBhvr>
                                      <p:to>
                                        <p:strVal val="visible"/>
                                      </p:to>
                                    </p:set>
                                    <p:animEffect transition="in" filter="fade">
                                      <p:cBhvr>
                                        <p:cTn id="28" dur="2000"/>
                                        <p:tgtEl>
                                          <p:spTgt spid="235523">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35523">
                                            <p:txEl>
                                              <p:pRg st="2" end="2"/>
                                            </p:txEl>
                                          </p:spTgt>
                                        </p:tgtEl>
                                        <p:attrNameLst>
                                          <p:attrName>style.visibility</p:attrName>
                                        </p:attrNameLst>
                                      </p:cBhvr>
                                      <p:to>
                                        <p:strVal val="visible"/>
                                      </p:to>
                                    </p:set>
                                    <p:animEffect transition="in" filter="fade">
                                      <p:cBhvr>
                                        <p:cTn id="33" dur="2000"/>
                                        <p:tgtEl>
                                          <p:spTgt spid="235523">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35523">
                                            <p:txEl>
                                              <p:pRg st="3" end="3"/>
                                            </p:txEl>
                                          </p:spTgt>
                                        </p:tgtEl>
                                        <p:attrNameLst>
                                          <p:attrName>style.visibility</p:attrName>
                                        </p:attrNameLst>
                                      </p:cBhvr>
                                      <p:to>
                                        <p:strVal val="visible"/>
                                      </p:to>
                                    </p:set>
                                    <p:animEffect transition="in" filter="fade">
                                      <p:cBhvr>
                                        <p:cTn id="36" dur="2000"/>
                                        <p:tgtEl>
                                          <p:spTgt spid="235523">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35523">
                                            <p:txEl>
                                              <p:pRg st="4" end="4"/>
                                            </p:txEl>
                                          </p:spTgt>
                                        </p:tgtEl>
                                        <p:attrNameLst>
                                          <p:attrName>style.visibility</p:attrName>
                                        </p:attrNameLst>
                                      </p:cBhvr>
                                      <p:to>
                                        <p:strVal val="visible"/>
                                      </p:to>
                                    </p:set>
                                    <p:animEffect transition="in" filter="fade">
                                      <p:cBhvr>
                                        <p:cTn id="39" dur="2000"/>
                                        <p:tgtEl>
                                          <p:spTgt spid="2355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D56DF66F-3CF2-1111-C494-779456FA79D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Mars vs. Earth : height</a:t>
            </a:r>
          </a:p>
        </p:txBody>
      </p:sp>
      <p:pic>
        <p:nvPicPr>
          <p:cNvPr id="80898" name="Picture 3" descr="AACHCOR0">
            <a:extLst>
              <a:ext uri="{FF2B5EF4-FFF2-40B4-BE49-F238E27FC236}">
                <a16:creationId xmlns:a16="http://schemas.microsoft.com/office/drawing/2014/main" id="{F9DD9C47-D415-D884-47E2-8747555F0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2489200"/>
            <a:ext cx="4292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5" descr="AACHCST0">
            <a:extLst>
              <a:ext uri="{FF2B5EF4-FFF2-40B4-BE49-F238E27FC236}">
                <a16:creationId xmlns:a16="http://schemas.microsoft.com/office/drawing/2014/main" id="{9967F0D2-CBC5-7ACB-204C-51C4926463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914400"/>
            <a:ext cx="45497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6">
            <a:extLst>
              <a:ext uri="{FF2B5EF4-FFF2-40B4-BE49-F238E27FC236}">
                <a16:creationId xmlns:a16="http://schemas.microsoft.com/office/drawing/2014/main" id="{8B85A965-3826-B3B4-6CFD-64E63CA0452B}"/>
              </a:ext>
            </a:extLst>
          </p:cNvPr>
          <p:cNvSpPr txBox="1">
            <a:spLocks noChangeArrowheads="1"/>
          </p:cNvSpPr>
          <p:nvPr/>
        </p:nvSpPr>
        <p:spPr bwMode="auto">
          <a:xfrm>
            <a:off x="1981200" y="2768600"/>
            <a:ext cx="587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X</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2B555E8A-119B-1639-4813-1EAF57624EE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Mars vs. Earth : pressure</a:t>
            </a:r>
          </a:p>
        </p:txBody>
      </p:sp>
      <p:pic>
        <p:nvPicPr>
          <p:cNvPr id="82946" name="Picture 3" descr="AACHCOR0">
            <a:extLst>
              <a:ext uri="{FF2B5EF4-FFF2-40B4-BE49-F238E27FC236}">
                <a16:creationId xmlns:a16="http://schemas.microsoft.com/office/drawing/2014/main" id="{4D262A78-9143-E57D-ADF1-BA2F1E360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2438400"/>
            <a:ext cx="429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descr="AACHCST0">
            <a:extLst>
              <a:ext uri="{FF2B5EF4-FFF2-40B4-BE49-F238E27FC236}">
                <a16:creationId xmlns:a16="http://schemas.microsoft.com/office/drawing/2014/main" id="{174626DB-1D9D-10D3-6668-582B98440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685800"/>
            <a:ext cx="45497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5">
            <a:extLst>
              <a:ext uri="{FF2B5EF4-FFF2-40B4-BE49-F238E27FC236}">
                <a16:creationId xmlns:a16="http://schemas.microsoft.com/office/drawing/2014/main" id="{E5B55B19-98CA-851E-A903-4B65991CCCB3}"/>
              </a:ext>
            </a:extLst>
          </p:cNvPr>
          <p:cNvSpPr txBox="1">
            <a:spLocks noChangeArrowheads="1"/>
          </p:cNvSpPr>
          <p:nvPr/>
        </p:nvSpPr>
        <p:spPr bwMode="auto">
          <a:xfrm>
            <a:off x="1978025" y="2540000"/>
            <a:ext cx="587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X</a:t>
            </a:r>
          </a:p>
        </p:txBody>
      </p:sp>
      <p:sp>
        <p:nvSpPr>
          <p:cNvPr id="2" name="Triangle 1">
            <a:extLst>
              <a:ext uri="{FF2B5EF4-FFF2-40B4-BE49-F238E27FC236}">
                <a16:creationId xmlns:a16="http://schemas.microsoft.com/office/drawing/2014/main" id="{4A279C65-AE13-265F-A56C-38E57168BF91}"/>
              </a:ext>
            </a:extLst>
          </p:cNvPr>
          <p:cNvSpPr/>
          <p:nvPr/>
        </p:nvSpPr>
        <p:spPr bwMode="auto">
          <a:xfrm>
            <a:off x="5562600" y="6248400"/>
            <a:ext cx="609600" cy="30480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2500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3" name="Triangle 2">
            <a:extLst>
              <a:ext uri="{FF2B5EF4-FFF2-40B4-BE49-F238E27FC236}">
                <a16:creationId xmlns:a16="http://schemas.microsoft.com/office/drawing/2014/main" id="{0446AEBB-29C8-BFFA-178C-8658EFD8569A}"/>
              </a:ext>
            </a:extLst>
          </p:cNvPr>
          <p:cNvSpPr/>
          <p:nvPr/>
        </p:nvSpPr>
        <p:spPr bwMode="auto">
          <a:xfrm>
            <a:off x="685800" y="4648200"/>
            <a:ext cx="914400" cy="76200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25000" noProof="0">
              <a:ln>
                <a:noFill/>
              </a:ln>
              <a:solidFill>
                <a:srgbClr val="000000"/>
              </a:solidFill>
              <a:effectLst/>
              <a:uLnTx/>
              <a:uFillTx/>
              <a:latin typeface="Times New Roman"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B52A716B-D365-53AC-AB86-3DA00F99EC15}"/>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Solar System Explorers</a:t>
            </a:r>
          </a:p>
        </p:txBody>
      </p:sp>
      <p:sp>
        <p:nvSpPr>
          <p:cNvPr id="105474" name="TextBox 1">
            <a:extLst>
              <a:ext uri="{FF2B5EF4-FFF2-40B4-BE49-F238E27FC236}">
                <a16:creationId xmlns:a16="http://schemas.microsoft.com/office/drawing/2014/main" id="{3CC0EF32-FE4D-0204-4287-27EAB8F38BC9}"/>
              </a:ext>
            </a:extLst>
          </p:cNvPr>
          <p:cNvSpPr txBox="1">
            <a:spLocks noChangeArrowheads="1"/>
          </p:cNvSpPr>
          <p:nvPr/>
        </p:nvSpPr>
        <p:spPr bwMode="auto">
          <a:xfrm>
            <a:off x="1790700" y="1828800"/>
            <a:ext cx="57531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NONE NEXT WEEK</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CONCENTRATE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ON PAPER OUTLINE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Box 1">
            <a:extLst>
              <a:ext uri="{FF2B5EF4-FFF2-40B4-BE49-F238E27FC236}">
                <a16:creationId xmlns:a16="http://schemas.microsoft.com/office/drawing/2014/main" id="{558EA3ED-EDEB-B394-E633-E6D68B209BCA}"/>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B4097731-CFCF-57C0-8888-8B87B10CCB0F}"/>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Research Paper Level 1</a:t>
            </a:r>
            <a:endParaRPr lang="en-US" altLang="en-US">
              <a:ea typeface="ＭＳ Ｐゴシック" panose="020B0600070205080204" pitchFamily="34" charset="-128"/>
            </a:endParaRPr>
          </a:p>
        </p:txBody>
      </p:sp>
      <p:sp>
        <p:nvSpPr>
          <p:cNvPr id="167938" name="Text Box 4">
            <a:extLst>
              <a:ext uri="{FF2B5EF4-FFF2-40B4-BE49-F238E27FC236}">
                <a16:creationId xmlns:a16="http://schemas.microsoft.com/office/drawing/2014/main" id="{8586BF07-A97D-397D-2356-72C14968DBD9}"/>
              </a:ext>
            </a:extLst>
          </p:cNvPr>
          <p:cNvSpPr txBox="1">
            <a:spLocks noChangeArrowheads="1"/>
          </p:cNvSpPr>
          <p:nvPr/>
        </p:nvSpPr>
        <p:spPr bwMode="auto">
          <a:xfrm>
            <a:off x="515938" y="841375"/>
            <a:ext cx="809466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due Thursday, 22 SEP (in class)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outline of your research project  (worth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 points</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the more original, the better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AAS LaTeX template on website and print .pdf</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pieces required:</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Abstract  (2+ sentences)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Introduction (2+ sentences … why do we care?)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Motivation (2+ sentences … why do YOU care?)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Sections listed (Sample, Observations/Data,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Results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5.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Discussion</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sentences)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 at least 2 Tables listed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7. at least 2 Figures listed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8/9/10. three REFEREED references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417F670-5548-0002-F745-7E6F30DB8844}"/>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FFFF"/>
                </a:solidFill>
                <a:ea typeface="ＭＳ Ｐゴシック" panose="020B0600070205080204" pitchFamily="34" charset="-128"/>
              </a:rPr>
              <a:t>Planetary Atmospheres I</a:t>
            </a:r>
          </a:p>
        </p:txBody>
      </p:sp>
      <p:pic>
        <p:nvPicPr>
          <p:cNvPr id="87043" name="Picture 1" descr="186ca6mmnpbu5jpg.jpg">
            <a:extLst>
              <a:ext uri="{FF2B5EF4-FFF2-40B4-BE49-F238E27FC236}">
                <a16:creationId xmlns:a16="http://schemas.microsoft.com/office/drawing/2014/main" id="{0F57184B-116D-D0CB-EB73-B1E17E5976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38250"/>
            <a:ext cx="9155113"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2">
            <a:extLst>
              <a:ext uri="{FF2B5EF4-FFF2-40B4-BE49-F238E27FC236}">
                <a16:creationId xmlns:a16="http://schemas.microsoft.com/office/drawing/2014/main" id="{45284748-7931-6B53-CCCD-E2B82565B69D}"/>
              </a:ext>
            </a:extLst>
          </p:cNvPr>
          <p:cNvSpPr txBox="1">
            <a:spLocks noChangeArrowheads="1"/>
          </p:cNvSpPr>
          <p:nvPr/>
        </p:nvSpPr>
        <p:spPr bwMode="auto">
          <a:xfrm>
            <a:off x="6988398" y="6290846"/>
            <a:ext cx="1927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aseline="0" dirty="0">
                <a:solidFill>
                  <a:srgbClr val="FFFFFF"/>
                </a:solidFill>
              </a:rPr>
              <a:t>art by Alan Gutierrez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377CDAE7-22F6-B6EA-3AF3-F705F5B049E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Planetary Atmospheres I</a:t>
            </a:r>
          </a:p>
        </p:txBody>
      </p:sp>
      <p:sp>
        <p:nvSpPr>
          <p:cNvPr id="206852" name="Text Box 4">
            <a:extLst>
              <a:ext uri="{FF2B5EF4-FFF2-40B4-BE49-F238E27FC236}">
                <a16:creationId xmlns:a16="http://schemas.microsoft.com/office/drawing/2014/main" id="{3905BE1E-969A-87FA-CF3F-121A656C51E6}"/>
              </a:ext>
            </a:extLst>
          </p:cNvPr>
          <p:cNvSpPr txBox="1">
            <a:spLocks noChangeArrowheads="1"/>
          </p:cNvSpPr>
          <p:nvPr/>
        </p:nvSpPr>
        <p:spPr bwMode="auto">
          <a:xfrm>
            <a:off x="1828800" y="914400"/>
            <a:ext cx="542732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heated/energized from above by Sun</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photochemistry</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heated/energized from below by the planet</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internal heat</a:t>
            </a:r>
          </a:p>
          <a:p>
            <a:pPr eaLnBrk="1" hangingPunct="1">
              <a:spcBef>
                <a:spcPct val="0"/>
              </a:spcBef>
              <a:buFontTx/>
              <a:buNone/>
            </a:pPr>
            <a:r>
              <a:rPr lang="en-US" altLang="en-US" sz="2400" baseline="0" dirty="0"/>
              <a:t>	greenhouse effect</a:t>
            </a:r>
          </a:p>
          <a:p>
            <a:pPr eaLnBrk="1" hangingPunct="1">
              <a:spcBef>
                <a:spcPct val="0"/>
              </a:spcBef>
              <a:buFontTx/>
              <a:buNone/>
            </a:pPr>
            <a:r>
              <a:rPr lang="en-US" altLang="en-US" sz="2400" baseline="0" dirty="0"/>
              <a:t>	volcanism</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winds</a:t>
            </a:r>
          </a:p>
          <a:p>
            <a:pPr eaLnBrk="1" hangingPunct="1">
              <a:spcBef>
                <a:spcPct val="0"/>
              </a:spcBef>
              <a:buFontTx/>
              <a:buNone/>
            </a:pPr>
            <a:r>
              <a:rPr lang="en-US" altLang="en-US" sz="2400" baseline="0" dirty="0"/>
              <a:t>clouds</a:t>
            </a:r>
          </a:p>
          <a:p>
            <a:pPr eaLnBrk="1" hangingPunct="1">
              <a:spcBef>
                <a:spcPct val="0"/>
              </a:spcBef>
              <a:buFontTx/>
              <a:buNone/>
            </a:pPr>
            <a:r>
              <a:rPr lang="en-US" altLang="en-US" sz="2400" baseline="0" dirty="0"/>
              <a:t>storms</a:t>
            </a:r>
          </a:p>
          <a:p>
            <a:pPr eaLnBrk="1" hangingPunct="1">
              <a:spcBef>
                <a:spcPct val="0"/>
              </a:spcBef>
              <a:buFontTx/>
              <a:buNone/>
            </a:pPr>
            <a:endParaRPr lang="en-US" altLang="en-US" sz="2400" baseline="0" dirty="0"/>
          </a:p>
          <a:p>
            <a:pPr eaLnBrk="1" hangingPunct="1">
              <a:spcBef>
                <a:spcPct val="0"/>
              </a:spcBef>
              <a:buFontTx/>
              <a:buNone/>
            </a:pPr>
            <a:r>
              <a:rPr lang="en-US" altLang="en-US" sz="2400" i="1" baseline="0" dirty="0"/>
              <a:t>     … various effects on surface evolution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2" end="2"/>
                                            </p:txEl>
                                          </p:spTgt>
                                        </p:tgtEl>
                                        <p:attrNameLst>
                                          <p:attrName>style.visibility</p:attrName>
                                        </p:attrNameLst>
                                      </p:cBhvr>
                                      <p:to>
                                        <p:strVal val="visible"/>
                                      </p:to>
                                    </p:set>
                                    <p:animEffect transition="in" filter="fade">
                                      <p:cBhvr>
                                        <p:cTn id="12" dur="2000"/>
                                        <p:tgtEl>
                                          <p:spTgt spid="20685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4" end="4"/>
                                            </p:txEl>
                                          </p:spTgt>
                                        </p:tgtEl>
                                        <p:attrNameLst>
                                          <p:attrName>style.visibility</p:attrName>
                                        </p:attrNameLst>
                                      </p:cBhvr>
                                      <p:to>
                                        <p:strVal val="visible"/>
                                      </p:to>
                                    </p:set>
                                    <p:animEffect transition="in" filter="fade">
                                      <p:cBhvr>
                                        <p:cTn id="17" dur="2000"/>
                                        <p:tgtEl>
                                          <p:spTgt spid="20685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6" end="6"/>
                                            </p:txEl>
                                          </p:spTgt>
                                        </p:tgtEl>
                                        <p:attrNameLst>
                                          <p:attrName>style.visibility</p:attrName>
                                        </p:attrNameLst>
                                      </p:cBhvr>
                                      <p:to>
                                        <p:strVal val="visible"/>
                                      </p:to>
                                    </p:set>
                                    <p:animEffect transition="in" filter="fade">
                                      <p:cBhvr>
                                        <p:cTn id="22" dur="2000"/>
                                        <p:tgtEl>
                                          <p:spTgt spid="206852">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6852">
                                            <p:txEl>
                                              <p:pRg st="7" end="7"/>
                                            </p:txEl>
                                          </p:spTgt>
                                        </p:tgtEl>
                                        <p:attrNameLst>
                                          <p:attrName>style.visibility</p:attrName>
                                        </p:attrNameLst>
                                      </p:cBhvr>
                                      <p:to>
                                        <p:strVal val="visible"/>
                                      </p:to>
                                    </p:set>
                                    <p:animEffect transition="in" filter="fade">
                                      <p:cBhvr>
                                        <p:cTn id="27" dur="2000"/>
                                        <p:tgtEl>
                                          <p:spTgt spid="20685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6852">
                                            <p:txEl>
                                              <p:pRg st="8" end="8"/>
                                            </p:txEl>
                                          </p:spTgt>
                                        </p:tgtEl>
                                        <p:attrNameLst>
                                          <p:attrName>style.visibility</p:attrName>
                                        </p:attrNameLst>
                                      </p:cBhvr>
                                      <p:to>
                                        <p:strVal val="visible"/>
                                      </p:to>
                                    </p:set>
                                    <p:animEffect transition="in" filter="fade">
                                      <p:cBhvr>
                                        <p:cTn id="32" dur="2000"/>
                                        <p:tgtEl>
                                          <p:spTgt spid="206852">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6852">
                                            <p:txEl>
                                              <p:pRg st="10" end="10"/>
                                            </p:txEl>
                                          </p:spTgt>
                                        </p:tgtEl>
                                        <p:attrNameLst>
                                          <p:attrName>style.visibility</p:attrName>
                                        </p:attrNameLst>
                                      </p:cBhvr>
                                      <p:to>
                                        <p:strVal val="visible"/>
                                      </p:to>
                                    </p:set>
                                    <p:animEffect transition="in" filter="fade">
                                      <p:cBhvr>
                                        <p:cTn id="37" dur="2000"/>
                                        <p:tgtEl>
                                          <p:spTgt spid="20685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6852">
                                            <p:txEl>
                                              <p:pRg st="11" end="11"/>
                                            </p:txEl>
                                          </p:spTgt>
                                        </p:tgtEl>
                                        <p:attrNameLst>
                                          <p:attrName>style.visibility</p:attrName>
                                        </p:attrNameLst>
                                      </p:cBhvr>
                                      <p:to>
                                        <p:strVal val="visible"/>
                                      </p:to>
                                    </p:set>
                                    <p:animEffect transition="in" filter="fade">
                                      <p:cBhvr>
                                        <p:cTn id="42" dur="2000"/>
                                        <p:tgtEl>
                                          <p:spTgt spid="206852">
                                            <p:txEl>
                                              <p:pRg st="11" end="1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6852">
                                            <p:txEl>
                                              <p:pRg st="12" end="12"/>
                                            </p:txEl>
                                          </p:spTgt>
                                        </p:tgtEl>
                                        <p:attrNameLst>
                                          <p:attrName>style.visibility</p:attrName>
                                        </p:attrNameLst>
                                      </p:cBhvr>
                                      <p:to>
                                        <p:strVal val="visible"/>
                                      </p:to>
                                    </p:set>
                                    <p:animEffect transition="in" filter="fade">
                                      <p:cBhvr>
                                        <p:cTn id="47" dur="2000"/>
                                        <p:tgtEl>
                                          <p:spTgt spid="206852">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06852">
                                            <p:txEl>
                                              <p:pRg st="14" end="14"/>
                                            </p:txEl>
                                          </p:spTgt>
                                        </p:tgtEl>
                                        <p:attrNameLst>
                                          <p:attrName>style.visibility</p:attrName>
                                        </p:attrNameLst>
                                      </p:cBhvr>
                                      <p:to>
                                        <p:strVal val="visible"/>
                                      </p:to>
                                    </p:set>
                                    <p:animEffect transition="in" filter="fade">
                                      <p:cBhvr>
                                        <p:cTn id="52" dur="2000"/>
                                        <p:tgtEl>
                                          <p:spTgt spid="20685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377CDAE7-22F6-B6EA-3AF3-F705F5B049E7}"/>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Hurricane Fiona</a:t>
            </a:r>
          </a:p>
        </p:txBody>
      </p:sp>
      <p:pic>
        <p:nvPicPr>
          <p:cNvPr id="4" name="Picture 3" descr="A satellite image of a hurricane&#10;&#10;Description automatically generated with medium confidence">
            <a:extLst>
              <a:ext uri="{FF2B5EF4-FFF2-40B4-BE49-F238E27FC236}">
                <a16:creationId xmlns:a16="http://schemas.microsoft.com/office/drawing/2014/main" id="{72F20223-8405-DBF3-453F-0964B49845CB}"/>
              </a:ext>
            </a:extLst>
          </p:cNvPr>
          <p:cNvPicPr>
            <a:picLocks noChangeAspect="1"/>
          </p:cNvPicPr>
          <p:nvPr/>
        </p:nvPicPr>
        <p:blipFill>
          <a:blip r:embed="rId3"/>
          <a:stretch>
            <a:fillRect/>
          </a:stretch>
        </p:blipFill>
        <p:spPr>
          <a:xfrm>
            <a:off x="1524000" y="850392"/>
            <a:ext cx="6096000" cy="5900928"/>
          </a:xfrm>
          <a:prstGeom prst="rect">
            <a:avLst/>
          </a:prstGeom>
        </p:spPr>
      </p:pic>
      <p:pic>
        <p:nvPicPr>
          <p:cNvPr id="6" name="Picture 5" descr="Map&#10;&#10;Description automatically generated with medium confidence">
            <a:extLst>
              <a:ext uri="{FF2B5EF4-FFF2-40B4-BE49-F238E27FC236}">
                <a16:creationId xmlns:a16="http://schemas.microsoft.com/office/drawing/2014/main" id="{7E8C187A-2C58-AB08-79E6-BA1D1FCAB850}"/>
              </a:ext>
            </a:extLst>
          </p:cNvPr>
          <p:cNvPicPr>
            <a:picLocks noChangeAspect="1"/>
          </p:cNvPicPr>
          <p:nvPr/>
        </p:nvPicPr>
        <p:blipFill>
          <a:blip r:embed="rId4"/>
          <a:stretch>
            <a:fillRect/>
          </a:stretch>
        </p:blipFill>
        <p:spPr>
          <a:xfrm>
            <a:off x="0" y="838200"/>
            <a:ext cx="9156192" cy="5150358"/>
          </a:xfrm>
          <a:prstGeom prst="rect">
            <a:avLst/>
          </a:prstGeom>
        </p:spPr>
      </p:pic>
    </p:spTree>
    <p:extLst>
      <p:ext uri="{BB962C8B-B14F-4D97-AF65-F5344CB8AC3E}">
        <p14:creationId xmlns:p14="http://schemas.microsoft.com/office/powerpoint/2010/main" val="377207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0E47305F-EDD4-D323-4470-C0FF7433EEC9}"/>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386B91D1-53E8-D824-B8BE-4A13F0252473}"/>
              </a:ext>
            </a:extLst>
          </p:cNvPr>
          <p:cNvSpPr txBox="1">
            <a:spLocks noChangeArrowheads="1"/>
          </p:cNvSpPr>
          <p:nvPr/>
        </p:nvSpPr>
        <p:spPr bwMode="auto">
          <a:xfrm>
            <a:off x="838200" y="914400"/>
            <a:ext cx="73644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t>What is the primary component of Earth’s atmosphere?</a:t>
            </a:r>
          </a:p>
          <a:p>
            <a:pPr algn="ctr" eaLnBrk="1" hangingPunct="1">
              <a:spcBef>
                <a:spcPct val="0"/>
              </a:spcBef>
              <a:buFontTx/>
              <a:buNone/>
            </a:pPr>
            <a:r>
              <a:rPr lang="en-US" altLang="en-US" sz="2400" baseline="0"/>
              <a:t>…</a:t>
            </a:r>
          </a:p>
          <a:p>
            <a:pPr algn="ctr" eaLnBrk="1" hangingPunct="1">
              <a:spcBef>
                <a:spcPct val="0"/>
              </a:spcBef>
              <a:buFontTx/>
              <a:buNone/>
            </a:pPr>
            <a:r>
              <a:rPr lang="en-US" altLang="en-US" sz="2400" baseline="0">
                <a:solidFill>
                  <a:srgbClr val="00B050"/>
                </a:solidFill>
              </a:rPr>
              <a:t>N</a:t>
            </a:r>
            <a:r>
              <a:rPr lang="en-US" altLang="en-US" sz="2400">
                <a:solidFill>
                  <a:srgbClr val="00B050"/>
                </a:solidFill>
              </a:rPr>
              <a:t>2</a:t>
            </a:r>
          </a:p>
          <a:p>
            <a:pPr algn="ctr" eaLnBrk="1" hangingPunct="1">
              <a:spcBef>
                <a:spcPct val="0"/>
              </a:spcBef>
              <a:buFontTx/>
              <a:buNone/>
            </a:pPr>
            <a:endParaRPr lang="en-US" altLang="en-US" sz="2400" baseline="0"/>
          </a:p>
          <a:p>
            <a:pPr algn="ctr" eaLnBrk="1" hangingPunct="1">
              <a:spcBef>
                <a:spcPct val="0"/>
              </a:spcBef>
              <a:buFontTx/>
              <a:buNone/>
            </a:pPr>
            <a:r>
              <a:rPr lang="en-US" altLang="en-US" sz="2400" baseline="0"/>
              <a:t>What is the primary component of Titan’s atmosphere?</a:t>
            </a:r>
          </a:p>
          <a:p>
            <a:pPr algn="ctr" eaLnBrk="1" hangingPunct="1">
              <a:spcBef>
                <a:spcPct val="0"/>
              </a:spcBef>
              <a:buFontTx/>
              <a:buNone/>
            </a:pPr>
            <a:r>
              <a:rPr lang="en-US" altLang="en-US" sz="2400" baseline="0"/>
              <a:t>…</a:t>
            </a:r>
          </a:p>
          <a:p>
            <a:pPr algn="ctr" eaLnBrk="1" hangingPunct="1">
              <a:spcBef>
                <a:spcPct val="0"/>
              </a:spcBef>
              <a:buFontTx/>
              <a:buNone/>
            </a:pPr>
            <a:r>
              <a:rPr lang="en-US" altLang="en-US" sz="2400" baseline="0">
                <a:solidFill>
                  <a:srgbClr val="00B050"/>
                </a:solidFill>
              </a:rPr>
              <a:t>N</a:t>
            </a:r>
            <a:r>
              <a:rPr lang="en-US" altLang="en-US" sz="2400">
                <a:solidFill>
                  <a:srgbClr val="00B050"/>
                </a:solidFill>
              </a:rPr>
              <a:t>2</a:t>
            </a:r>
          </a:p>
          <a:p>
            <a:pPr algn="ctr" eaLnBrk="1" hangingPunct="1">
              <a:spcBef>
                <a:spcPct val="0"/>
              </a:spcBef>
              <a:buFontTx/>
              <a:buNone/>
            </a:pPr>
            <a:endParaRPr lang="en-US" altLang="en-US" sz="2400" baseline="0"/>
          </a:p>
          <a:p>
            <a:pPr algn="ctr" eaLnBrk="1" hangingPunct="1">
              <a:spcBef>
                <a:spcPct val="0"/>
              </a:spcBef>
              <a:buFontTx/>
              <a:buNone/>
            </a:pPr>
            <a:r>
              <a:rPr lang="en-US" altLang="en-US" sz="2400" baseline="0"/>
              <a:t>What is the primary component of Neptune’s atmosphere?</a:t>
            </a:r>
          </a:p>
          <a:p>
            <a:pPr algn="ctr" eaLnBrk="1" hangingPunct="1">
              <a:spcBef>
                <a:spcPct val="0"/>
              </a:spcBef>
              <a:buFontTx/>
              <a:buNone/>
            </a:pPr>
            <a:r>
              <a:rPr lang="en-US" altLang="en-US" sz="2400" baseline="0"/>
              <a:t>…</a:t>
            </a:r>
          </a:p>
          <a:p>
            <a:pPr algn="ctr" eaLnBrk="1" hangingPunct="1">
              <a:spcBef>
                <a:spcPct val="0"/>
              </a:spcBef>
              <a:buFontTx/>
              <a:buNone/>
            </a:pPr>
            <a:r>
              <a:rPr lang="en-US" altLang="en-US" sz="2400" baseline="0">
                <a:solidFill>
                  <a:srgbClr val="00B050"/>
                </a:solidFill>
              </a:rPr>
              <a:t>H</a:t>
            </a:r>
            <a:r>
              <a:rPr lang="en-US" altLang="en-US" sz="2400">
                <a:solidFill>
                  <a:srgbClr val="00B050"/>
                </a:solidFill>
              </a:rPr>
              <a:t>2</a:t>
            </a:r>
          </a:p>
          <a:p>
            <a:pPr algn="ctr" eaLnBrk="1" hangingPunct="1">
              <a:spcBef>
                <a:spcPct val="0"/>
              </a:spcBef>
              <a:buFontTx/>
              <a:buNone/>
            </a:pPr>
            <a:endParaRPr lang="en-US" altLang="en-US" sz="2400" baseline="0"/>
          </a:p>
          <a:p>
            <a:pPr algn="ctr" eaLnBrk="1" hangingPunct="1">
              <a:spcBef>
                <a:spcPct val="0"/>
              </a:spcBef>
              <a:buFontTx/>
              <a:buNone/>
            </a:pPr>
            <a:r>
              <a:rPr lang="en-US" altLang="en-US" sz="2400" baseline="0"/>
              <a:t>What is the primary component of Europa’s atmosphere?</a:t>
            </a:r>
          </a:p>
          <a:p>
            <a:pPr algn="ctr" eaLnBrk="1" hangingPunct="1">
              <a:spcBef>
                <a:spcPct val="0"/>
              </a:spcBef>
              <a:buFontTx/>
              <a:buNone/>
            </a:pPr>
            <a:r>
              <a:rPr lang="en-US" altLang="en-US" sz="2400" baseline="0"/>
              <a:t>…</a:t>
            </a:r>
          </a:p>
          <a:p>
            <a:pPr algn="ctr" eaLnBrk="1" hangingPunct="1">
              <a:spcBef>
                <a:spcPct val="0"/>
              </a:spcBef>
              <a:buFontTx/>
              <a:buNone/>
            </a:pPr>
            <a:r>
              <a:rPr lang="en-US" altLang="en-US" sz="2400" baseline="0">
                <a:solidFill>
                  <a:srgbClr val="00B050"/>
                </a:solidFill>
              </a:rPr>
              <a:t>O</a:t>
            </a:r>
            <a:r>
              <a:rPr lang="en-US" altLang="en-US" sz="2400">
                <a:solidFill>
                  <a:srgbClr val="00B05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1000"/>
                                        <p:tgtEl>
                                          <p:spTgt spid="206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1" end="1"/>
                                            </p:txEl>
                                          </p:spTgt>
                                        </p:tgtEl>
                                        <p:attrNameLst>
                                          <p:attrName>style.visibility</p:attrName>
                                        </p:attrNameLst>
                                      </p:cBhvr>
                                      <p:to>
                                        <p:strVal val="visible"/>
                                      </p:to>
                                    </p:set>
                                    <p:animEffect transition="in" filter="fade">
                                      <p:cBhvr>
                                        <p:cTn id="12" dur="2000"/>
                                        <p:tgtEl>
                                          <p:spTgt spid="20685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2" end="2"/>
                                            </p:txEl>
                                          </p:spTgt>
                                        </p:tgtEl>
                                        <p:attrNameLst>
                                          <p:attrName>style.visibility</p:attrName>
                                        </p:attrNameLst>
                                      </p:cBhvr>
                                      <p:to>
                                        <p:strVal val="visible"/>
                                      </p:to>
                                    </p:set>
                                    <p:animEffect transition="in" filter="fade">
                                      <p:cBhvr>
                                        <p:cTn id="17" dur="2000"/>
                                        <p:tgtEl>
                                          <p:spTgt spid="20685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4" end="4"/>
                                            </p:txEl>
                                          </p:spTgt>
                                        </p:tgtEl>
                                        <p:attrNameLst>
                                          <p:attrName>style.visibility</p:attrName>
                                        </p:attrNameLst>
                                      </p:cBhvr>
                                      <p:to>
                                        <p:strVal val="visible"/>
                                      </p:to>
                                    </p:set>
                                    <p:animEffect transition="in" filter="fade">
                                      <p:cBhvr>
                                        <p:cTn id="22" dur="2000"/>
                                        <p:tgtEl>
                                          <p:spTgt spid="20685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6852">
                                            <p:txEl>
                                              <p:pRg st="5" end="5"/>
                                            </p:txEl>
                                          </p:spTgt>
                                        </p:tgtEl>
                                        <p:attrNameLst>
                                          <p:attrName>style.visibility</p:attrName>
                                        </p:attrNameLst>
                                      </p:cBhvr>
                                      <p:to>
                                        <p:strVal val="visible"/>
                                      </p:to>
                                    </p:set>
                                    <p:animEffect transition="in" filter="fade">
                                      <p:cBhvr>
                                        <p:cTn id="27" dur="2000"/>
                                        <p:tgtEl>
                                          <p:spTgt spid="20685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06852">
                                            <p:txEl>
                                              <p:pRg st="6" end="6"/>
                                            </p:txEl>
                                          </p:spTgt>
                                        </p:tgtEl>
                                        <p:attrNameLst>
                                          <p:attrName>style.visibility</p:attrName>
                                        </p:attrNameLst>
                                      </p:cBhvr>
                                      <p:to>
                                        <p:strVal val="visible"/>
                                      </p:to>
                                    </p:set>
                                    <p:animEffect transition="in" filter="fade">
                                      <p:cBhvr>
                                        <p:cTn id="32" dur="2000"/>
                                        <p:tgtEl>
                                          <p:spTgt spid="206852">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6852">
                                            <p:txEl>
                                              <p:pRg st="8" end="8"/>
                                            </p:txEl>
                                          </p:spTgt>
                                        </p:tgtEl>
                                        <p:attrNameLst>
                                          <p:attrName>style.visibility</p:attrName>
                                        </p:attrNameLst>
                                      </p:cBhvr>
                                      <p:to>
                                        <p:strVal val="visible"/>
                                      </p:to>
                                    </p:set>
                                    <p:animEffect transition="in" filter="fade">
                                      <p:cBhvr>
                                        <p:cTn id="37" dur="2000"/>
                                        <p:tgtEl>
                                          <p:spTgt spid="206852">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06852">
                                            <p:txEl>
                                              <p:pRg st="9" end="9"/>
                                            </p:txEl>
                                          </p:spTgt>
                                        </p:tgtEl>
                                        <p:attrNameLst>
                                          <p:attrName>style.visibility</p:attrName>
                                        </p:attrNameLst>
                                      </p:cBhvr>
                                      <p:to>
                                        <p:strVal val="visible"/>
                                      </p:to>
                                    </p:set>
                                    <p:animEffect transition="in" filter="fade">
                                      <p:cBhvr>
                                        <p:cTn id="42" dur="2000"/>
                                        <p:tgtEl>
                                          <p:spTgt spid="206852">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6852">
                                            <p:txEl>
                                              <p:pRg st="10" end="10"/>
                                            </p:txEl>
                                          </p:spTgt>
                                        </p:tgtEl>
                                        <p:attrNameLst>
                                          <p:attrName>style.visibility</p:attrName>
                                        </p:attrNameLst>
                                      </p:cBhvr>
                                      <p:to>
                                        <p:strVal val="visible"/>
                                      </p:to>
                                    </p:set>
                                    <p:animEffect transition="in" filter="fade">
                                      <p:cBhvr>
                                        <p:cTn id="47" dur="2000"/>
                                        <p:tgtEl>
                                          <p:spTgt spid="206852">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06852">
                                            <p:txEl>
                                              <p:pRg st="12" end="12"/>
                                            </p:txEl>
                                          </p:spTgt>
                                        </p:tgtEl>
                                        <p:attrNameLst>
                                          <p:attrName>style.visibility</p:attrName>
                                        </p:attrNameLst>
                                      </p:cBhvr>
                                      <p:to>
                                        <p:strVal val="visible"/>
                                      </p:to>
                                    </p:set>
                                    <p:animEffect transition="in" filter="fade">
                                      <p:cBhvr>
                                        <p:cTn id="52" dur="2000"/>
                                        <p:tgtEl>
                                          <p:spTgt spid="206852">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06852">
                                            <p:txEl>
                                              <p:pRg st="13" end="13"/>
                                            </p:txEl>
                                          </p:spTgt>
                                        </p:tgtEl>
                                        <p:attrNameLst>
                                          <p:attrName>style.visibility</p:attrName>
                                        </p:attrNameLst>
                                      </p:cBhvr>
                                      <p:to>
                                        <p:strVal val="visible"/>
                                      </p:to>
                                    </p:set>
                                    <p:animEffect transition="in" filter="fade">
                                      <p:cBhvr>
                                        <p:cTn id="57" dur="2000"/>
                                        <p:tgtEl>
                                          <p:spTgt spid="206852">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06852">
                                            <p:txEl>
                                              <p:pRg st="14" end="14"/>
                                            </p:txEl>
                                          </p:spTgt>
                                        </p:tgtEl>
                                        <p:attrNameLst>
                                          <p:attrName>style.visibility</p:attrName>
                                        </p:attrNameLst>
                                      </p:cBhvr>
                                      <p:to>
                                        <p:strVal val="visible"/>
                                      </p:to>
                                    </p:set>
                                    <p:animEffect transition="in" filter="fade">
                                      <p:cBhvr>
                                        <p:cTn id="62" dur="2000"/>
                                        <p:tgtEl>
                                          <p:spTgt spid="20685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3C8C1987-673C-3F18-BDF0-03279F0C6743}"/>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Overview</a:t>
            </a:r>
          </a:p>
        </p:txBody>
      </p:sp>
      <p:sp>
        <p:nvSpPr>
          <p:cNvPr id="205827" name="Text Box 3">
            <a:extLst>
              <a:ext uri="{FF2B5EF4-FFF2-40B4-BE49-F238E27FC236}">
                <a16:creationId xmlns:a16="http://schemas.microsoft.com/office/drawing/2014/main" id="{4B66BF17-6E0D-4D47-7F60-C481067DBD2B}"/>
              </a:ext>
            </a:extLst>
          </p:cNvPr>
          <p:cNvSpPr txBox="1">
            <a:spLocks noChangeArrowheads="1"/>
          </p:cNvSpPr>
          <p:nvPr/>
        </p:nvSpPr>
        <p:spPr bwMode="auto">
          <a:xfrm>
            <a:off x="411163" y="914400"/>
            <a:ext cx="8355172"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all planets + 7 dwarfs +  Pluto have them (8 for real; 8 are wimpy)</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Terrestrial		thin skins (200 km thick, or &lt; 5% R)</a:t>
            </a:r>
          </a:p>
          <a:p>
            <a:pPr eaLnBrk="1" hangingPunct="1">
              <a:spcBef>
                <a:spcPct val="0"/>
              </a:spcBef>
              <a:buFontTx/>
              <a:buNone/>
            </a:pPr>
            <a:r>
              <a:rPr lang="en-US" altLang="en-US" sz="2400" baseline="0" dirty="0"/>
              <a:t>Gas Giants		enormous (~ 20% R at </a:t>
            </a:r>
            <a:r>
              <a:rPr lang="en-US" altLang="en-US" sz="2400" baseline="0" dirty="0" err="1"/>
              <a:t>Jup</a:t>
            </a:r>
            <a:r>
              <a:rPr lang="en-US" altLang="en-US" sz="2400" baseline="0" dirty="0"/>
              <a:t>, ~ 45% R at Sat)</a:t>
            </a:r>
          </a:p>
          <a:p>
            <a:pPr eaLnBrk="1" hangingPunct="1">
              <a:spcBef>
                <a:spcPct val="0"/>
              </a:spcBef>
              <a:buFontTx/>
              <a:buNone/>
            </a:pPr>
            <a:r>
              <a:rPr lang="en-US" altLang="en-US" sz="2400" baseline="0" dirty="0"/>
              <a:t>Ice Giants		moderate  (~ 20-30% R)</a:t>
            </a:r>
          </a:p>
          <a:p>
            <a:pPr eaLnBrk="1" hangingPunct="1">
              <a:spcBef>
                <a:spcPct val="0"/>
              </a:spcBef>
              <a:buFontTx/>
              <a:buNone/>
            </a:pPr>
            <a:endParaRPr lang="en-US" altLang="en-US" sz="1000" baseline="0" dirty="0"/>
          </a:p>
          <a:p>
            <a:pPr algn="ctr" eaLnBrk="1" hangingPunct="1">
              <a:spcBef>
                <a:spcPct val="0"/>
              </a:spcBef>
              <a:buFontTx/>
              <a:buNone/>
            </a:pPr>
            <a:r>
              <a:rPr lang="en-US" altLang="en-US" sz="1800" i="1" baseline="0" dirty="0"/>
              <a:t>note: T at base of atm = 6800K (J), 6100K (S), 2500K (U/N) … huge fluid spheres</a:t>
            </a:r>
          </a:p>
          <a:p>
            <a:pPr eaLnBrk="1" hangingPunct="1">
              <a:spcBef>
                <a:spcPct val="0"/>
              </a:spcBef>
              <a:buFontTx/>
              <a:buNone/>
            </a:pPr>
            <a:r>
              <a:rPr lang="en-US" altLang="en-US" sz="1800" i="1" baseline="0" dirty="0"/>
              <a:t> </a:t>
            </a:r>
          </a:p>
        </p:txBody>
      </p:sp>
      <p:pic>
        <p:nvPicPr>
          <p:cNvPr id="93187" name="Picture 4" descr="AACHCVS0">
            <a:extLst>
              <a:ext uri="{FF2B5EF4-FFF2-40B4-BE49-F238E27FC236}">
                <a16:creationId xmlns:a16="http://schemas.microsoft.com/office/drawing/2014/main" id="{9A6F2310-FF3D-B5B3-09B2-A9B677E48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411538"/>
            <a:ext cx="8991600"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2B82E66-2F84-EFD4-AE21-9E9F53775C5D}"/>
              </a:ext>
            </a:extLst>
          </p:cNvPr>
          <p:cNvSpPr txBox="1">
            <a:spLocks noChangeArrowheads="1"/>
          </p:cNvSpPr>
          <p:nvPr/>
        </p:nvSpPr>
        <p:spPr bwMode="auto">
          <a:xfrm>
            <a:off x="4495800" y="3810000"/>
            <a:ext cx="782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aseline="0">
                <a:solidFill>
                  <a:srgbClr val="FFFF00"/>
                </a:solidFill>
              </a:rPr>
              <a:t>Super</a:t>
            </a:r>
          </a:p>
          <a:p>
            <a:pPr algn="ctr" eaLnBrk="1" hangingPunct="1">
              <a:spcBef>
                <a:spcPct val="0"/>
              </a:spcBef>
              <a:buFontTx/>
              <a:buNone/>
            </a:pPr>
            <a:r>
              <a:rPr lang="en-US" altLang="en-US" sz="2000" baseline="0">
                <a:solidFill>
                  <a:srgbClr val="FFFF00"/>
                </a:solidFill>
              </a:rPr>
              <a:t>Soup</a:t>
            </a:r>
          </a:p>
          <a:p>
            <a:pPr algn="ctr" eaLnBrk="1" hangingPunct="1">
              <a:spcBef>
                <a:spcPct val="0"/>
              </a:spcBef>
              <a:buFontTx/>
              <a:buNone/>
            </a:pPr>
            <a:r>
              <a:rPr lang="en-US" altLang="en-US" sz="2000" baseline="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Effect transition="in" filter="fade">
                                      <p:cBhvr>
                                        <p:cTn id="7" dur="2000"/>
                                        <p:tgtEl>
                                          <p:spTgt spid="205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5827">
                                            <p:txEl>
                                              <p:pRg st="2" end="2"/>
                                            </p:txEl>
                                          </p:spTgt>
                                        </p:tgtEl>
                                        <p:attrNameLst>
                                          <p:attrName>style.visibility</p:attrName>
                                        </p:attrNameLst>
                                      </p:cBhvr>
                                      <p:to>
                                        <p:strVal val="visible"/>
                                      </p:to>
                                    </p:set>
                                    <p:animEffect transition="in" filter="fade">
                                      <p:cBhvr>
                                        <p:cTn id="12" dur="2000"/>
                                        <p:tgtEl>
                                          <p:spTgt spid="20582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5827">
                                            <p:txEl>
                                              <p:pRg st="3" end="3"/>
                                            </p:txEl>
                                          </p:spTgt>
                                        </p:tgtEl>
                                        <p:attrNameLst>
                                          <p:attrName>style.visibility</p:attrName>
                                        </p:attrNameLst>
                                      </p:cBhvr>
                                      <p:to>
                                        <p:strVal val="visible"/>
                                      </p:to>
                                    </p:set>
                                    <p:animEffect transition="in" filter="fade">
                                      <p:cBhvr>
                                        <p:cTn id="17" dur="2000"/>
                                        <p:tgtEl>
                                          <p:spTgt spid="205827">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3187"/>
                                        </p:tgtEl>
                                        <p:attrNameLst>
                                          <p:attrName>style.visibility</p:attrName>
                                        </p:attrNameLst>
                                      </p:cBhvr>
                                      <p:to>
                                        <p:strVal val="visible"/>
                                      </p:to>
                                    </p:set>
                                    <p:animEffect transition="in" filter="fade">
                                      <p:cBhvr>
                                        <p:cTn id="20" dur="2000"/>
                                        <p:tgtEl>
                                          <p:spTgt spid="9318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827">
                                            <p:txEl>
                                              <p:pRg st="4" end="4"/>
                                            </p:txEl>
                                          </p:spTgt>
                                        </p:tgtEl>
                                        <p:attrNameLst>
                                          <p:attrName>style.visibility</p:attrName>
                                        </p:attrNameLst>
                                      </p:cBhvr>
                                      <p:to>
                                        <p:strVal val="visible"/>
                                      </p:to>
                                    </p:set>
                                    <p:animEffect transition="in" filter="fade">
                                      <p:cBhvr>
                                        <p:cTn id="25" dur="2000"/>
                                        <p:tgtEl>
                                          <p:spTgt spid="20582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5827">
                                            <p:txEl>
                                              <p:pRg st="6" end="6"/>
                                            </p:txEl>
                                          </p:spTgt>
                                        </p:tgtEl>
                                        <p:attrNameLst>
                                          <p:attrName>style.visibility</p:attrName>
                                        </p:attrNameLst>
                                      </p:cBhvr>
                                      <p:to>
                                        <p:strVal val="visible"/>
                                      </p:to>
                                    </p:set>
                                    <p:animEffect transition="in" filter="fade">
                                      <p:cBhvr>
                                        <p:cTn id="30" dur="2000"/>
                                        <p:tgtEl>
                                          <p:spTgt spid="205827">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6340</TotalTime>
  <Words>1769</Words>
  <Application>Microsoft Macintosh PowerPoint</Application>
  <PresentationFormat>On-screen Show (4:3)</PresentationFormat>
  <Paragraphs>337</Paragraphs>
  <Slides>30</Slides>
  <Notes>30</Notes>
  <HiddenSlides>0</HiddenSlides>
  <MMClips>0</MMClips>
  <ScaleCrop>false</ScaleCrop>
  <HeadingPairs>
    <vt:vector size="6" baseType="variant">
      <vt:variant>
        <vt:lpstr>Fonts Used</vt:lpstr>
      </vt:variant>
      <vt:variant>
        <vt:i4>1</vt:i4>
      </vt:variant>
      <vt:variant>
        <vt:lpstr>Theme</vt:lpstr>
      </vt:variant>
      <vt:variant>
        <vt:i4>6</vt:i4>
      </vt:variant>
      <vt:variant>
        <vt:lpstr>Slide Titles</vt:lpstr>
      </vt:variant>
      <vt:variant>
        <vt:i4>30</vt:i4>
      </vt:variant>
    </vt:vector>
  </HeadingPairs>
  <TitlesOfParts>
    <vt:vector size="37" baseType="lpstr">
      <vt:lpstr>Times New Roman</vt:lpstr>
      <vt:lpstr>Default Design</vt:lpstr>
      <vt:lpstr>1_Default Design</vt:lpstr>
      <vt:lpstr>6_Default Design</vt:lpstr>
      <vt:lpstr>10_Default Design</vt:lpstr>
      <vt:lpstr>7_Default Design</vt:lpstr>
      <vt:lpstr>2_Default Design</vt:lpstr>
      <vt:lpstr>PowerPoint Presentation</vt:lpstr>
      <vt:lpstr>PowerPoint Presentation</vt:lpstr>
      <vt:lpstr>Solar System Explorers</vt:lpstr>
      <vt:lpstr>Research Paper Level 1</vt:lpstr>
      <vt:lpstr>Planetary Atmospheres I</vt:lpstr>
      <vt:lpstr>Planetary Atmospheres I</vt:lpstr>
      <vt:lpstr>Hurricane Fiona</vt:lpstr>
      <vt:lpstr>SSE!</vt:lpstr>
      <vt:lpstr>Overview</vt:lpstr>
      <vt:lpstr>Scale Height</vt:lpstr>
      <vt:lpstr>16 Atmospheres</vt:lpstr>
      <vt:lpstr>Earth’s Atmosphere: Carbon</vt:lpstr>
      <vt:lpstr>Sun</vt:lpstr>
      <vt:lpstr>SSE!</vt:lpstr>
      <vt:lpstr>Top 10 Differences Between Planetary and Stellar Atmospheres</vt:lpstr>
      <vt:lpstr>Generic Characteristics</vt:lpstr>
      <vt:lpstr>Earth</vt:lpstr>
      <vt:lpstr>Earth Greenhouse</vt:lpstr>
      <vt:lpstr> Venus</vt:lpstr>
      <vt:lpstr>Venus</vt:lpstr>
      <vt:lpstr>Venus vs. Earth : height</vt:lpstr>
      <vt:lpstr>Venus vs. Earth : pressure</vt:lpstr>
      <vt:lpstr>Earth vs. Venus Greenhouses</vt:lpstr>
      <vt:lpstr>Mars</vt:lpstr>
      <vt:lpstr>Mars</vt:lpstr>
      <vt:lpstr>Mars</vt:lpstr>
      <vt:lpstr>Mars</vt:lpstr>
      <vt:lpstr>Mars vs. Earth : height</vt:lpstr>
      <vt:lpstr>Mars vs. Earth : pressure</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206</cp:revision>
  <cp:lastPrinted>2015-02-17T17:25:35Z</cp:lastPrinted>
  <dcterms:created xsi:type="dcterms:W3CDTF">2012-02-16T04:15:03Z</dcterms:created>
  <dcterms:modified xsi:type="dcterms:W3CDTF">2022-10-04T02:22:30Z</dcterms:modified>
</cp:coreProperties>
</file>