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4554" r:id="rId3"/>
    <p:sldMasterId id="2147486705" r:id="rId4"/>
    <p:sldMasterId id="2147486729" r:id="rId5"/>
    <p:sldMasterId id="2147486777" r:id="rId6"/>
    <p:sldMasterId id="2147486789" r:id="rId7"/>
  </p:sldMasterIdLst>
  <p:notesMasterIdLst>
    <p:notesMasterId r:id="rId33"/>
  </p:notesMasterIdLst>
  <p:handoutMasterIdLst>
    <p:handoutMasterId r:id="rId34"/>
  </p:handoutMasterIdLst>
  <p:sldIdLst>
    <p:sldId id="389" r:id="rId8"/>
    <p:sldId id="383" r:id="rId9"/>
    <p:sldId id="468" r:id="rId10"/>
    <p:sldId id="466" r:id="rId11"/>
    <p:sldId id="350" r:id="rId12"/>
    <p:sldId id="381" r:id="rId13"/>
    <p:sldId id="417" r:id="rId14"/>
    <p:sldId id="349" r:id="rId15"/>
    <p:sldId id="334" r:id="rId16"/>
    <p:sldId id="490" r:id="rId17"/>
    <p:sldId id="517" r:id="rId18"/>
    <p:sldId id="351" r:id="rId19"/>
    <p:sldId id="469" r:id="rId20"/>
    <p:sldId id="491" r:id="rId21"/>
    <p:sldId id="492" r:id="rId22"/>
    <p:sldId id="493" r:id="rId23"/>
    <p:sldId id="494" r:id="rId24"/>
    <p:sldId id="495" r:id="rId25"/>
    <p:sldId id="496" r:id="rId26"/>
    <p:sldId id="497" r:id="rId27"/>
    <p:sldId id="498" r:id="rId28"/>
    <p:sldId id="499" r:id="rId29"/>
    <p:sldId id="500" r:id="rId30"/>
    <p:sldId id="501" r:id="rId31"/>
    <p:sldId id="388" r:id="rId32"/>
  </p:sldIdLst>
  <p:sldSz cx="9144000" cy="6858000" type="screen4x3"/>
  <p:notesSz cx="6858000" cy="9144000"/>
  <p:defaultTextStyle>
    <a:defPPr>
      <a:defRPr lang="en-US"/>
    </a:defPPr>
    <a:lvl1pPr algn="l" rtl="0" eaLnBrk="0" fontAlgn="base" hangingPunct="0">
      <a:spcBef>
        <a:spcPct val="0"/>
      </a:spcBef>
      <a:spcAft>
        <a:spcPct val="0"/>
      </a:spcAft>
      <a:defRPr sz="2000" kern="1200" baseline="-250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baseline="-250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baseline="-250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baseline="-250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baseline="-250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000" kern="1200" baseline="-250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000" kern="1200" baseline="-250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000" kern="1200" baseline="-250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000" kern="1200" baseline="-250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p:restoredTop sz="89395"/>
  </p:normalViewPr>
  <p:slideViewPr>
    <p:cSldViewPr>
      <p:cViewPr varScale="1">
        <p:scale>
          <a:sx n="61" d="100"/>
          <a:sy n="61" d="100"/>
        </p:scale>
        <p:origin x="224" y="3024"/>
      </p:cViewPr>
      <p:guideLst>
        <p:guide orient="horz" pos="2112"/>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46F5A878-A68F-5D25-C1D1-27CEBBD767E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184323" name="Rectangle 3">
            <a:extLst>
              <a:ext uri="{FF2B5EF4-FFF2-40B4-BE49-F238E27FC236}">
                <a16:creationId xmlns:a16="http://schemas.microsoft.com/office/drawing/2014/main" id="{96CA9877-0EBC-5DD7-1273-95C1DB3D981D}"/>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184324" name="Rectangle 4">
            <a:extLst>
              <a:ext uri="{FF2B5EF4-FFF2-40B4-BE49-F238E27FC236}">
                <a16:creationId xmlns:a16="http://schemas.microsoft.com/office/drawing/2014/main" id="{38265FF4-31F6-6F27-1A0F-334C27673CF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184325" name="Rectangle 5">
            <a:extLst>
              <a:ext uri="{FF2B5EF4-FFF2-40B4-BE49-F238E27FC236}">
                <a16:creationId xmlns:a16="http://schemas.microsoft.com/office/drawing/2014/main" id="{366AC30F-DA4C-EA66-2832-C93908071A1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6AD16033-AD7D-A64A-B17A-DFC73E53244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A36D99E-DF3A-EDB9-FCCE-6AEE4C674E2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8F1766D8-4C56-93A8-0639-94F360A2A2F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74756" name="Rectangle 4">
            <a:extLst>
              <a:ext uri="{FF2B5EF4-FFF2-40B4-BE49-F238E27FC236}">
                <a16:creationId xmlns:a16="http://schemas.microsoft.com/office/drawing/2014/main" id="{FE238F74-300A-439F-FEBB-2B5E4F15CF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739BA3C-9EFB-45C6-D8EB-C4104D59933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1925D18-76E5-E3FA-D097-505435574D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aseline="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110CB18B-C6A8-C125-2FFD-AEFC523AA34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vl1pPr>
          </a:lstStyle>
          <a:p>
            <a:pPr>
              <a:defRPr/>
            </a:pPr>
            <a:fld id="{C797604B-158A-194F-8CFC-727D3A8D24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hotojournal.jpl.nasa.gov/catalog/PIA1965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hotojournal.jpl.nasa.gov/catalog/PIA1765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a:extLst>
              <a:ext uri="{FF2B5EF4-FFF2-40B4-BE49-F238E27FC236}">
                <a16:creationId xmlns:a16="http://schemas.microsoft.com/office/drawing/2014/main" id="{9E34AE6B-1927-C686-402D-87204C45F8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77826" name="Rectangle 7">
            <a:extLst>
              <a:ext uri="{FF2B5EF4-FFF2-40B4-BE49-F238E27FC236}">
                <a16:creationId xmlns:a16="http://schemas.microsoft.com/office/drawing/2014/main" id="{CE4FB77C-225C-732E-0D76-42FD20E830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52561E-2330-8148-8DE3-C5E0AB4F4C75}" type="slidenum">
              <a:rPr lang="en-US" altLang="en-US" smtClean="0">
                <a:solidFill>
                  <a:srgbClr val="000000"/>
                </a:solidFill>
              </a:rPr>
              <a:pPr>
                <a:spcBef>
                  <a:spcPct val="0"/>
                </a:spcBef>
              </a:pPr>
              <a:t>1</a:t>
            </a:fld>
            <a:endParaRPr lang="en-US" altLang="en-US">
              <a:solidFill>
                <a:srgbClr val="000000"/>
              </a:solidFill>
            </a:endParaRPr>
          </a:p>
        </p:txBody>
      </p:sp>
      <p:sp>
        <p:nvSpPr>
          <p:cNvPr id="77827" name="Rectangle 2">
            <a:extLst>
              <a:ext uri="{FF2B5EF4-FFF2-40B4-BE49-F238E27FC236}">
                <a16:creationId xmlns:a16="http://schemas.microsoft.com/office/drawing/2014/main" id="{69985BBA-FD99-BBB3-975C-0C2AF96FB11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9DA91CB-056C-21C9-8993-D67360D917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03608CA6-5810-E6EE-FE8A-BB0F9ADC2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418597-D40A-3146-A7FD-0D5F8A918D9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0354" name="Rectangle 1026">
            <a:extLst>
              <a:ext uri="{FF2B5EF4-FFF2-40B4-BE49-F238E27FC236}">
                <a16:creationId xmlns:a16="http://schemas.microsoft.com/office/drawing/2014/main" id="{6096D2B4-8642-75AC-0682-BB68CF433E6E}"/>
              </a:ext>
            </a:extLst>
          </p:cNvPr>
          <p:cNvSpPr>
            <a:spLocks noGrp="1" noRot="1" noChangeAspect="1" noChangeArrowheads="1" noTextEdit="1"/>
          </p:cNvSpPr>
          <p:nvPr>
            <p:ph type="sldImg"/>
          </p:nvPr>
        </p:nvSpPr>
        <p:spPr>
          <a:ln/>
        </p:spPr>
      </p:sp>
      <p:sp>
        <p:nvSpPr>
          <p:cNvPr id="100355" name="Rectangle 1027">
            <a:extLst>
              <a:ext uri="{FF2B5EF4-FFF2-40B4-BE49-F238E27FC236}">
                <a16:creationId xmlns:a16="http://schemas.microsoft.com/office/drawing/2014/main" id="{0C8EA322-B438-54D1-3E50-24BD694FB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Earth’s carbon is locked in oceans!</a:t>
            </a:r>
          </a:p>
          <a:p>
            <a:pPr eaLnBrk="1" hangingPunct="1"/>
            <a:r>
              <a:rPr lang="en-US" dirty="0"/>
              <a:t>The black pre-industrial carbon values show the carbon cycle and the balance that existed without human emissions. The red values indicate the effects that the human emissions have had on the carbon cycle. Increased emissions have increased levels of carbon in the atmosphere, pressuring the ocean and land biosphere to accept more carbon and limiting their future effectiveness as CO</a:t>
            </a:r>
            <a:r>
              <a:rPr lang="en-US" baseline="-25000" dirty="0"/>
              <a:t>2</a:t>
            </a:r>
            <a:r>
              <a:rPr lang="en-US" dirty="0"/>
              <a:t> sinks. </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4632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5A0D-1E54-5AB1-169B-75C22299476B}"/>
            </a:ext>
          </a:extLst>
        </p:cNvPr>
        <p:cNvGrpSpPr/>
        <p:nvPr/>
      </p:nvGrpSpPr>
      <p:grpSpPr>
        <a:xfrm>
          <a:off x="0" y="0"/>
          <a:ext cx="0" cy="0"/>
          <a:chOff x="0" y="0"/>
          <a:chExt cx="0" cy="0"/>
        </a:xfrm>
      </p:grpSpPr>
      <p:sp>
        <p:nvSpPr>
          <p:cNvPr id="57345" name="Rectangle 7">
            <a:extLst>
              <a:ext uri="{FF2B5EF4-FFF2-40B4-BE49-F238E27FC236}">
                <a16:creationId xmlns:a16="http://schemas.microsoft.com/office/drawing/2014/main" id="{C3A4DDC4-F034-6196-4E5B-4DDB93700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5FAC66-297B-404D-9F86-311FD0361C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7346" name="Rectangle 2">
            <a:extLst>
              <a:ext uri="{FF2B5EF4-FFF2-40B4-BE49-F238E27FC236}">
                <a16:creationId xmlns:a16="http://schemas.microsoft.com/office/drawing/2014/main" id="{1A0C7268-CF6C-AE75-3D33-5FDCB9362DCB}"/>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3E4D8C39-CAB8-15B7-584B-E3D1F03BCC8D}"/>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Hydrogen ions H+ decrease pH = acidification</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5231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B25163A9-6D1C-DCF5-8DAD-89EA404EFD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86C9A44-852C-224A-A641-5B308DB92423}" type="slidenum">
              <a:rPr lang="en-US" altLang="en-US" smtClean="0"/>
              <a:pPr>
                <a:spcBef>
                  <a:spcPct val="0"/>
                </a:spcBef>
              </a:pPr>
              <a:t>12</a:t>
            </a:fld>
            <a:endParaRPr lang="en-US" altLang="en-US"/>
          </a:p>
        </p:txBody>
      </p:sp>
      <p:sp>
        <p:nvSpPr>
          <p:cNvPr id="96258" name="Rectangle 1026">
            <a:extLst>
              <a:ext uri="{FF2B5EF4-FFF2-40B4-BE49-F238E27FC236}">
                <a16:creationId xmlns:a16="http://schemas.microsoft.com/office/drawing/2014/main" id="{F8CD47EB-8289-1451-047C-E9818034B7CA}"/>
              </a:ext>
            </a:extLst>
          </p:cNvPr>
          <p:cNvSpPr>
            <a:spLocks noGrp="1" noRot="1" noChangeAspect="1" noChangeArrowheads="1" noTextEdit="1"/>
          </p:cNvSpPr>
          <p:nvPr>
            <p:ph type="sldImg"/>
          </p:nvPr>
        </p:nvSpPr>
        <p:spPr>
          <a:ln/>
        </p:spPr>
      </p:sp>
      <p:sp>
        <p:nvSpPr>
          <p:cNvPr id="96259" name="Rectangle 1027">
            <a:extLst>
              <a:ext uri="{FF2B5EF4-FFF2-40B4-BE49-F238E27FC236}">
                <a16:creationId xmlns:a16="http://schemas.microsoft.com/office/drawing/2014/main" id="{D9029B59-7E1B-C2F7-5B18-D14B8D30B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adiabatic lapse rate was </a:t>
            </a:r>
            <a:r>
              <a:rPr lang="en-US" altLang="en-US">
                <a:solidFill>
                  <a:srgbClr val="FF0000"/>
                </a:solidFill>
                <a:latin typeface="Times New Roman" panose="02020603050405020304" pitchFamily="18" charset="0"/>
                <a:ea typeface="ＭＳ Ｐゴシック" panose="020B0600070205080204" pitchFamily="34" charset="-128"/>
              </a:rPr>
              <a:t>dT/dz   </a:t>
            </a:r>
            <a:r>
              <a:rPr lang="en-US" altLang="en-US">
                <a:solidFill>
                  <a:srgbClr val="000000"/>
                </a:solidFill>
                <a:latin typeface="Times New Roman" panose="02020603050405020304" pitchFamily="18" charset="0"/>
                <a:ea typeface="ＭＳ Ｐゴシック" panose="020B0600070205080204" pitchFamily="34" charset="-128"/>
              </a:rPr>
              <a:t>= – g(z) / c</a:t>
            </a:r>
            <a:r>
              <a:rPr lang="en-US" altLang="en-US" baseline="-25000">
                <a:solidFill>
                  <a:srgbClr val="000000"/>
                </a:solidFill>
                <a:latin typeface="Times New Roman" panose="02020603050405020304" pitchFamily="18" charset="0"/>
                <a:ea typeface="ＭＳ Ｐゴシック" panose="020B0600070205080204" pitchFamily="34" charset="-128"/>
              </a:rPr>
              <a:t>P</a:t>
            </a:r>
          </a:p>
          <a:p>
            <a:pPr eaLnBrk="1" hangingPunct="1"/>
            <a:r>
              <a:rPr lang="en-US" altLang="en-US">
                <a:solidFill>
                  <a:srgbClr val="000000"/>
                </a:solidFill>
                <a:latin typeface="Times New Roman" panose="02020603050405020304" pitchFamily="18" charset="0"/>
                <a:ea typeface="ＭＳ Ｐゴシック" panose="020B0600070205080204" pitchFamily="34" charset="-128"/>
              </a:rPr>
              <a:t>now we’re talking about dP/dz</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7FE65D4-B9B8-D10E-45BC-5683333C7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096B87-8150-F748-95B8-93414ADF0B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8306" name="Rectangle 1026">
            <a:extLst>
              <a:ext uri="{FF2B5EF4-FFF2-40B4-BE49-F238E27FC236}">
                <a16:creationId xmlns:a16="http://schemas.microsoft.com/office/drawing/2014/main" id="{1348DA9D-32F6-018E-0E60-BE1C605ECD0D}"/>
              </a:ext>
            </a:extLst>
          </p:cNvPr>
          <p:cNvSpPr>
            <a:spLocks noGrp="1" noRot="1" noChangeAspect="1" noChangeArrowheads="1" noTextEdit="1"/>
          </p:cNvSpPr>
          <p:nvPr>
            <p:ph type="sldImg"/>
          </p:nvPr>
        </p:nvSpPr>
        <p:spPr>
          <a:ln/>
        </p:spPr>
      </p:sp>
      <p:sp>
        <p:nvSpPr>
          <p:cNvPr id="98307" name="Rectangle 1027">
            <a:extLst>
              <a:ext uri="{FF2B5EF4-FFF2-40B4-BE49-F238E27FC236}">
                <a16:creationId xmlns:a16="http://schemas.microsoft.com/office/drawing/2014/main" id="{F3CDF5AA-40D5-94D4-09AE-AF43BD63B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Terrestrial pressures at surface … Jovian pressures at base of molecular layers shown on p 276-277 figures in 2</a:t>
            </a:r>
            <a:r>
              <a:rPr lang="en-US" altLang="en-US" baseline="30000" dirty="0">
                <a:latin typeface="Times New Roman" panose="02020603050405020304" pitchFamily="18" charset="0"/>
                <a:ea typeface="ＭＳ Ｐゴシック" panose="020B0600070205080204" pitchFamily="34" charset="-128"/>
              </a:rPr>
              <a:t>nd</a:t>
            </a:r>
            <a:r>
              <a:rPr lang="en-US" altLang="en-US" dirty="0">
                <a:latin typeface="Times New Roman" panose="02020603050405020304" pitchFamily="18" charset="0"/>
                <a:ea typeface="ＭＳ Ｐゴシック" panose="020B0600070205080204" pitchFamily="34" charset="-128"/>
              </a:rPr>
              <a:t> edition</a:t>
            </a:r>
          </a:p>
          <a:p>
            <a:pPr eaLnBrk="1" hangingPunct="1"/>
            <a:r>
              <a:rPr lang="en-US" altLang="en-US" dirty="0">
                <a:latin typeface="Times New Roman" panose="02020603050405020304" pitchFamily="18" charset="0"/>
                <a:ea typeface="ＭＳ Ｐゴシック" panose="020B0600070205080204" pitchFamily="34" charset="-128"/>
              </a:rPr>
              <a:t>Terrestrial scale heights at surface … Jovian scale heights at 1 bar</a:t>
            </a:r>
          </a:p>
          <a:p>
            <a:pPr eaLnBrk="1" hangingPunct="1"/>
            <a:r>
              <a:rPr lang="en-US" altLang="en-US" dirty="0">
                <a:latin typeface="Times New Roman" panose="02020603050405020304" pitchFamily="18" charset="0"/>
                <a:ea typeface="ＭＳ Ｐゴシック" panose="020B0600070205080204" pitchFamily="34" charset="-128"/>
              </a:rPr>
              <a:t>N2 has triple bond, so very stable</a:t>
            </a:r>
          </a:p>
          <a:p>
            <a:pPr eaLnBrk="1" hangingPunct="1"/>
            <a:r>
              <a:rPr lang="en-US" altLang="en-US" dirty="0">
                <a:latin typeface="Times New Roman" panose="02020603050405020304" pitchFamily="18" charset="0"/>
                <a:ea typeface="ＭＳ Ｐゴシック" panose="020B0600070205080204" pitchFamily="34" charset="-128"/>
              </a:rPr>
              <a:t>O2 has double bond</a:t>
            </a:r>
          </a:p>
          <a:p>
            <a:pPr eaLnBrk="1" hangingPunct="1"/>
            <a:r>
              <a:rPr lang="en-US" altLang="en-US" dirty="0">
                <a:latin typeface="Times New Roman" panose="02020603050405020304" pitchFamily="18" charset="0"/>
                <a:ea typeface="ＭＳ Ｐゴシック" panose="020B0600070205080204" pitchFamily="34" charset="-128"/>
              </a:rPr>
              <a:t>Titan has 98.4% N2, 1.6% CH4</a:t>
            </a:r>
          </a:p>
          <a:p>
            <a:pPr eaLnBrk="1" hangingPunct="1"/>
            <a:r>
              <a:rPr lang="en-US" altLang="en-US" dirty="0">
                <a:latin typeface="Times New Roman" panose="02020603050405020304" pitchFamily="18" charset="0"/>
                <a:ea typeface="ＭＳ Ｐゴシック" panose="020B0600070205080204" pitchFamily="34" charset="-128"/>
              </a:rPr>
              <a:t>Jovian scale heights larger because H2 and He are so light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D0BB3137-5E97-3C3E-E30A-C64C2B64D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022C20-736A-B44F-B7D3-76717E70CF4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2402" name="Rectangle 1026">
            <a:extLst>
              <a:ext uri="{FF2B5EF4-FFF2-40B4-BE49-F238E27FC236}">
                <a16:creationId xmlns:a16="http://schemas.microsoft.com/office/drawing/2014/main" id="{9A0E7A82-B91A-22E3-1DCF-9D75DCD2AF12}"/>
              </a:ext>
            </a:extLst>
          </p:cNvPr>
          <p:cNvSpPr>
            <a:spLocks noGrp="1" noRot="1" noChangeAspect="1" noChangeArrowheads="1" noTextEdit="1"/>
          </p:cNvSpPr>
          <p:nvPr>
            <p:ph type="sldImg"/>
          </p:nvPr>
        </p:nvSpPr>
        <p:spPr>
          <a:ln/>
        </p:spPr>
      </p:sp>
      <p:sp>
        <p:nvSpPr>
          <p:cNvPr id="102403" name="Rectangle 1027">
            <a:extLst>
              <a:ext uri="{FF2B5EF4-FFF2-40B4-BE49-F238E27FC236}">
                <a16:creationId xmlns:a16="http://schemas.microsoft.com/office/drawing/2014/main" id="{B308415A-ABEA-E8F9-37D1-F6F28F459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227BF21-826F-F397-61E4-B607F8789B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6BF88E-FD22-0840-9DCF-040CC4187F9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2162" name="Rectangle 2">
            <a:extLst>
              <a:ext uri="{FF2B5EF4-FFF2-40B4-BE49-F238E27FC236}">
                <a16:creationId xmlns:a16="http://schemas.microsoft.com/office/drawing/2014/main" id="{7CCD9674-CF80-510F-AD76-7C9E423BDAA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AE75EE4D-CE1E-F346-B8CC-CB18F72A6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7375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780F847A-4F6D-A54B-3DBC-93516334C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5B1A6E-729C-0F44-8830-32B118A4D7E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4450" name="Rectangle 1026">
            <a:extLst>
              <a:ext uri="{FF2B5EF4-FFF2-40B4-BE49-F238E27FC236}">
                <a16:creationId xmlns:a16="http://schemas.microsoft.com/office/drawing/2014/main" id="{F259E4BE-2348-3B44-FD38-D75DC7E0D101}"/>
              </a:ext>
            </a:extLst>
          </p:cNvPr>
          <p:cNvSpPr>
            <a:spLocks noGrp="1" noRot="1" noChangeAspect="1" noChangeArrowheads="1" noTextEdit="1"/>
          </p:cNvSpPr>
          <p:nvPr>
            <p:ph type="sldImg"/>
          </p:nvPr>
        </p:nvSpPr>
        <p:spPr>
          <a:ln/>
        </p:spPr>
      </p:sp>
      <p:sp>
        <p:nvSpPr>
          <p:cNvPr id="104451" name="Rectangle 1027">
            <a:extLst>
              <a:ext uri="{FF2B5EF4-FFF2-40B4-BE49-F238E27FC236}">
                <a16:creationId xmlns:a16="http://schemas.microsoft.com/office/drawing/2014/main" id="{1DA4FDC0-79B6-CACD-91A3-E4853F7CB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7CD14356-7FDE-BE1D-93D5-80C706DDCC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D46400-335F-1F4F-895A-A1BB96BC20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6498" name="Rectangle 1026">
            <a:extLst>
              <a:ext uri="{FF2B5EF4-FFF2-40B4-BE49-F238E27FC236}">
                <a16:creationId xmlns:a16="http://schemas.microsoft.com/office/drawing/2014/main" id="{E464BB4D-AECC-78A4-B052-1E460F064A20}"/>
              </a:ext>
            </a:extLst>
          </p:cNvPr>
          <p:cNvSpPr>
            <a:spLocks noGrp="1" noRot="1" noChangeAspect="1" noChangeArrowheads="1" noTextEdit="1"/>
          </p:cNvSpPr>
          <p:nvPr>
            <p:ph type="sldImg"/>
          </p:nvPr>
        </p:nvSpPr>
        <p:spPr>
          <a:ln/>
        </p:spPr>
      </p:sp>
      <p:sp>
        <p:nvSpPr>
          <p:cNvPr id="106499" name="Rectangle 1027">
            <a:extLst>
              <a:ext uri="{FF2B5EF4-FFF2-40B4-BE49-F238E27FC236}">
                <a16:creationId xmlns:a16="http://schemas.microsoft.com/office/drawing/2014/main" id="{AF8C5E2A-C2FB-0500-C57D-BA440D3C1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radiation dumps heat into ozone in stratosphere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FD9D9A5-B4EA-1AF5-4DEE-E5C97993A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427100-801C-C740-A631-3BB28CBEBEE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490" name="Rectangle 2">
            <a:extLst>
              <a:ext uri="{FF2B5EF4-FFF2-40B4-BE49-F238E27FC236}">
                <a16:creationId xmlns:a16="http://schemas.microsoft.com/office/drawing/2014/main" id="{1F49B184-3785-9615-DE14-8E3B8326EDF3}"/>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C0AB331F-7243-3417-2FC5-D589B4C1A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0E3869E7-209E-F409-4B37-BAB120AAF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865B8F-88E7-9D44-971E-6567A2A2D3C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5538" name="Rectangle 2">
            <a:extLst>
              <a:ext uri="{FF2B5EF4-FFF2-40B4-BE49-F238E27FC236}">
                <a16:creationId xmlns:a16="http://schemas.microsoft.com/office/drawing/2014/main" id="{712189F8-7520-57BC-FA17-E69C21E47AC6}"/>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EEB82CCC-EDD8-4FDD-64A4-59A82A9A4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N2O = nitrous oxide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a:extLst>
              <a:ext uri="{FF2B5EF4-FFF2-40B4-BE49-F238E27FC236}">
                <a16:creationId xmlns:a16="http://schemas.microsoft.com/office/drawing/2014/main" id="{E6D0A4CE-91B8-D872-8A5C-37D7FA6871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79874" name="Rectangle 7">
            <a:extLst>
              <a:ext uri="{FF2B5EF4-FFF2-40B4-BE49-F238E27FC236}">
                <a16:creationId xmlns:a16="http://schemas.microsoft.com/office/drawing/2014/main" id="{A32A43DD-7BBC-0E53-84B5-28D8DCC6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9ACCC02-1FAC-1A48-9F25-CBC235F8ED29}" type="slidenum">
              <a:rPr lang="en-US" altLang="en-US" smtClean="0">
                <a:solidFill>
                  <a:srgbClr val="000000"/>
                </a:solidFill>
              </a:rPr>
              <a:pPr>
                <a:spcBef>
                  <a:spcPct val="0"/>
                </a:spcBef>
              </a:pPr>
              <a:t>2</a:t>
            </a:fld>
            <a:endParaRPr lang="en-US" altLang="en-US">
              <a:solidFill>
                <a:srgbClr val="000000"/>
              </a:solidFill>
            </a:endParaRPr>
          </a:p>
        </p:txBody>
      </p:sp>
      <p:sp>
        <p:nvSpPr>
          <p:cNvPr id="79875" name="Rectangle 2">
            <a:extLst>
              <a:ext uri="{FF2B5EF4-FFF2-40B4-BE49-F238E27FC236}">
                <a16:creationId xmlns:a16="http://schemas.microsoft.com/office/drawing/2014/main" id="{84B613BC-884E-2F54-F3A5-B59E21E4819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9F05B27-8FB0-AEBF-0784-DBD3874A9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NASA's Cassini spacecraft watched clouds of methane moving across the far northern regions of Saturn's largest moon, Titan, on Oct. 29 and 30, 2016. </a:t>
            </a:r>
          </a:p>
          <a:p>
            <a:r>
              <a:rPr lang="en-US" altLang="en-US" dirty="0">
                <a:latin typeface="Times New Roman" panose="02020603050405020304" pitchFamily="18" charset="0"/>
                <a:ea typeface="ＭＳ Ｐゴシック" panose="020B0600070205080204" pitchFamily="34" charset="-128"/>
              </a:rPr>
              <a:t>Several sets of clouds develop, move over the surface and fade during the course of this movie sequence, which spans 11 hours, with one frame taken every 20 minutes. Most prominent are long cloud streaks that lie between 49 and 55 degrees north latitude. While the general region of cloud activity is persistent over the course of the observation, individual streaks appear to develop then fade. These clouds are measured to move at a speed of about 14 to 22 miles per hour (7 to 10 meters per second).</a:t>
            </a:r>
          </a:p>
          <a:p>
            <a:r>
              <a:rPr lang="en-US" altLang="en-US" dirty="0">
                <a:latin typeface="Times New Roman" panose="02020603050405020304" pitchFamily="18" charset="0"/>
                <a:ea typeface="ＭＳ Ｐゴシック" panose="020B0600070205080204" pitchFamily="34" charset="-128"/>
              </a:rPr>
              <a:t>There are also some small clouds over the region of small lakes farther north, including a bright cloud between </a:t>
            </a:r>
            <a:r>
              <a:rPr lang="en-US" altLang="en-US" dirty="0" err="1">
                <a:latin typeface="Times New Roman" panose="02020603050405020304" pitchFamily="18" charset="0"/>
                <a:ea typeface="ＭＳ Ｐゴシック" panose="020B0600070205080204" pitchFamily="34" charset="-128"/>
              </a:rPr>
              <a:t>Neagh</a:t>
            </a:r>
            <a:r>
              <a:rPr lang="en-US" altLang="en-US" dirty="0">
                <a:latin typeface="Times New Roman" panose="02020603050405020304" pitchFamily="18" charset="0"/>
                <a:ea typeface="ＭＳ Ｐゴシック" panose="020B0600070205080204" pitchFamily="34" charset="-128"/>
              </a:rPr>
              <a:t> </a:t>
            </a:r>
            <a:r>
              <a:rPr lang="en-US" altLang="en-US" dirty="0" err="1">
                <a:latin typeface="Times New Roman" panose="02020603050405020304" pitchFamily="18" charset="0"/>
                <a:ea typeface="ＭＳ Ｐゴシック" panose="020B0600070205080204" pitchFamily="34" charset="-128"/>
              </a:rPr>
              <a:t>Lacus</a:t>
            </a:r>
            <a:r>
              <a:rPr lang="en-US" altLang="en-US" dirty="0">
                <a:latin typeface="Times New Roman" panose="02020603050405020304" pitchFamily="18" charset="0"/>
                <a:ea typeface="ＭＳ Ｐゴシック" panose="020B0600070205080204" pitchFamily="34" charset="-128"/>
              </a:rPr>
              <a:t> and Punga Mare, which fade over the course of the movie. This small grouping of clouds is moving at a speed of about 0.7 to 1.4 miles per hour (1 to 2 meters per second).</a:t>
            </a:r>
          </a:p>
          <a:p>
            <a:r>
              <a:rPr lang="en-US" altLang="en-US" dirty="0">
                <a:latin typeface="Times New Roman" panose="02020603050405020304" pitchFamily="18" charset="0"/>
                <a:ea typeface="ＭＳ Ｐゴシック" panose="020B0600070205080204" pitchFamily="34" charset="-128"/>
              </a:rPr>
              <a:t>In 2016, Cassini has intermittently observed clouds across the northern mid-latitudes of Titan, as well as within the north polar region -- an area known to contain numerous methane/ethane lakes and seas see </a:t>
            </a:r>
            <a:r>
              <a:rPr lang="en-US" altLang="en-US" dirty="0">
                <a:latin typeface="Times New Roman" panose="02020603050405020304" pitchFamily="18" charset="0"/>
                <a:ea typeface="ＭＳ Ｐゴシック" panose="020B0600070205080204" pitchFamily="34" charset="-128"/>
                <a:hlinkClick r:id="rId3"/>
              </a:rPr>
              <a:t>PIA19657</a:t>
            </a:r>
            <a:r>
              <a:rPr lang="en-US" altLang="en-US" dirty="0">
                <a:latin typeface="Times New Roman" panose="02020603050405020304" pitchFamily="18" charset="0"/>
                <a:ea typeface="ＭＳ Ｐゴシック" panose="020B0600070205080204" pitchFamily="34" charset="-128"/>
              </a:rPr>
              <a:t> and </a:t>
            </a:r>
            <a:r>
              <a:rPr lang="en-US" altLang="en-US" dirty="0">
                <a:latin typeface="Times New Roman" panose="02020603050405020304" pitchFamily="18" charset="0"/>
                <a:ea typeface="ＭＳ Ｐゴシック" panose="020B0600070205080204" pitchFamily="34" charset="-128"/>
                <a:hlinkClick r:id="rId4"/>
              </a:rPr>
              <a:t>PIA17655</a:t>
            </a:r>
            <a:r>
              <a:rPr lang="en-US" altLang="en-US" dirty="0">
                <a:latin typeface="Times New Roman" panose="02020603050405020304" pitchFamily="18" charset="0"/>
                <a:ea typeface="ＭＳ Ｐゴシック" panose="020B0600070205080204" pitchFamily="34" charset="-128"/>
              </a:rPr>
              <a:t>. However, most of this year's observations designed for cloud monitoring have been short snapshots taken days, or weeks, apart. This observation provides Cassini's best opportunity in 2016 to study short-term cloud dynamics.</a:t>
            </a:r>
          </a:p>
          <a:p>
            <a:r>
              <a:rPr lang="en-US" altLang="en-US" dirty="0">
                <a:latin typeface="Times New Roman" panose="02020603050405020304" pitchFamily="18" charset="0"/>
                <a:ea typeface="ＭＳ Ｐゴシック" panose="020B0600070205080204" pitchFamily="34" charset="-128"/>
              </a:rPr>
              <a:t>Models of Titan's climate have predicted more cloud activity during early northern summer than what Cassini has observed so far, suggesting that the current understanding of the giant moon's changing seasons is incomplete.</a:t>
            </a:r>
          </a:p>
          <a:p>
            <a:r>
              <a:rPr lang="en-US" altLang="en-US" dirty="0">
                <a:latin typeface="Times New Roman" panose="02020603050405020304" pitchFamily="18" charset="0"/>
                <a:ea typeface="ＭＳ Ｐゴシック" panose="020B0600070205080204" pitchFamily="34" charset="-128"/>
              </a:rPr>
              <a:t>The mission will continue monitoring Titan's weather around the 2017 summer solstice in Titan's northern hemisphere.</a:t>
            </a:r>
          </a:p>
          <a:p>
            <a:r>
              <a:rPr lang="en-US" altLang="en-US" dirty="0">
                <a:latin typeface="Times New Roman" panose="02020603050405020304" pitchFamily="18" charset="0"/>
                <a:ea typeface="ＭＳ Ｐゴシック" panose="020B0600070205080204" pitchFamily="34" charset="-128"/>
              </a:rPr>
              <a:t>The movie was acquired using the Cassini narrow-angle camera using infrared filters to make the surface and tropospheric methane clouds visible.</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87A7390D-9D2F-F393-F1C9-99F823F52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955236-9410-894F-A0E6-62BE9A4F97A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7586" name="Rectangle 2">
            <a:extLst>
              <a:ext uri="{FF2B5EF4-FFF2-40B4-BE49-F238E27FC236}">
                <a16:creationId xmlns:a16="http://schemas.microsoft.com/office/drawing/2014/main" id="{9CF38AD3-A4DF-15FA-02E7-7F792165C22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7ED35DB8-1856-A55E-34FC-EAFAD34DD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D7B92A1B-DFB5-82CC-B982-661FD43C0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D54DFA-2AAD-7D4A-8124-9FF0875FB8B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9634" name="Rectangle 2">
            <a:extLst>
              <a:ext uri="{FF2B5EF4-FFF2-40B4-BE49-F238E27FC236}">
                <a16:creationId xmlns:a16="http://schemas.microsoft.com/office/drawing/2014/main" id="{DC87E76F-E368-5162-0AE1-255650EDB1BF}"/>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E64E6B5F-7AC6-C2C1-222F-57842AE594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77EB41B7-A226-2D46-1168-83BE130DA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080CEE-84B1-0140-920C-3BB879F65F6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1682" name="Rectangle 2">
            <a:extLst>
              <a:ext uri="{FF2B5EF4-FFF2-40B4-BE49-F238E27FC236}">
                <a16:creationId xmlns:a16="http://schemas.microsoft.com/office/drawing/2014/main" id="{3DD6F4D4-D4B8-BCB4-11C1-6D7D874813B6}"/>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B9E62B5-4E18-F8D0-ACAC-2D24A5A3C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DD25079-24AB-62B7-8DD6-1FE0178A9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986FCB-D285-8843-BE38-E76CDD9C72F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3730" name="Rectangle 2">
            <a:extLst>
              <a:ext uri="{FF2B5EF4-FFF2-40B4-BE49-F238E27FC236}">
                <a16:creationId xmlns:a16="http://schemas.microsoft.com/office/drawing/2014/main" id="{0660BEF3-DDD9-9C97-98E4-D6D6B4B25FA7}"/>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2C8437F9-7A0D-F9CC-A975-D42F6F65B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505B7FC2-EBA9-80D6-342C-1420FB4C9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D19864-F58F-6C48-8B7D-E734890761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5778" name="Rectangle 2">
            <a:extLst>
              <a:ext uri="{FF2B5EF4-FFF2-40B4-BE49-F238E27FC236}">
                <a16:creationId xmlns:a16="http://schemas.microsoft.com/office/drawing/2014/main" id="{E0C63AB7-5C96-E4EF-48D5-56C6D45C1C42}"/>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7EDE75F6-0DDB-1EE2-FC8B-524CDA8031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how much more light does Venus receive than Earth?  … about a 2X via 1/R</a:t>
            </a:r>
            <a:r>
              <a:rPr lang="en-US" altLang="en-US" baseline="30000">
                <a:latin typeface="Times New Roman" panose="02020603050405020304" pitchFamily="18" charset="0"/>
                <a:ea typeface="ＭＳ Ｐゴシック" panose="020B0600070205080204" pitchFamily="34" charset="-128"/>
              </a:rPr>
              <a:t>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E49E2146-79A2-8F8F-3F8D-AD100E27EBC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59B7382-1D64-0A41-9148-494151D6DDC9}" type="slidenum">
              <a:rPr lang="en-US" altLang="en-US" baseline="0">
                <a:solidFill>
                  <a:srgbClr val="000000"/>
                </a:solidFill>
              </a:rPr>
              <a:pPr algn="r" eaLnBrk="1" hangingPunct="1">
                <a:spcBef>
                  <a:spcPct val="0"/>
                </a:spcBef>
              </a:pPr>
              <a:t>25</a:t>
            </a:fld>
            <a:endParaRPr lang="en-US" altLang="en-US" baseline="0">
              <a:solidFill>
                <a:srgbClr val="000000"/>
              </a:solidFill>
            </a:endParaRPr>
          </a:p>
        </p:txBody>
      </p:sp>
      <p:sp>
        <p:nvSpPr>
          <p:cNvPr id="108546" name="Rectangle 2">
            <a:extLst>
              <a:ext uri="{FF2B5EF4-FFF2-40B4-BE49-F238E27FC236}">
                <a16:creationId xmlns:a16="http://schemas.microsoft.com/office/drawing/2014/main" id="{92E1D847-BD10-9305-323C-63CBE3FB9B6F}"/>
              </a:ext>
            </a:extLst>
          </p:cNvPr>
          <p:cNvSpPr>
            <a:spLocks noGrp="1" noRot="1" noChangeAspect="1" noChangeArrowheads="1" noTextEdit="1"/>
          </p:cNvSpPr>
          <p:nvPr>
            <p:ph type="sldImg"/>
          </p:nvPr>
        </p:nvSpPr>
        <p:spPr>
          <a:solidFill>
            <a:srgbClr val="FFFFFF"/>
          </a:solidFill>
          <a:ln/>
        </p:spPr>
      </p:sp>
      <p:sp>
        <p:nvSpPr>
          <p:cNvPr id="108547" name="Rectangle 3">
            <a:extLst>
              <a:ext uri="{FF2B5EF4-FFF2-40B4-BE49-F238E27FC236}">
                <a16:creationId xmlns:a16="http://schemas.microsoft.com/office/drawing/2014/main" id="{7EB87B41-54AD-C0E2-1CBF-39AA5267101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12CC8BED-FDDF-2745-027B-FDC5E128B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3BC455-6877-594D-860A-948D50FD8E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362" name="Rectangle 2">
            <a:extLst>
              <a:ext uri="{FF2B5EF4-FFF2-40B4-BE49-F238E27FC236}">
                <a16:creationId xmlns:a16="http://schemas.microsoft.com/office/drawing/2014/main" id="{7DEF9F4C-440A-4180-755E-D9F91B970DC3}"/>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D0AB45B-48AB-C4DA-EDDE-81028DA8E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a:extLst>
              <a:ext uri="{FF2B5EF4-FFF2-40B4-BE49-F238E27FC236}">
                <a16:creationId xmlns:a16="http://schemas.microsoft.com/office/drawing/2014/main" id="{AFEA644B-5D4D-0D60-5A32-6707D2E1F7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123906" name="Rectangle 7">
            <a:extLst>
              <a:ext uri="{FF2B5EF4-FFF2-40B4-BE49-F238E27FC236}">
                <a16:creationId xmlns:a16="http://schemas.microsoft.com/office/drawing/2014/main" id="{4987A0EB-2449-DADE-4493-AF3E922A4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B3A7C7-455B-F14C-8EF7-D96F435211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3907" name="Rectangle 2">
            <a:extLst>
              <a:ext uri="{FF2B5EF4-FFF2-40B4-BE49-F238E27FC236}">
                <a16:creationId xmlns:a16="http://schemas.microsoft.com/office/drawing/2014/main" id="{072FDF34-D241-0451-A07F-7C58731A7A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FD6D7B9-FDF9-C30D-68DD-50F9C29BE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255595F1-4DF3-E75A-69D7-5E64AFCE42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E5B1F0A-6BF5-A748-83FF-608B8DCF3AFA}" type="slidenum">
              <a:rPr lang="en-US" altLang="en-US" smtClean="0"/>
              <a:pPr>
                <a:spcBef>
                  <a:spcPct val="0"/>
                </a:spcBef>
              </a:pPr>
              <a:t>5</a:t>
            </a:fld>
            <a:endParaRPr lang="en-US" altLang="en-US"/>
          </a:p>
        </p:txBody>
      </p:sp>
      <p:sp>
        <p:nvSpPr>
          <p:cNvPr id="88066" name="Rectangle 2">
            <a:extLst>
              <a:ext uri="{FF2B5EF4-FFF2-40B4-BE49-F238E27FC236}">
                <a16:creationId xmlns:a16="http://schemas.microsoft.com/office/drawing/2014/main" id="{03FC3016-57EA-2FF0-E7EB-F0B6EDC666B4}"/>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F4C3DE5D-04D5-7470-4FCB-68962B2CEA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4EFABAE-751D-5C6E-D1F8-FEAB495135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0D621E2-DC86-054E-8E82-DD766CE0C82F}" type="slidenum">
              <a:rPr lang="en-US" altLang="en-US" smtClean="0"/>
              <a:pPr>
                <a:spcBef>
                  <a:spcPct val="0"/>
                </a:spcBef>
              </a:pPr>
              <a:t>6</a:t>
            </a:fld>
            <a:endParaRPr lang="en-US" altLang="en-US"/>
          </a:p>
        </p:txBody>
      </p:sp>
      <p:sp>
        <p:nvSpPr>
          <p:cNvPr id="90114" name="Rectangle 2">
            <a:extLst>
              <a:ext uri="{FF2B5EF4-FFF2-40B4-BE49-F238E27FC236}">
                <a16:creationId xmlns:a16="http://schemas.microsoft.com/office/drawing/2014/main" id="{E07B2517-F71C-2133-8E00-855297FF607F}"/>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CA6CCE2-F800-AD02-41B6-6489E4884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227BF21-826F-F397-61E4-B607F8789B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96BF88E-FD22-0840-9DCF-040CC4187F9B}" type="slidenum">
              <a:rPr lang="en-US" altLang="en-US" smtClean="0"/>
              <a:pPr>
                <a:spcBef>
                  <a:spcPct val="0"/>
                </a:spcBef>
              </a:pPr>
              <a:t>7</a:t>
            </a:fld>
            <a:endParaRPr lang="en-US" altLang="en-US"/>
          </a:p>
        </p:txBody>
      </p:sp>
      <p:sp>
        <p:nvSpPr>
          <p:cNvPr id="92162" name="Rectangle 2">
            <a:extLst>
              <a:ext uri="{FF2B5EF4-FFF2-40B4-BE49-F238E27FC236}">
                <a16:creationId xmlns:a16="http://schemas.microsoft.com/office/drawing/2014/main" id="{7CCD9674-CF80-510F-AD76-7C9E423BDAA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AE75EE4D-CE1E-F346-B8CC-CB18F72A6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582D09F4-080B-A86B-6DE9-D958EC803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2D805BD-F0B2-8142-A0D4-C724082EA854}" type="slidenum">
              <a:rPr lang="en-US" altLang="en-US" smtClean="0"/>
              <a:pPr>
                <a:spcBef>
                  <a:spcPct val="0"/>
                </a:spcBef>
              </a:pPr>
              <a:t>8</a:t>
            </a:fld>
            <a:endParaRPr lang="en-US" altLang="en-US"/>
          </a:p>
        </p:txBody>
      </p:sp>
      <p:sp>
        <p:nvSpPr>
          <p:cNvPr id="94210" name="Rectangle 2">
            <a:extLst>
              <a:ext uri="{FF2B5EF4-FFF2-40B4-BE49-F238E27FC236}">
                <a16:creationId xmlns:a16="http://schemas.microsoft.com/office/drawing/2014/main" id="{1B7B12ED-5EF4-6E32-E23E-DCA62FC1CE2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A3361088-65EF-104E-4C48-0FD9B68BC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7FE65D4-B9B8-D10E-45BC-5683333C7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7096B87-8150-F748-95B8-93414ADF0B3A}" type="slidenum">
              <a:rPr lang="en-US" altLang="en-US" smtClean="0"/>
              <a:pPr>
                <a:spcBef>
                  <a:spcPct val="0"/>
                </a:spcBef>
              </a:pPr>
              <a:t>9</a:t>
            </a:fld>
            <a:endParaRPr lang="en-US" altLang="en-US"/>
          </a:p>
        </p:txBody>
      </p:sp>
      <p:sp>
        <p:nvSpPr>
          <p:cNvPr id="98306" name="Rectangle 1026">
            <a:extLst>
              <a:ext uri="{FF2B5EF4-FFF2-40B4-BE49-F238E27FC236}">
                <a16:creationId xmlns:a16="http://schemas.microsoft.com/office/drawing/2014/main" id="{1348DA9D-32F6-018E-0E60-BE1C605ECD0D}"/>
              </a:ext>
            </a:extLst>
          </p:cNvPr>
          <p:cNvSpPr>
            <a:spLocks noGrp="1" noRot="1" noChangeAspect="1" noChangeArrowheads="1" noTextEdit="1"/>
          </p:cNvSpPr>
          <p:nvPr>
            <p:ph type="sldImg"/>
          </p:nvPr>
        </p:nvSpPr>
        <p:spPr>
          <a:ln/>
        </p:spPr>
      </p:sp>
      <p:sp>
        <p:nvSpPr>
          <p:cNvPr id="98307" name="Rectangle 1027">
            <a:extLst>
              <a:ext uri="{FF2B5EF4-FFF2-40B4-BE49-F238E27FC236}">
                <a16:creationId xmlns:a16="http://schemas.microsoft.com/office/drawing/2014/main" id="{F3CDF5AA-40D5-94D4-09AE-AF43BD63B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Terrestrial pressures at surface … Jovian pressures at base of molecular layers shown on p 276-277 figures in 2</a:t>
            </a:r>
            <a:r>
              <a:rPr lang="en-US" altLang="en-US" baseline="30000" dirty="0">
                <a:latin typeface="Times New Roman" panose="02020603050405020304" pitchFamily="18" charset="0"/>
                <a:ea typeface="ＭＳ Ｐゴシック" panose="020B0600070205080204" pitchFamily="34" charset="-128"/>
              </a:rPr>
              <a:t>nd</a:t>
            </a:r>
            <a:r>
              <a:rPr lang="en-US" altLang="en-US" dirty="0">
                <a:latin typeface="Times New Roman" panose="02020603050405020304" pitchFamily="18" charset="0"/>
                <a:ea typeface="ＭＳ Ｐゴシック" panose="020B0600070205080204" pitchFamily="34" charset="-128"/>
              </a:rPr>
              <a:t> edition</a:t>
            </a:r>
          </a:p>
          <a:p>
            <a:pPr eaLnBrk="1" hangingPunct="1"/>
            <a:r>
              <a:rPr lang="en-US" altLang="en-US" dirty="0">
                <a:latin typeface="Times New Roman" panose="02020603050405020304" pitchFamily="18" charset="0"/>
                <a:ea typeface="ＭＳ Ｐゴシック" panose="020B0600070205080204" pitchFamily="34" charset="-128"/>
              </a:rPr>
              <a:t>Terrestrial scale heights at surface … Jovian scale heights at 1 bar</a:t>
            </a:r>
          </a:p>
          <a:p>
            <a:pPr eaLnBrk="1" hangingPunct="1"/>
            <a:r>
              <a:rPr lang="en-US" altLang="en-US" dirty="0">
                <a:latin typeface="Times New Roman" panose="02020603050405020304" pitchFamily="18" charset="0"/>
                <a:ea typeface="ＭＳ Ｐゴシック" panose="020B0600070205080204" pitchFamily="34" charset="-128"/>
              </a:rPr>
              <a:t>N2 has triple bond, so very stable</a:t>
            </a:r>
          </a:p>
          <a:p>
            <a:pPr eaLnBrk="1" hangingPunct="1"/>
            <a:r>
              <a:rPr lang="en-US" altLang="en-US" dirty="0">
                <a:latin typeface="Times New Roman" panose="02020603050405020304" pitchFamily="18" charset="0"/>
                <a:ea typeface="ＭＳ Ｐゴシック" panose="020B0600070205080204" pitchFamily="34" charset="-128"/>
              </a:rPr>
              <a:t>O2 has double bond</a:t>
            </a:r>
          </a:p>
          <a:p>
            <a:pPr eaLnBrk="1" hangingPunct="1"/>
            <a:r>
              <a:rPr lang="en-US" altLang="en-US" dirty="0">
                <a:latin typeface="Times New Roman" panose="02020603050405020304" pitchFamily="18" charset="0"/>
                <a:ea typeface="ＭＳ Ｐゴシック" panose="020B0600070205080204" pitchFamily="34" charset="-128"/>
              </a:rPr>
              <a:t>Titan has 98.4% N2, 1.6% CH4</a:t>
            </a:r>
          </a:p>
          <a:p>
            <a:pPr eaLnBrk="1" hangingPunct="1"/>
            <a:r>
              <a:rPr lang="en-US" altLang="en-US" dirty="0">
                <a:latin typeface="Times New Roman" panose="02020603050405020304" pitchFamily="18" charset="0"/>
                <a:ea typeface="ＭＳ Ｐゴシック" panose="020B0600070205080204" pitchFamily="34" charset="-128"/>
              </a:rPr>
              <a:t>Jovian scale heights larger because H2 and He are so light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C63EB9-6F9E-5FBB-C5EC-1187280EFD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AA094F-317A-4D5F-7771-3A233D57EA4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A97097F-CD72-41B5-CB19-159B7C0B326C}"/>
              </a:ext>
            </a:extLst>
          </p:cNvPr>
          <p:cNvSpPr>
            <a:spLocks noGrp="1" noChangeArrowheads="1"/>
          </p:cNvSpPr>
          <p:nvPr>
            <p:ph type="sldNum" sz="quarter" idx="12"/>
          </p:nvPr>
        </p:nvSpPr>
        <p:spPr>
          <a:ln/>
        </p:spPr>
        <p:txBody>
          <a:bodyPr/>
          <a:lstStyle>
            <a:lvl1pPr>
              <a:defRPr/>
            </a:lvl1pPr>
          </a:lstStyle>
          <a:p>
            <a:pPr>
              <a:defRPr/>
            </a:pPr>
            <a:fld id="{7E2416BD-98DD-CF46-899F-D14935D6969D}" type="slidenum">
              <a:rPr lang="en-US" altLang="en-US"/>
              <a:pPr>
                <a:defRPr/>
              </a:pPr>
              <a:t>‹#›</a:t>
            </a:fld>
            <a:endParaRPr lang="en-US" altLang="en-US"/>
          </a:p>
        </p:txBody>
      </p:sp>
    </p:spTree>
    <p:extLst>
      <p:ext uri="{BB962C8B-B14F-4D97-AF65-F5344CB8AC3E}">
        <p14:creationId xmlns:p14="http://schemas.microsoft.com/office/powerpoint/2010/main" val="290410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410F60-AA5D-BB1E-D616-00FD9BB5E1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7570E-E278-995E-8FD3-F50F72D5165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3F6A774-E07F-8989-774C-83B5A1E3A8B8}"/>
              </a:ext>
            </a:extLst>
          </p:cNvPr>
          <p:cNvSpPr>
            <a:spLocks noGrp="1" noChangeArrowheads="1"/>
          </p:cNvSpPr>
          <p:nvPr>
            <p:ph type="sldNum" sz="quarter" idx="12"/>
          </p:nvPr>
        </p:nvSpPr>
        <p:spPr>
          <a:ln/>
        </p:spPr>
        <p:txBody>
          <a:bodyPr/>
          <a:lstStyle>
            <a:lvl1pPr>
              <a:defRPr/>
            </a:lvl1pPr>
          </a:lstStyle>
          <a:p>
            <a:pPr>
              <a:defRPr/>
            </a:pPr>
            <a:fld id="{747E442A-BEB0-AB4E-B5EF-E209E2AE4B3D}" type="slidenum">
              <a:rPr lang="en-US" altLang="en-US"/>
              <a:pPr>
                <a:defRPr/>
              </a:pPr>
              <a:t>‹#›</a:t>
            </a:fld>
            <a:endParaRPr lang="en-US" altLang="en-US"/>
          </a:p>
        </p:txBody>
      </p:sp>
    </p:spTree>
    <p:extLst>
      <p:ext uri="{BB962C8B-B14F-4D97-AF65-F5344CB8AC3E}">
        <p14:creationId xmlns:p14="http://schemas.microsoft.com/office/powerpoint/2010/main" val="59875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435275-5FB1-F0B0-DD7E-97459E5434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F4A551-38D9-7554-53F0-876413CCBA5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348237F-3C1C-B59A-B6DE-8EB757107F81}"/>
              </a:ext>
            </a:extLst>
          </p:cNvPr>
          <p:cNvSpPr>
            <a:spLocks noGrp="1" noChangeArrowheads="1"/>
          </p:cNvSpPr>
          <p:nvPr>
            <p:ph type="sldNum" sz="quarter" idx="12"/>
          </p:nvPr>
        </p:nvSpPr>
        <p:spPr>
          <a:ln/>
        </p:spPr>
        <p:txBody>
          <a:bodyPr/>
          <a:lstStyle>
            <a:lvl1pPr>
              <a:defRPr/>
            </a:lvl1pPr>
          </a:lstStyle>
          <a:p>
            <a:pPr>
              <a:defRPr/>
            </a:pPr>
            <a:fld id="{B49B2290-A733-3444-AA22-67B049A06492}" type="slidenum">
              <a:rPr lang="en-US" altLang="en-US"/>
              <a:pPr>
                <a:defRPr/>
              </a:pPr>
              <a:t>‹#›</a:t>
            </a:fld>
            <a:endParaRPr lang="en-US" altLang="en-US"/>
          </a:p>
        </p:txBody>
      </p:sp>
    </p:spTree>
    <p:extLst>
      <p:ext uri="{BB962C8B-B14F-4D97-AF65-F5344CB8AC3E}">
        <p14:creationId xmlns:p14="http://schemas.microsoft.com/office/powerpoint/2010/main" val="269115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FCC6524-7A68-0031-F9F0-3E7ED8D48DE5}"/>
              </a:ext>
            </a:extLst>
          </p:cNvPr>
          <p:cNvSpPr>
            <a:spLocks noGrp="1" noChangeArrowheads="1"/>
          </p:cNvSpPr>
          <p:nvPr>
            <p:ph type="dt" sz="half" idx="10"/>
          </p:nvPr>
        </p:nvSpPr>
        <p:spPr/>
        <p:txBody>
          <a:bodyPr/>
          <a:lstStyle>
            <a:lvl1pPr>
              <a:defRPr baseline="-25000"/>
            </a:lvl1pPr>
          </a:lstStyle>
          <a:p>
            <a:pPr>
              <a:defRPr/>
            </a:pPr>
            <a:endParaRPr lang="en-US"/>
          </a:p>
        </p:txBody>
      </p:sp>
      <p:sp>
        <p:nvSpPr>
          <p:cNvPr id="5" name="Rectangle 5">
            <a:extLst>
              <a:ext uri="{FF2B5EF4-FFF2-40B4-BE49-F238E27FC236}">
                <a16:creationId xmlns:a16="http://schemas.microsoft.com/office/drawing/2014/main" id="{03D381E8-CFA6-7929-B60D-15F364A741A5}"/>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6" name="Rectangle 6">
            <a:extLst>
              <a:ext uri="{FF2B5EF4-FFF2-40B4-BE49-F238E27FC236}">
                <a16:creationId xmlns:a16="http://schemas.microsoft.com/office/drawing/2014/main" id="{89F96B95-22BD-79F2-6DF5-1250F490E40E}"/>
              </a:ext>
            </a:extLst>
          </p:cNvPr>
          <p:cNvSpPr>
            <a:spLocks noGrp="1" noChangeArrowheads="1"/>
          </p:cNvSpPr>
          <p:nvPr>
            <p:ph type="sldNum" sz="quarter" idx="12"/>
          </p:nvPr>
        </p:nvSpPr>
        <p:spPr/>
        <p:txBody>
          <a:bodyPr/>
          <a:lstStyle>
            <a:lvl1pPr>
              <a:defRPr baseline="-25000"/>
            </a:lvl1pPr>
          </a:lstStyle>
          <a:p>
            <a:pPr>
              <a:defRPr/>
            </a:pPr>
            <a:fld id="{AEDDF45E-3684-F142-BC12-6260D8C61140}" type="slidenum">
              <a:rPr lang="en-US" altLang="en-US"/>
              <a:pPr>
                <a:defRPr/>
              </a:pPr>
              <a:t>‹#›</a:t>
            </a:fld>
            <a:endParaRPr lang="en-US" altLang="en-US"/>
          </a:p>
        </p:txBody>
      </p:sp>
    </p:spTree>
    <p:extLst>
      <p:ext uri="{BB962C8B-B14F-4D97-AF65-F5344CB8AC3E}">
        <p14:creationId xmlns:p14="http://schemas.microsoft.com/office/powerpoint/2010/main" val="356046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B9045C-AF39-1070-8726-2A488A0A681F}"/>
              </a:ext>
            </a:extLst>
          </p:cNvPr>
          <p:cNvSpPr>
            <a:spLocks noGrp="1" noChangeArrowheads="1"/>
          </p:cNvSpPr>
          <p:nvPr>
            <p:ph type="dt" sz="half" idx="10"/>
          </p:nvPr>
        </p:nvSpPr>
        <p:spPr/>
        <p:txBody>
          <a:bodyPr/>
          <a:lstStyle>
            <a:lvl1pPr>
              <a:defRPr baseline="-25000"/>
            </a:lvl1pPr>
          </a:lstStyle>
          <a:p>
            <a:pPr>
              <a:defRPr/>
            </a:pPr>
            <a:endParaRPr lang="en-US"/>
          </a:p>
        </p:txBody>
      </p:sp>
      <p:sp>
        <p:nvSpPr>
          <p:cNvPr id="5" name="Rectangle 5">
            <a:extLst>
              <a:ext uri="{FF2B5EF4-FFF2-40B4-BE49-F238E27FC236}">
                <a16:creationId xmlns:a16="http://schemas.microsoft.com/office/drawing/2014/main" id="{97A1A0F0-08AF-C5F1-B7E0-87BAFB23DE83}"/>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6" name="Rectangle 6">
            <a:extLst>
              <a:ext uri="{FF2B5EF4-FFF2-40B4-BE49-F238E27FC236}">
                <a16:creationId xmlns:a16="http://schemas.microsoft.com/office/drawing/2014/main" id="{FD29226A-8C5C-DF8A-10B8-894CAE16D1AF}"/>
              </a:ext>
            </a:extLst>
          </p:cNvPr>
          <p:cNvSpPr>
            <a:spLocks noGrp="1" noChangeArrowheads="1"/>
          </p:cNvSpPr>
          <p:nvPr>
            <p:ph type="sldNum" sz="quarter" idx="12"/>
          </p:nvPr>
        </p:nvSpPr>
        <p:spPr/>
        <p:txBody>
          <a:bodyPr/>
          <a:lstStyle>
            <a:lvl1pPr>
              <a:defRPr baseline="-25000"/>
            </a:lvl1pPr>
          </a:lstStyle>
          <a:p>
            <a:pPr>
              <a:defRPr/>
            </a:pPr>
            <a:fld id="{FC63AA98-AF64-AC45-872D-C6909B3ABC60}" type="slidenum">
              <a:rPr lang="en-US" altLang="en-US"/>
              <a:pPr>
                <a:defRPr/>
              </a:pPr>
              <a:t>‹#›</a:t>
            </a:fld>
            <a:endParaRPr lang="en-US" altLang="en-US"/>
          </a:p>
        </p:txBody>
      </p:sp>
    </p:spTree>
    <p:extLst>
      <p:ext uri="{BB962C8B-B14F-4D97-AF65-F5344CB8AC3E}">
        <p14:creationId xmlns:p14="http://schemas.microsoft.com/office/powerpoint/2010/main" val="108317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FBF522-5F34-9366-2088-3EA17E814CE1}"/>
              </a:ext>
            </a:extLst>
          </p:cNvPr>
          <p:cNvSpPr>
            <a:spLocks noGrp="1" noChangeArrowheads="1"/>
          </p:cNvSpPr>
          <p:nvPr>
            <p:ph type="dt" sz="half" idx="10"/>
          </p:nvPr>
        </p:nvSpPr>
        <p:spPr/>
        <p:txBody>
          <a:bodyPr/>
          <a:lstStyle>
            <a:lvl1pPr>
              <a:defRPr baseline="-25000"/>
            </a:lvl1pPr>
          </a:lstStyle>
          <a:p>
            <a:pPr>
              <a:defRPr/>
            </a:pPr>
            <a:endParaRPr lang="en-US"/>
          </a:p>
        </p:txBody>
      </p:sp>
      <p:sp>
        <p:nvSpPr>
          <p:cNvPr id="5" name="Rectangle 5">
            <a:extLst>
              <a:ext uri="{FF2B5EF4-FFF2-40B4-BE49-F238E27FC236}">
                <a16:creationId xmlns:a16="http://schemas.microsoft.com/office/drawing/2014/main" id="{2F138CBB-1982-EB0A-C4DA-D62926E7A561}"/>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6" name="Rectangle 6">
            <a:extLst>
              <a:ext uri="{FF2B5EF4-FFF2-40B4-BE49-F238E27FC236}">
                <a16:creationId xmlns:a16="http://schemas.microsoft.com/office/drawing/2014/main" id="{314ABD4A-AA57-BA4A-A958-CAF89B8FCCA9}"/>
              </a:ext>
            </a:extLst>
          </p:cNvPr>
          <p:cNvSpPr>
            <a:spLocks noGrp="1" noChangeArrowheads="1"/>
          </p:cNvSpPr>
          <p:nvPr>
            <p:ph type="sldNum" sz="quarter" idx="12"/>
          </p:nvPr>
        </p:nvSpPr>
        <p:spPr/>
        <p:txBody>
          <a:bodyPr/>
          <a:lstStyle>
            <a:lvl1pPr>
              <a:defRPr baseline="-25000"/>
            </a:lvl1pPr>
          </a:lstStyle>
          <a:p>
            <a:pPr>
              <a:defRPr/>
            </a:pPr>
            <a:fld id="{B4894676-9395-7B4D-9CF7-35C91D0CA2EC}" type="slidenum">
              <a:rPr lang="en-US" altLang="en-US"/>
              <a:pPr>
                <a:defRPr/>
              </a:pPr>
              <a:t>‹#›</a:t>
            </a:fld>
            <a:endParaRPr lang="en-US" altLang="en-US"/>
          </a:p>
        </p:txBody>
      </p:sp>
    </p:spTree>
    <p:extLst>
      <p:ext uri="{BB962C8B-B14F-4D97-AF65-F5344CB8AC3E}">
        <p14:creationId xmlns:p14="http://schemas.microsoft.com/office/powerpoint/2010/main" val="142047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FCB46-53C1-EA81-CC3D-FBB5EA6A794E}"/>
              </a:ext>
            </a:extLst>
          </p:cNvPr>
          <p:cNvSpPr>
            <a:spLocks noGrp="1" noChangeArrowheads="1"/>
          </p:cNvSpPr>
          <p:nvPr>
            <p:ph type="dt" sz="half" idx="10"/>
          </p:nvPr>
        </p:nvSpPr>
        <p:spPr/>
        <p:txBody>
          <a:bodyPr/>
          <a:lstStyle>
            <a:lvl1pPr>
              <a:defRPr baseline="-25000"/>
            </a:lvl1pPr>
          </a:lstStyle>
          <a:p>
            <a:pPr>
              <a:defRPr/>
            </a:pPr>
            <a:endParaRPr lang="en-US"/>
          </a:p>
        </p:txBody>
      </p:sp>
      <p:sp>
        <p:nvSpPr>
          <p:cNvPr id="6" name="Footer Placeholder 5">
            <a:extLst>
              <a:ext uri="{FF2B5EF4-FFF2-40B4-BE49-F238E27FC236}">
                <a16:creationId xmlns:a16="http://schemas.microsoft.com/office/drawing/2014/main" id="{255E4C61-BCB8-2493-2981-89DD7F13F029}"/>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7" name="Slide Number Placeholder 6">
            <a:extLst>
              <a:ext uri="{FF2B5EF4-FFF2-40B4-BE49-F238E27FC236}">
                <a16:creationId xmlns:a16="http://schemas.microsoft.com/office/drawing/2014/main" id="{43571CCF-289D-11C7-B0DE-0314E6230B71}"/>
              </a:ext>
            </a:extLst>
          </p:cNvPr>
          <p:cNvSpPr>
            <a:spLocks noGrp="1" noChangeArrowheads="1"/>
          </p:cNvSpPr>
          <p:nvPr>
            <p:ph type="sldNum" sz="quarter" idx="12"/>
          </p:nvPr>
        </p:nvSpPr>
        <p:spPr/>
        <p:txBody>
          <a:bodyPr/>
          <a:lstStyle>
            <a:lvl1pPr>
              <a:defRPr baseline="-25000"/>
            </a:lvl1pPr>
          </a:lstStyle>
          <a:p>
            <a:pPr>
              <a:defRPr/>
            </a:pPr>
            <a:fld id="{0A28F04B-4757-8E49-BC51-65F3F85A788A}" type="slidenum">
              <a:rPr lang="en-US" altLang="en-US"/>
              <a:pPr>
                <a:defRPr/>
              </a:pPr>
              <a:t>‹#›</a:t>
            </a:fld>
            <a:endParaRPr lang="en-US" altLang="en-US"/>
          </a:p>
        </p:txBody>
      </p:sp>
    </p:spTree>
    <p:extLst>
      <p:ext uri="{BB962C8B-B14F-4D97-AF65-F5344CB8AC3E}">
        <p14:creationId xmlns:p14="http://schemas.microsoft.com/office/powerpoint/2010/main" val="297979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6A6A7B-413B-DE96-516D-41940C4EB547}"/>
              </a:ext>
            </a:extLst>
          </p:cNvPr>
          <p:cNvSpPr>
            <a:spLocks noGrp="1" noChangeArrowheads="1"/>
          </p:cNvSpPr>
          <p:nvPr>
            <p:ph type="dt" sz="half" idx="10"/>
          </p:nvPr>
        </p:nvSpPr>
        <p:spPr/>
        <p:txBody>
          <a:bodyPr/>
          <a:lstStyle>
            <a:lvl1pPr>
              <a:defRPr baseline="-25000"/>
            </a:lvl1pPr>
          </a:lstStyle>
          <a:p>
            <a:pPr>
              <a:defRPr/>
            </a:pPr>
            <a:endParaRPr lang="en-US"/>
          </a:p>
        </p:txBody>
      </p:sp>
      <p:sp>
        <p:nvSpPr>
          <p:cNvPr id="8" name="Rectangle 5">
            <a:extLst>
              <a:ext uri="{FF2B5EF4-FFF2-40B4-BE49-F238E27FC236}">
                <a16:creationId xmlns:a16="http://schemas.microsoft.com/office/drawing/2014/main" id="{611CBF68-4073-AA15-111E-3D987541F13D}"/>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9" name="Rectangle 6">
            <a:extLst>
              <a:ext uri="{FF2B5EF4-FFF2-40B4-BE49-F238E27FC236}">
                <a16:creationId xmlns:a16="http://schemas.microsoft.com/office/drawing/2014/main" id="{90DCBC1C-44AE-22BC-645D-A9D1DE3009C1}"/>
              </a:ext>
            </a:extLst>
          </p:cNvPr>
          <p:cNvSpPr>
            <a:spLocks noGrp="1" noChangeArrowheads="1"/>
          </p:cNvSpPr>
          <p:nvPr>
            <p:ph type="sldNum" sz="quarter" idx="12"/>
          </p:nvPr>
        </p:nvSpPr>
        <p:spPr/>
        <p:txBody>
          <a:bodyPr/>
          <a:lstStyle>
            <a:lvl1pPr>
              <a:defRPr baseline="-25000"/>
            </a:lvl1pPr>
          </a:lstStyle>
          <a:p>
            <a:pPr>
              <a:defRPr/>
            </a:pPr>
            <a:fld id="{85E860BF-A489-034B-8512-FAE7275DC9BF}" type="slidenum">
              <a:rPr lang="en-US" altLang="en-US"/>
              <a:pPr>
                <a:defRPr/>
              </a:pPr>
              <a:t>‹#›</a:t>
            </a:fld>
            <a:endParaRPr lang="en-US" altLang="en-US"/>
          </a:p>
        </p:txBody>
      </p:sp>
    </p:spTree>
    <p:extLst>
      <p:ext uri="{BB962C8B-B14F-4D97-AF65-F5344CB8AC3E}">
        <p14:creationId xmlns:p14="http://schemas.microsoft.com/office/powerpoint/2010/main" val="121425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A51947B-9C55-13C8-1410-2659CB6D2533}"/>
              </a:ext>
            </a:extLst>
          </p:cNvPr>
          <p:cNvSpPr>
            <a:spLocks noGrp="1" noChangeArrowheads="1"/>
          </p:cNvSpPr>
          <p:nvPr>
            <p:ph type="dt" sz="half" idx="10"/>
          </p:nvPr>
        </p:nvSpPr>
        <p:spPr/>
        <p:txBody>
          <a:bodyPr/>
          <a:lstStyle>
            <a:lvl1pPr>
              <a:defRPr baseline="-25000"/>
            </a:lvl1pPr>
          </a:lstStyle>
          <a:p>
            <a:pPr>
              <a:defRPr/>
            </a:pPr>
            <a:endParaRPr lang="en-US"/>
          </a:p>
        </p:txBody>
      </p:sp>
      <p:sp>
        <p:nvSpPr>
          <p:cNvPr id="4" name="Rectangle 5">
            <a:extLst>
              <a:ext uri="{FF2B5EF4-FFF2-40B4-BE49-F238E27FC236}">
                <a16:creationId xmlns:a16="http://schemas.microsoft.com/office/drawing/2014/main" id="{8934D252-5D8D-5564-B911-07B9F86F58A1}"/>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5" name="Rectangle 6">
            <a:extLst>
              <a:ext uri="{FF2B5EF4-FFF2-40B4-BE49-F238E27FC236}">
                <a16:creationId xmlns:a16="http://schemas.microsoft.com/office/drawing/2014/main" id="{34E49C4F-85CB-05DF-292A-AFB8721A927E}"/>
              </a:ext>
            </a:extLst>
          </p:cNvPr>
          <p:cNvSpPr>
            <a:spLocks noGrp="1" noChangeArrowheads="1"/>
          </p:cNvSpPr>
          <p:nvPr>
            <p:ph type="sldNum" sz="quarter" idx="12"/>
          </p:nvPr>
        </p:nvSpPr>
        <p:spPr/>
        <p:txBody>
          <a:bodyPr/>
          <a:lstStyle>
            <a:lvl1pPr>
              <a:defRPr baseline="-25000"/>
            </a:lvl1pPr>
          </a:lstStyle>
          <a:p>
            <a:pPr>
              <a:defRPr/>
            </a:pPr>
            <a:fld id="{3A476CD9-94A4-8B42-A15F-92FE94CD787E}" type="slidenum">
              <a:rPr lang="en-US" altLang="en-US"/>
              <a:pPr>
                <a:defRPr/>
              </a:pPr>
              <a:t>‹#›</a:t>
            </a:fld>
            <a:endParaRPr lang="en-US" altLang="en-US"/>
          </a:p>
        </p:txBody>
      </p:sp>
    </p:spTree>
    <p:extLst>
      <p:ext uri="{BB962C8B-B14F-4D97-AF65-F5344CB8AC3E}">
        <p14:creationId xmlns:p14="http://schemas.microsoft.com/office/powerpoint/2010/main" val="4569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3984E7-06D9-0EDC-FDDE-3EB5E8E4ECCF}"/>
              </a:ext>
            </a:extLst>
          </p:cNvPr>
          <p:cNvSpPr>
            <a:spLocks noGrp="1" noChangeArrowheads="1"/>
          </p:cNvSpPr>
          <p:nvPr>
            <p:ph type="dt" sz="half" idx="10"/>
          </p:nvPr>
        </p:nvSpPr>
        <p:spPr/>
        <p:txBody>
          <a:bodyPr/>
          <a:lstStyle>
            <a:lvl1pPr>
              <a:defRPr baseline="-25000"/>
            </a:lvl1pPr>
          </a:lstStyle>
          <a:p>
            <a:pPr>
              <a:defRPr/>
            </a:pPr>
            <a:endParaRPr lang="en-US"/>
          </a:p>
        </p:txBody>
      </p:sp>
      <p:sp>
        <p:nvSpPr>
          <p:cNvPr id="3" name="Rectangle 5">
            <a:extLst>
              <a:ext uri="{FF2B5EF4-FFF2-40B4-BE49-F238E27FC236}">
                <a16:creationId xmlns:a16="http://schemas.microsoft.com/office/drawing/2014/main" id="{F2A8B4F4-4984-6E28-C456-180AF83A1779}"/>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4" name="Rectangle 6">
            <a:extLst>
              <a:ext uri="{FF2B5EF4-FFF2-40B4-BE49-F238E27FC236}">
                <a16:creationId xmlns:a16="http://schemas.microsoft.com/office/drawing/2014/main" id="{84F97E6B-FDAD-B5ED-2399-808A9D984036}"/>
              </a:ext>
            </a:extLst>
          </p:cNvPr>
          <p:cNvSpPr>
            <a:spLocks noGrp="1" noChangeArrowheads="1"/>
          </p:cNvSpPr>
          <p:nvPr>
            <p:ph type="sldNum" sz="quarter" idx="12"/>
          </p:nvPr>
        </p:nvSpPr>
        <p:spPr/>
        <p:txBody>
          <a:bodyPr/>
          <a:lstStyle>
            <a:lvl1pPr>
              <a:defRPr baseline="-25000"/>
            </a:lvl1pPr>
          </a:lstStyle>
          <a:p>
            <a:pPr>
              <a:defRPr/>
            </a:pPr>
            <a:fld id="{4F8A90B7-E3AD-9D4B-8703-976520734F2E}" type="slidenum">
              <a:rPr lang="en-US" altLang="en-US"/>
              <a:pPr>
                <a:defRPr/>
              </a:pPr>
              <a:t>‹#›</a:t>
            </a:fld>
            <a:endParaRPr lang="en-US" altLang="en-US"/>
          </a:p>
        </p:txBody>
      </p:sp>
    </p:spTree>
    <p:extLst>
      <p:ext uri="{BB962C8B-B14F-4D97-AF65-F5344CB8AC3E}">
        <p14:creationId xmlns:p14="http://schemas.microsoft.com/office/powerpoint/2010/main" val="349956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F9C3294-4FD6-FCE1-A383-18D24A32CF3D}"/>
              </a:ext>
            </a:extLst>
          </p:cNvPr>
          <p:cNvSpPr>
            <a:spLocks noGrp="1" noChangeArrowheads="1"/>
          </p:cNvSpPr>
          <p:nvPr>
            <p:ph type="dt" sz="half" idx="10"/>
          </p:nvPr>
        </p:nvSpPr>
        <p:spPr/>
        <p:txBody>
          <a:bodyPr/>
          <a:lstStyle>
            <a:lvl1pPr>
              <a:defRPr baseline="-25000"/>
            </a:lvl1pPr>
          </a:lstStyle>
          <a:p>
            <a:pPr>
              <a:defRPr/>
            </a:pPr>
            <a:endParaRPr lang="en-US"/>
          </a:p>
        </p:txBody>
      </p:sp>
      <p:sp>
        <p:nvSpPr>
          <p:cNvPr id="6" name="Footer Placeholder 5">
            <a:extLst>
              <a:ext uri="{FF2B5EF4-FFF2-40B4-BE49-F238E27FC236}">
                <a16:creationId xmlns:a16="http://schemas.microsoft.com/office/drawing/2014/main" id="{B2720AD3-11AD-C799-6DCF-B4F05EC3F4BB}"/>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7" name="Slide Number Placeholder 6">
            <a:extLst>
              <a:ext uri="{FF2B5EF4-FFF2-40B4-BE49-F238E27FC236}">
                <a16:creationId xmlns:a16="http://schemas.microsoft.com/office/drawing/2014/main" id="{4EF3E7F4-AC9D-343E-E109-CF9C08B4AEB3}"/>
              </a:ext>
            </a:extLst>
          </p:cNvPr>
          <p:cNvSpPr>
            <a:spLocks noGrp="1" noChangeArrowheads="1"/>
          </p:cNvSpPr>
          <p:nvPr>
            <p:ph type="sldNum" sz="quarter" idx="12"/>
          </p:nvPr>
        </p:nvSpPr>
        <p:spPr/>
        <p:txBody>
          <a:bodyPr/>
          <a:lstStyle>
            <a:lvl1pPr>
              <a:defRPr baseline="-25000"/>
            </a:lvl1pPr>
          </a:lstStyle>
          <a:p>
            <a:pPr>
              <a:defRPr/>
            </a:pPr>
            <a:fld id="{9F782BB6-10A5-B34B-A90B-39404C011EA2}" type="slidenum">
              <a:rPr lang="en-US" altLang="en-US"/>
              <a:pPr>
                <a:defRPr/>
              </a:pPr>
              <a:t>‹#›</a:t>
            </a:fld>
            <a:endParaRPr lang="en-US" altLang="en-US"/>
          </a:p>
        </p:txBody>
      </p:sp>
    </p:spTree>
    <p:extLst>
      <p:ext uri="{BB962C8B-B14F-4D97-AF65-F5344CB8AC3E}">
        <p14:creationId xmlns:p14="http://schemas.microsoft.com/office/powerpoint/2010/main" val="275071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DC97C6-91F1-34D6-5CE9-052F876555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ABE6BE-F074-ED6D-4343-1B997D86126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D7BB189-541F-45C7-A2BE-0D445DD385AF}"/>
              </a:ext>
            </a:extLst>
          </p:cNvPr>
          <p:cNvSpPr>
            <a:spLocks noGrp="1" noChangeArrowheads="1"/>
          </p:cNvSpPr>
          <p:nvPr>
            <p:ph type="sldNum" sz="quarter" idx="12"/>
          </p:nvPr>
        </p:nvSpPr>
        <p:spPr>
          <a:ln/>
        </p:spPr>
        <p:txBody>
          <a:bodyPr/>
          <a:lstStyle>
            <a:lvl1pPr>
              <a:defRPr/>
            </a:lvl1pPr>
          </a:lstStyle>
          <a:p>
            <a:pPr>
              <a:defRPr/>
            </a:pPr>
            <a:fld id="{8A496AA5-6256-4B47-805E-6D4E1CDC3C91}" type="slidenum">
              <a:rPr lang="en-US" altLang="en-US"/>
              <a:pPr>
                <a:defRPr/>
              </a:pPr>
              <a:t>‹#›</a:t>
            </a:fld>
            <a:endParaRPr lang="en-US" altLang="en-US"/>
          </a:p>
        </p:txBody>
      </p:sp>
    </p:spTree>
    <p:extLst>
      <p:ext uri="{BB962C8B-B14F-4D97-AF65-F5344CB8AC3E}">
        <p14:creationId xmlns:p14="http://schemas.microsoft.com/office/powerpoint/2010/main" val="92476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E0C6CF-C287-CDBD-A28C-38FF1FF38B5B}"/>
              </a:ext>
            </a:extLst>
          </p:cNvPr>
          <p:cNvSpPr>
            <a:spLocks noGrp="1" noChangeArrowheads="1"/>
          </p:cNvSpPr>
          <p:nvPr>
            <p:ph type="dt" sz="half" idx="10"/>
          </p:nvPr>
        </p:nvSpPr>
        <p:spPr/>
        <p:txBody>
          <a:bodyPr/>
          <a:lstStyle>
            <a:lvl1pPr>
              <a:defRPr baseline="-25000"/>
            </a:lvl1pPr>
          </a:lstStyle>
          <a:p>
            <a:pPr>
              <a:defRPr/>
            </a:pPr>
            <a:endParaRPr lang="en-US"/>
          </a:p>
        </p:txBody>
      </p:sp>
      <p:sp>
        <p:nvSpPr>
          <p:cNvPr id="6" name="Footer Placeholder 5">
            <a:extLst>
              <a:ext uri="{FF2B5EF4-FFF2-40B4-BE49-F238E27FC236}">
                <a16:creationId xmlns:a16="http://schemas.microsoft.com/office/drawing/2014/main" id="{A3966056-F8E1-89D5-D0A1-029CCCCABE3C}"/>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7" name="Slide Number Placeholder 6">
            <a:extLst>
              <a:ext uri="{FF2B5EF4-FFF2-40B4-BE49-F238E27FC236}">
                <a16:creationId xmlns:a16="http://schemas.microsoft.com/office/drawing/2014/main" id="{982E7FAE-2CF5-3F35-9BA0-D3D3E0071294}"/>
              </a:ext>
            </a:extLst>
          </p:cNvPr>
          <p:cNvSpPr>
            <a:spLocks noGrp="1" noChangeArrowheads="1"/>
          </p:cNvSpPr>
          <p:nvPr>
            <p:ph type="sldNum" sz="quarter" idx="12"/>
          </p:nvPr>
        </p:nvSpPr>
        <p:spPr/>
        <p:txBody>
          <a:bodyPr/>
          <a:lstStyle>
            <a:lvl1pPr>
              <a:defRPr baseline="-25000"/>
            </a:lvl1pPr>
          </a:lstStyle>
          <a:p>
            <a:pPr>
              <a:defRPr/>
            </a:pPr>
            <a:fld id="{47768C2B-BDCB-6D45-B4C6-7892938DD85D}" type="slidenum">
              <a:rPr lang="en-US" altLang="en-US"/>
              <a:pPr>
                <a:defRPr/>
              </a:pPr>
              <a:t>‹#›</a:t>
            </a:fld>
            <a:endParaRPr lang="en-US" altLang="en-US"/>
          </a:p>
        </p:txBody>
      </p:sp>
    </p:spTree>
    <p:extLst>
      <p:ext uri="{BB962C8B-B14F-4D97-AF65-F5344CB8AC3E}">
        <p14:creationId xmlns:p14="http://schemas.microsoft.com/office/powerpoint/2010/main" val="3061978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5EE227-94C0-D5A5-80CF-67161BE90443}"/>
              </a:ext>
            </a:extLst>
          </p:cNvPr>
          <p:cNvSpPr>
            <a:spLocks noGrp="1" noChangeArrowheads="1"/>
          </p:cNvSpPr>
          <p:nvPr>
            <p:ph type="dt" sz="half" idx="10"/>
          </p:nvPr>
        </p:nvSpPr>
        <p:spPr/>
        <p:txBody>
          <a:bodyPr/>
          <a:lstStyle>
            <a:lvl1pPr>
              <a:defRPr baseline="-25000"/>
            </a:lvl1pPr>
          </a:lstStyle>
          <a:p>
            <a:pPr>
              <a:defRPr/>
            </a:pPr>
            <a:endParaRPr lang="en-US"/>
          </a:p>
        </p:txBody>
      </p:sp>
      <p:sp>
        <p:nvSpPr>
          <p:cNvPr id="5" name="Rectangle 5">
            <a:extLst>
              <a:ext uri="{FF2B5EF4-FFF2-40B4-BE49-F238E27FC236}">
                <a16:creationId xmlns:a16="http://schemas.microsoft.com/office/drawing/2014/main" id="{1521C3F3-23F4-5A51-1A34-EA274FBE95CD}"/>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6" name="Rectangle 6">
            <a:extLst>
              <a:ext uri="{FF2B5EF4-FFF2-40B4-BE49-F238E27FC236}">
                <a16:creationId xmlns:a16="http://schemas.microsoft.com/office/drawing/2014/main" id="{DECA9D08-DC35-4004-5B74-76BCD781EA4D}"/>
              </a:ext>
            </a:extLst>
          </p:cNvPr>
          <p:cNvSpPr>
            <a:spLocks noGrp="1" noChangeArrowheads="1"/>
          </p:cNvSpPr>
          <p:nvPr>
            <p:ph type="sldNum" sz="quarter" idx="12"/>
          </p:nvPr>
        </p:nvSpPr>
        <p:spPr/>
        <p:txBody>
          <a:bodyPr/>
          <a:lstStyle>
            <a:lvl1pPr>
              <a:defRPr baseline="-25000"/>
            </a:lvl1pPr>
          </a:lstStyle>
          <a:p>
            <a:pPr>
              <a:defRPr/>
            </a:pPr>
            <a:fld id="{D9C7E71A-0EA7-6C48-8C4A-0F52A39F1B3C}" type="slidenum">
              <a:rPr lang="en-US" altLang="en-US"/>
              <a:pPr>
                <a:defRPr/>
              </a:pPr>
              <a:t>‹#›</a:t>
            </a:fld>
            <a:endParaRPr lang="en-US" altLang="en-US"/>
          </a:p>
        </p:txBody>
      </p:sp>
    </p:spTree>
    <p:extLst>
      <p:ext uri="{BB962C8B-B14F-4D97-AF65-F5344CB8AC3E}">
        <p14:creationId xmlns:p14="http://schemas.microsoft.com/office/powerpoint/2010/main" val="68676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48B2CA-DAC3-C8C4-06CB-C084FAA6172E}"/>
              </a:ext>
            </a:extLst>
          </p:cNvPr>
          <p:cNvSpPr>
            <a:spLocks noGrp="1" noChangeArrowheads="1"/>
          </p:cNvSpPr>
          <p:nvPr>
            <p:ph type="dt" sz="half" idx="10"/>
          </p:nvPr>
        </p:nvSpPr>
        <p:spPr/>
        <p:txBody>
          <a:bodyPr/>
          <a:lstStyle>
            <a:lvl1pPr>
              <a:defRPr baseline="-25000"/>
            </a:lvl1pPr>
          </a:lstStyle>
          <a:p>
            <a:pPr>
              <a:defRPr/>
            </a:pPr>
            <a:endParaRPr lang="en-US"/>
          </a:p>
        </p:txBody>
      </p:sp>
      <p:sp>
        <p:nvSpPr>
          <p:cNvPr id="5" name="Rectangle 5">
            <a:extLst>
              <a:ext uri="{FF2B5EF4-FFF2-40B4-BE49-F238E27FC236}">
                <a16:creationId xmlns:a16="http://schemas.microsoft.com/office/drawing/2014/main" id="{A77A1522-C22D-318C-EAD1-E9C4CCA07EAE}"/>
              </a:ext>
            </a:extLst>
          </p:cNvPr>
          <p:cNvSpPr>
            <a:spLocks noGrp="1" noChangeArrowheads="1"/>
          </p:cNvSpPr>
          <p:nvPr>
            <p:ph type="ftr" sz="quarter" idx="11"/>
          </p:nvPr>
        </p:nvSpPr>
        <p:spPr/>
        <p:txBody>
          <a:bodyPr/>
          <a:lstStyle>
            <a:lvl1pPr>
              <a:defRPr baseline="-25000"/>
            </a:lvl1pPr>
          </a:lstStyle>
          <a:p>
            <a:pPr>
              <a:defRPr/>
            </a:pPr>
            <a:r>
              <a:rPr lang="en-US"/>
              <a:t>Planetary Sciences</a:t>
            </a:r>
          </a:p>
        </p:txBody>
      </p:sp>
      <p:sp>
        <p:nvSpPr>
          <p:cNvPr id="6" name="Rectangle 6">
            <a:extLst>
              <a:ext uri="{FF2B5EF4-FFF2-40B4-BE49-F238E27FC236}">
                <a16:creationId xmlns:a16="http://schemas.microsoft.com/office/drawing/2014/main" id="{F1504CEF-5160-D61F-CEBA-D1496BA11461}"/>
              </a:ext>
            </a:extLst>
          </p:cNvPr>
          <p:cNvSpPr>
            <a:spLocks noGrp="1" noChangeArrowheads="1"/>
          </p:cNvSpPr>
          <p:nvPr>
            <p:ph type="sldNum" sz="quarter" idx="12"/>
          </p:nvPr>
        </p:nvSpPr>
        <p:spPr/>
        <p:txBody>
          <a:bodyPr/>
          <a:lstStyle>
            <a:lvl1pPr>
              <a:defRPr baseline="-25000"/>
            </a:lvl1pPr>
          </a:lstStyle>
          <a:p>
            <a:pPr>
              <a:defRPr/>
            </a:pPr>
            <a:fld id="{CA23905F-DF5B-2843-8AEC-33FCF57D417B}" type="slidenum">
              <a:rPr lang="en-US" altLang="en-US"/>
              <a:pPr>
                <a:defRPr/>
              </a:pPr>
              <a:t>‹#›</a:t>
            </a:fld>
            <a:endParaRPr lang="en-US" altLang="en-US"/>
          </a:p>
        </p:txBody>
      </p:sp>
    </p:spTree>
    <p:extLst>
      <p:ext uri="{BB962C8B-B14F-4D97-AF65-F5344CB8AC3E}">
        <p14:creationId xmlns:p14="http://schemas.microsoft.com/office/powerpoint/2010/main" val="3122068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C78F703-4F22-45AE-6626-B953F23F7314}"/>
              </a:ext>
            </a:extLst>
          </p:cNvPr>
          <p:cNvSpPr>
            <a:spLocks noGrp="1" noChangeArrowheads="1"/>
          </p:cNvSpPr>
          <p:nvPr>
            <p:ph type="dt" sz="half" idx="10"/>
          </p:nvPr>
        </p:nvSpPr>
        <p:spPr/>
        <p:txBody>
          <a:bodyPr/>
          <a:lstStyle>
            <a:lvl1pPr>
              <a:defRPr baseline="-25000"/>
            </a:lvl1pPr>
          </a:lstStyle>
          <a:p>
            <a:pPr>
              <a:defRPr/>
            </a:pPr>
            <a:fld id="{DEE4E650-7BF8-F84D-8C6B-0FEE32992FA8}"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2D1161B0-9EE3-8DD0-F1E4-2726327A6BD4}"/>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6" name="Rectangle 6">
            <a:extLst>
              <a:ext uri="{FF2B5EF4-FFF2-40B4-BE49-F238E27FC236}">
                <a16:creationId xmlns:a16="http://schemas.microsoft.com/office/drawing/2014/main" id="{56508E9E-82EA-4958-EFDE-5904585F51A7}"/>
              </a:ext>
            </a:extLst>
          </p:cNvPr>
          <p:cNvSpPr>
            <a:spLocks noGrp="1" noChangeArrowheads="1"/>
          </p:cNvSpPr>
          <p:nvPr>
            <p:ph type="sldNum" sz="quarter" idx="12"/>
          </p:nvPr>
        </p:nvSpPr>
        <p:spPr/>
        <p:txBody>
          <a:bodyPr/>
          <a:lstStyle>
            <a:lvl1pPr>
              <a:defRPr baseline="-25000"/>
            </a:lvl1pPr>
          </a:lstStyle>
          <a:p>
            <a:pPr>
              <a:defRPr/>
            </a:pPr>
            <a:fld id="{F546FD8F-607F-CE4C-9DD6-B754904952DB}" type="slidenum">
              <a:rPr lang="en-US" altLang="en-US"/>
              <a:pPr>
                <a:defRPr/>
              </a:pPr>
              <a:t>‹#›</a:t>
            </a:fld>
            <a:endParaRPr lang="en-US" altLang="en-US"/>
          </a:p>
        </p:txBody>
      </p:sp>
    </p:spTree>
    <p:extLst>
      <p:ext uri="{BB962C8B-B14F-4D97-AF65-F5344CB8AC3E}">
        <p14:creationId xmlns:p14="http://schemas.microsoft.com/office/powerpoint/2010/main" val="3229911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1153FF-7C10-C223-F741-1D40B9593D9F}"/>
              </a:ext>
            </a:extLst>
          </p:cNvPr>
          <p:cNvSpPr>
            <a:spLocks noGrp="1" noChangeArrowheads="1"/>
          </p:cNvSpPr>
          <p:nvPr>
            <p:ph type="dt" sz="half" idx="10"/>
          </p:nvPr>
        </p:nvSpPr>
        <p:spPr/>
        <p:txBody>
          <a:bodyPr/>
          <a:lstStyle>
            <a:lvl1pPr>
              <a:defRPr baseline="-25000"/>
            </a:lvl1pPr>
          </a:lstStyle>
          <a:p>
            <a:pPr>
              <a:defRPr/>
            </a:pPr>
            <a:fld id="{00656C99-09B9-DD4A-94BF-3F483130DC27}"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E0326BA4-6C31-231F-2436-E5C891FB88ED}"/>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6" name="Rectangle 6">
            <a:extLst>
              <a:ext uri="{FF2B5EF4-FFF2-40B4-BE49-F238E27FC236}">
                <a16:creationId xmlns:a16="http://schemas.microsoft.com/office/drawing/2014/main" id="{C875F32D-7B88-CB59-8775-9B2D5E8B3B7B}"/>
              </a:ext>
            </a:extLst>
          </p:cNvPr>
          <p:cNvSpPr>
            <a:spLocks noGrp="1" noChangeArrowheads="1"/>
          </p:cNvSpPr>
          <p:nvPr>
            <p:ph type="sldNum" sz="quarter" idx="12"/>
          </p:nvPr>
        </p:nvSpPr>
        <p:spPr/>
        <p:txBody>
          <a:bodyPr/>
          <a:lstStyle>
            <a:lvl1pPr>
              <a:defRPr baseline="-25000"/>
            </a:lvl1pPr>
          </a:lstStyle>
          <a:p>
            <a:pPr>
              <a:defRPr/>
            </a:pPr>
            <a:fld id="{BFD529B8-EE0E-3840-95F6-8AC4C728D04A}" type="slidenum">
              <a:rPr lang="en-US" altLang="en-US"/>
              <a:pPr>
                <a:defRPr/>
              </a:pPr>
              <a:t>‹#›</a:t>
            </a:fld>
            <a:endParaRPr lang="en-US" altLang="en-US"/>
          </a:p>
        </p:txBody>
      </p:sp>
    </p:spTree>
    <p:extLst>
      <p:ext uri="{BB962C8B-B14F-4D97-AF65-F5344CB8AC3E}">
        <p14:creationId xmlns:p14="http://schemas.microsoft.com/office/powerpoint/2010/main" val="353626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20727C-2693-5986-AA46-2DBE45879E65}"/>
              </a:ext>
            </a:extLst>
          </p:cNvPr>
          <p:cNvSpPr>
            <a:spLocks noGrp="1" noChangeArrowheads="1"/>
          </p:cNvSpPr>
          <p:nvPr>
            <p:ph type="dt" sz="half" idx="10"/>
          </p:nvPr>
        </p:nvSpPr>
        <p:spPr/>
        <p:txBody>
          <a:bodyPr/>
          <a:lstStyle>
            <a:lvl1pPr>
              <a:defRPr baseline="-25000"/>
            </a:lvl1pPr>
          </a:lstStyle>
          <a:p>
            <a:pPr>
              <a:defRPr/>
            </a:pPr>
            <a:fld id="{AC890364-B2FE-5641-870A-5D374E33E2F0}"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8CE18367-D008-990C-53B4-BD9FA6CA5418}"/>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6" name="Rectangle 6">
            <a:extLst>
              <a:ext uri="{FF2B5EF4-FFF2-40B4-BE49-F238E27FC236}">
                <a16:creationId xmlns:a16="http://schemas.microsoft.com/office/drawing/2014/main" id="{B1E71506-FE82-41DB-7123-F501075B399E}"/>
              </a:ext>
            </a:extLst>
          </p:cNvPr>
          <p:cNvSpPr>
            <a:spLocks noGrp="1" noChangeArrowheads="1"/>
          </p:cNvSpPr>
          <p:nvPr>
            <p:ph type="sldNum" sz="quarter" idx="12"/>
          </p:nvPr>
        </p:nvSpPr>
        <p:spPr/>
        <p:txBody>
          <a:bodyPr/>
          <a:lstStyle>
            <a:lvl1pPr>
              <a:defRPr baseline="-25000"/>
            </a:lvl1pPr>
          </a:lstStyle>
          <a:p>
            <a:pPr>
              <a:defRPr/>
            </a:pPr>
            <a:fld id="{DBE21C07-3EA4-F24A-8A1D-84B86FFB5050}" type="slidenum">
              <a:rPr lang="en-US" altLang="en-US"/>
              <a:pPr>
                <a:defRPr/>
              </a:pPr>
              <a:t>‹#›</a:t>
            </a:fld>
            <a:endParaRPr lang="en-US" altLang="en-US"/>
          </a:p>
        </p:txBody>
      </p:sp>
    </p:spTree>
    <p:extLst>
      <p:ext uri="{BB962C8B-B14F-4D97-AF65-F5344CB8AC3E}">
        <p14:creationId xmlns:p14="http://schemas.microsoft.com/office/powerpoint/2010/main" val="21857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181BF5-12A5-EDFF-DC24-F9E6194F417B}"/>
              </a:ext>
            </a:extLst>
          </p:cNvPr>
          <p:cNvSpPr>
            <a:spLocks noGrp="1" noChangeArrowheads="1"/>
          </p:cNvSpPr>
          <p:nvPr>
            <p:ph type="dt" sz="half" idx="10"/>
          </p:nvPr>
        </p:nvSpPr>
        <p:spPr/>
        <p:txBody>
          <a:bodyPr/>
          <a:lstStyle>
            <a:lvl1pPr>
              <a:defRPr baseline="-25000"/>
            </a:lvl1pPr>
          </a:lstStyle>
          <a:p>
            <a:pPr>
              <a:defRPr/>
            </a:pPr>
            <a:fld id="{69A045E8-3134-F248-ABC1-3EB7BA458B5A}" type="datetime1">
              <a:rPr lang="en-US" altLang="en-US"/>
              <a:pPr>
                <a:defRPr/>
              </a:pPr>
              <a:t>10/13/24</a:t>
            </a:fld>
            <a:endParaRPr lang="en-US" altLang="en-US"/>
          </a:p>
        </p:txBody>
      </p:sp>
      <p:sp>
        <p:nvSpPr>
          <p:cNvPr id="6" name="Footer Placeholder 5">
            <a:extLst>
              <a:ext uri="{FF2B5EF4-FFF2-40B4-BE49-F238E27FC236}">
                <a16:creationId xmlns:a16="http://schemas.microsoft.com/office/drawing/2014/main" id="{07CCB308-C88D-F22E-BB5A-FDC3382EBD72}"/>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7" name="Slide Number Placeholder 6">
            <a:extLst>
              <a:ext uri="{FF2B5EF4-FFF2-40B4-BE49-F238E27FC236}">
                <a16:creationId xmlns:a16="http://schemas.microsoft.com/office/drawing/2014/main" id="{9731DFBA-0B23-BC73-0B36-559569EC00EF}"/>
              </a:ext>
            </a:extLst>
          </p:cNvPr>
          <p:cNvSpPr>
            <a:spLocks noGrp="1" noChangeArrowheads="1"/>
          </p:cNvSpPr>
          <p:nvPr>
            <p:ph type="sldNum" sz="quarter" idx="12"/>
          </p:nvPr>
        </p:nvSpPr>
        <p:spPr/>
        <p:txBody>
          <a:bodyPr/>
          <a:lstStyle>
            <a:lvl1pPr>
              <a:defRPr baseline="-25000"/>
            </a:lvl1pPr>
          </a:lstStyle>
          <a:p>
            <a:pPr>
              <a:defRPr/>
            </a:pPr>
            <a:fld id="{AA72AB5A-C635-E94E-886E-7304414D5880}" type="slidenum">
              <a:rPr lang="en-US" altLang="en-US"/>
              <a:pPr>
                <a:defRPr/>
              </a:pPr>
              <a:t>‹#›</a:t>
            </a:fld>
            <a:endParaRPr lang="en-US" altLang="en-US"/>
          </a:p>
        </p:txBody>
      </p:sp>
    </p:spTree>
    <p:extLst>
      <p:ext uri="{BB962C8B-B14F-4D97-AF65-F5344CB8AC3E}">
        <p14:creationId xmlns:p14="http://schemas.microsoft.com/office/powerpoint/2010/main" val="3861186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967EF4-7D12-A2C2-539C-54AB373A80C4}"/>
              </a:ext>
            </a:extLst>
          </p:cNvPr>
          <p:cNvSpPr>
            <a:spLocks noGrp="1" noChangeArrowheads="1"/>
          </p:cNvSpPr>
          <p:nvPr>
            <p:ph type="dt" sz="half" idx="10"/>
          </p:nvPr>
        </p:nvSpPr>
        <p:spPr/>
        <p:txBody>
          <a:bodyPr/>
          <a:lstStyle>
            <a:lvl1pPr>
              <a:defRPr baseline="-25000"/>
            </a:lvl1pPr>
          </a:lstStyle>
          <a:p>
            <a:pPr>
              <a:defRPr/>
            </a:pPr>
            <a:fld id="{F157E6EA-FAD8-D643-8004-132954231DCC}" type="datetime1">
              <a:rPr lang="en-US" altLang="en-US"/>
              <a:pPr>
                <a:defRPr/>
              </a:pPr>
              <a:t>10/13/24</a:t>
            </a:fld>
            <a:endParaRPr lang="en-US" altLang="en-US"/>
          </a:p>
        </p:txBody>
      </p:sp>
      <p:sp>
        <p:nvSpPr>
          <p:cNvPr id="8" name="Rectangle 5">
            <a:extLst>
              <a:ext uri="{FF2B5EF4-FFF2-40B4-BE49-F238E27FC236}">
                <a16:creationId xmlns:a16="http://schemas.microsoft.com/office/drawing/2014/main" id="{C288F261-2996-8632-6B0E-45C766E4E4BD}"/>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9" name="Rectangle 6">
            <a:extLst>
              <a:ext uri="{FF2B5EF4-FFF2-40B4-BE49-F238E27FC236}">
                <a16:creationId xmlns:a16="http://schemas.microsoft.com/office/drawing/2014/main" id="{AFAD4D84-288D-4197-646A-884D715752CA}"/>
              </a:ext>
            </a:extLst>
          </p:cNvPr>
          <p:cNvSpPr>
            <a:spLocks noGrp="1" noChangeArrowheads="1"/>
          </p:cNvSpPr>
          <p:nvPr>
            <p:ph type="sldNum" sz="quarter" idx="12"/>
          </p:nvPr>
        </p:nvSpPr>
        <p:spPr/>
        <p:txBody>
          <a:bodyPr/>
          <a:lstStyle>
            <a:lvl1pPr>
              <a:defRPr baseline="-25000"/>
            </a:lvl1pPr>
          </a:lstStyle>
          <a:p>
            <a:pPr>
              <a:defRPr/>
            </a:pPr>
            <a:fld id="{8A8BF858-3BF6-3749-9287-987DE42C2D3E}" type="slidenum">
              <a:rPr lang="en-US" altLang="en-US"/>
              <a:pPr>
                <a:defRPr/>
              </a:pPr>
              <a:t>‹#›</a:t>
            </a:fld>
            <a:endParaRPr lang="en-US" altLang="en-US"/>
          </a:p>
        </p:txBody>
      </p:sp>
    </p:spTree>
    <p:extLst>
      <p:ext uri="{BB962C8B-B14F-4D97-AF65-F5344CB8AC3E}">
        <p14:creationId xmlns:p14="http://schemas.microsoft.com/office/powerpoint/2010/main" val="2966113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575294-52A2-751B-A859-CBFEA3F7C5A1}"/>
              </a:ext>
            </a:extLst>
          </p:cNvPr>
          <p:cNvSpPr>
            <a:spLocks noGrp="1" noChangeArrowheads="1"/>
          </p:cNvSpPr>
          <p:nvPr>
            <p:ph type="dt" sz="half" idx="10"/>
          </p:nvPr>
        </p:nvSpPr>
        <p:spPr/>
        <p:txBody>
          <a:bodyPr/>
          <a:lstStyle>
            <a:lvl1pPr>
              <a:defRPr baseline="-25000"/>
            </a:lvl1pPr>
          </a:lstStyle>
          <a:p>
            <a:pPr>
              <a:defRPr/>
            </a:pPr>
            <a:fld id="{5D5F3FCD-D6C1-A349-9877-C7660BC17229}" type="datetime1">
              <a:rPr lang="en-US" altLang="en-US"/>
              <a:pPr>
                <a:defRPr/>
              </a:pPr>
              <a:t>10/13/24</a:t>
            </a:fld>
            <a:endParaRPr lang="en-US" altLang="en-US"/>
          </a:p>
        </p:txBody>
      </p:sp>
      <p:sp>
        <p:nvSpPr>
          <p:cNvPr id="4" name="Rectangle 5">
            <a:extLst>
              <a:ext uri="{FF2B5EF4-FFF2-40B4-BE49-F238E27FC236}">
                <a16:creationId xmlns:a16="http://schemas.microsoft.com/office/drawing/2014/main" id="{DDBF87DB-5C7A-62A0-082D-A791805A1325}"/>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5" name="Rectangle 6">
            <a:extLst>
              <a:ext uri="{FF2B5EF4-FFF2-40B4-BE49-F238E27FC236}">
                <a16:creationId xmlns:a16="http://schemas.microsoft.com/office/drawing/2014/main" id="{9B9C8B12-6AD9-9CA6-8C8A-EBD3C29B0914}"/>
              </a:ext>
            </a:extLst>
          </p:cNvPr>
          <p:cNvSpPr>
            <a:spLocks noGrp="1" noChangeArrowheads="1"/>
          </p:cNvSpPr>
          <p:nvPr>
            <p:ph type="sldNum" sz="quarter" idx="12"/>
          </p:nvPr>
        </p:nvSpPr>
        <p:spPr/>
        <p:txBody>
          <a:bodyPr/>
          <a:lstStyle>
            <a:lvl1pPr>
              <a:defRPr baseline="-25000"/>
            </a:lvl1pPr>
          </a:lstStyle>
          <a:p>
            <a:pPr>
              <a:defRPr/>
            </a:pPr>
            <a:fld id="{E9CDF723-0FCC-3841-B789-3A290FA7B8D8}" type="slidenum">
              <a:rPr lang="en-US" altLang="en-US"/>
              <a:pPr>
                <a:defRPr/>
              </a:pPr>
              <a:t>‹#›</a:t>
            </a:fld>
            <a:endParaRPr lang="en-US" altLang="en-US"/>
          </a:p>
        </p:txBody>
      </p:sp>
    </p:spTree>
    <p:extLst>
      <p:ext uri="{BB962C8B-B14F-4D97-AF65-F5344CB8AC3E}">
        <p14:creationId xmlns:p14="http://schemas.microsoft.com/office/powerpoint/2010/main" val="40685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955D4A-2F18-3E2A-810C-93DD59BB13B2}"/>
              </a:ext>
            </a:extLst>
          </p:cNvPr>
          <p:cNvSpPr>
            <a:spLocks noGrp="1" noChangeArrowheads="1"/>
          </p:cNvSpPr>
          <p:nvPr>
            <p:ph type="dt" sz="half" idx="10"/>
          </p:nvPr>
        </p:nvSpPr>
        <p:spPr/>
        <p:txBody>
          <a:bodyPr/>
          <a:lstStyle>
            <a:lvl1pPr>
              <a:defRPr baseline="-25000"/>
            </a:lvl1pPr>
          </a:lstStyle>
          <a:p>
            <a:pPr>
              <a:defRPr/>
            </a:pPr>
            <a:fld id="{90746700-CCDD-7B42-8CD8-A7C3EBB55AB1}" type="datetime1">
              <a:rPr lang="en-US" altLang="en-US"/>
              <a:pPr>
                <a:defRPr/>
              </a:pPr>
              <a:t>10/13/24</a:t>
            </a:fld>
            <a:endParaRPr lang="en-US" altLang="en-US"/>
          </a:p>
        </p:txBody>
      </p:sp>
      <p:sp>
        <p:nvSpPr>
          <p:cNvPr id="3" name="Rectangle 5">
            <a:extLst>
              <a:ext uri="{FF2B5EF4-FFF2-40B4-BE49-F238E27FC236}">
                <a16:creationId xmlns:a16="http://schemas.microsoft.com/office/drawing/2014/main" id="{FB28E52A-4EF4-0C5E-F75D-6FD2A22C0E4D}"/>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4" name="Rectangle 6">
            <a:extLst>
              <a:ext uri="{FF2B5EF4-FFF2-40B4-BE49-F238E27FC236}">
                <a16:creationId xmlns:a16="http://schemas.microsoft.com/office/drawing/2014/main" id="{C9748F82-F93E-D7E9-4D08-88D6B4296F24}"/>
              </a:ext>
            </a:extLst>
          </p:cNvPr>
          <p:cNvSpPr>
            <a:spLocks noGrp="1" noChangeArrowheads="1"/>
          </p:cNvSpPr>
          <p:nvPr>
            <p:ph type="sldNum" sz="quarter" idx="12"/>
          </p:nvPr>
        </p:nvSpPr>
        <p:spPr/>
        <p:txBody>
          <a:bodyPr/>
          <a:lstStyle>
            <a:lvl1pPr>
              <a:defRPr baseline="-25000"/>
            </a:lvl1pPr>
          </a:lstStyle>
          <a:p>
            <a:pPr>
              <a:defRPr/>
            </a:pPr>
            <a:fld id="{583C8588-E14B-5340-8618-3DA30E0F21BF}" type="slidenum">
              <a:rPr lang="en-US" altLang="en-US"/>
              <a:pPr>
                <a:defRPr/>
              </a:pPr>
              <a:t>‹#›</a:t>
            </a:fld>
            <a:endParaRPr lang="en-US" altLang="en-US"/>
          </a:p>
        </p:txBody>
      </p:sp>
    </p:spTree>
    <p:extLst>
      <p:ext uri="{BB962C8B-B14F-4D97-AF65-F5344CB8AC3E}">
        <p14:creationId xmlns:p14="http://schemas.microsoft.com/office/powerpoint/2010/main" val="413111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4D0AEF-168A-6010-A46D-4FACE89D1E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BB9B6C-61A5-53CA-DE58-A0C1493C7D8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8052A09-91D3-5FB4-E86C-A43294086318}"/>
              </a:ext>
            </a:extLst>
          </p:cNvPr>
          <p:cNvSpPr>
            <a:spLocks noGrp="1" noChangeArrowheads="1"/>
          </p:cNvSpPr>
          <p:nvPr>
            <p:ph type="sldNum" sz="quarter" idx="12"/>
          </p:nvPr>
        </p:nvSpPr>
        <p:spPr>
          <a:ln/>
        </p:spPr>
        <p:txBody>
          <a:bodyPr/>
          <a:lstStyle>
            <a:lvl1pPr>
              <a:defRPr/>
            </a:lvl1pPr>
          </a:lstStyle>
          <a:p>
            <a:pPr>
              <a:defRPr/>
            </a:pPr>
            <a:fld id="{885781CB-CA15-2342-AD9C-428EA58216F0}" type="slidenum">
              <a:rPr lang="en-US" altLang="en-US"/>
              <a:pPr>
                <a:defRPr/>
              </a:pPr>
              <a:t>‹#›</a:t>
            </a:fld>
            <a:endParaRPr lang="en-US" altLang="en-US"/>
          </a:p>
        </p:txBody>
      </p:sp>
    </p:spTree>
    <p:extLst>
      <p:ext uri="{BB962C8B-B14F-4D97-AF65-F5344CB8AC3E}">
        <p14:creationId xmlns:p14="http://schemas.microsoft.com/office/powerpoint/2010/main" val="2738441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D98F1C5-05B9-1B19-EC3B-B3A4090C0947}"/>
              </a:ext>
            </a:extLst>
          </p:cNvPr>
          <p:cNvSpPr>
            <a:spLocks noGrp="1" noChangeArrowheads="1"/>
          </p:cNvSpPr>
          <p:nvPr>
            <p:ph type="dt" sz="half" idx="10"/>
          </p:nvPr>
        </p:nvSpPr>
        <p:spPr/>
        <p:txBody>
          <a:bodyPr/>
          <a:lstStyle>
            <a:lvl1pPr>
              <a:defRPr baseline="-25000"/>
            </a:lvl1pPr>
          </a:lstStyle>
          <a:p>
            <a:pPr>
              <a:defRPr/>
            </a:pPr>
            <a:fld id="{A9A4DA1A-3932-D847-86A7-AC257944E1AE}" type="datetime1">
              <a:rPr lang="en-US" altLang="en-US"/>
              <a:pPr>
                <a:defRPr/>
              </a:pPr>
              <a:t>10/13/24</a:t>
            </a:fld>
            <a:endParaRPr lang="en-US" altLang="en-US"/>
          </a:p>
        </p:txBody>
      </p:sp>
      <p:sp>
        <p:nvSpPr>
          <p:cNvPr id="6" name="Footer Placeholder 5">
            <a:extLst>
              <a:ext uri="{FF2B5EF4-FFF2-40B4-BE49-F238E27FC236}">
                <a16:creationId xmlns:a16="http://schemas.microsoft.com/office/drawing/2014/main" id="{831485E1-823D-96B1-B45A-39C202F78DD2}"/>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7" name="Slide Number Placeholder 6">
            <a:extLst>
              <a:ext uri="{FF2B5EF4-FFF2-40B4-BE49-F238E27FC236}">
                <a16:creationId xmlns:a16="http://schemas.microsoft.com/office/drawing/2014/main" id="{9C853D18-CD3B-2F66-376E-C111730A560D}"/>
              </a:ext>
            </a:extLst>
          </p:cNvPr>
          <p:cNvSpPr>
            <a:spLocks noGrp="1" noChangeArrowheads="1"/>
          </p:cNvSpPr>
          <p:nvPr>
            <p:ph type="sldNum" sz="quarter" idx="12"/>
          </p:nvPr>
        </p:nvSpPr>
        <p:spPr/>
        <p:txBody>
          <a:bodyPr/>
          <a:lstStyle>
            <a:lvl1pPr>
              <a:defRPr baseline="-25000"/>
            </a:lvl1pPr>
          </a:lstStyle>
          <a:p>
            <a:pPr>
              <a:defRPr/>
            </a:pPr>
            <a:fld id="{59084FDE-3609-8240-96D2-724B7A14E7BB}" type="slidenum">
              <a:rPr lang="en-US" altLang="en-US"/>
              <a:pPr>
                <a:defRPr/>
              </a:pPr>
              <a:t>‹#›</a:t>
            </a:fld>
            <a:endParaRPr lang="en-US" altLang="en-US"/>
          </a:p>
        </p:txBody>
      </p:sp>
    </p:spTree>
    <p:extLst>
      <p:ext uri="{BB962C8B-B14F-4D97-AF65-F5344CB8AC3E}">
        <p14:creationId xmlns:p14="http://schemas.microsoft.com/office/powerpoint/2010/main" val="887949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BFA94A0-89C6-A84D-90AE-2EE4AA456A2F}"/>
              </a:ext>
            </a:extLst>
          </p:cNvPr>
          <p:cNvSpPr>
            <a:spLocks noGrp="1" noChangeArrowheads="1"/>
          </p:cNvSpPr>
          <p:nvPr>
            <p:ph type="dt" sz="half" idx="10"/>
          </p:nvPr>
        </p:nvSpPr>
        <p:spPr/>
        <p:txBody>
          <a:bodyPr/>
          <a:lstStyle>
            <a:lvl1pPr>
              <a:defRPr baseline="-25000"/>
            </a:lvl1pPr>
          </a:lstStyle>
          <a:p>
            <a:pPr>
              <a:defRPr/>
            </a:pPr>
            <a:fld id="{776AA266-7AAD-D54B-BA38-35BF84F958D5}" type="datetime1">
              <a:rPr lang="en-US" altLang="en-US"/>
              <a:pPr>
                <a:defRPr/>
              </a:pPr>
              <a:t>10/13/24</a:t>
            </a:fld>
            <a:endParaRPr lang="en-US" altLang="en-US"/>
          </a:p>
        </p:txBody>
      </p:sp>
      <p:sp>
        <p:nvSpPr>
          <p:cNvPr id="6" name="Footer Placeholder 5">
            <a:extLst>
              <a:ext uri="{FF2B5EF4-FFF2-40B4-BE49-F238E27FC236}">
                <a16:creationId xmlns:a16="http://schemas.microsoft.com/office/drawing/2014/main" id="{DB04FCAF-23C5-277A-EBAB-CE5C9F4CEB50}"/>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7" name="Slide Number Placeholder 6">
            <a:extLst>
              <a:ext uri="{FF2B5EF4-FFF2-40B4-BE49-F238E27FC236}">
                <a16:creationId xmlns:a16="http://schemas.microsoft.com/office/drawing/2014/main" id="{D94B2960-3986-6849-466C-8D7E3A1D3265}"/>
              </a:ext>
            </a:extLst>
          </p:cNvPr>
          <p:cNvSpPr>
            <a:spLocks noGrp="1" noChangeArrowheads="1"/>
          </p:cNvSpPr>
          <p:nvPr>
            <p:ph type="sldNum" sz="quarter" idx="12"/>
          </p:nvPr>
        </p:nvSpPr>
        <p:spPr/>
        <p:txBody>
          <a:bodyPr/>
          <a:lstStyle>
            <a:lvl1pPr>
              <a:defRPr baseline="-25000"/>
            </a:lvl1pPr>
          </a:lstStyle>
          <a:p>
            <a:pPr>
              <a:defRPr/>
            </a:pPr>
            <a:fld id="{D451B679-688F-8C4F-8CE7-1993580E7484}" type="slidenum">
              <a:rPr lang="en-US" altLang="en-US"/>
              <a:pPr>
                <a:defRPr/>
              </a:pPr>
              <a:t>‹#›</a:t>
            </a:fld>
            <a:endParaRPr lang="en-US" altLang="en-US"/>
          </a:p>
        </p:txBody>
      </p:sp>
    </p:spTree>
    <p:extLst>
      <p:ext uri="{BB962C8B-B14F-4D97-AF65-F5344CB8AC3E}">
        <p14:creationId xmlns:p14="http://schemas.microsoft.com/office/powerpoint/2010/main" val="3378318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452AD0-AFED-BF16-990D-537F0D1D6EED}"/>
              </a:ext>
            </a:extLst>
          </p:cNvPr>
          <p:cNvSpPr>
            <a:spLocks noGrp="1" noChangeArrowheads="1"/>
          </p:cNvSpPr>
          <p:nvPr>
            <p:ph type="dt" sz="half" idx="10"/>
          </p:nvPr>
        </p:nvSpPr>
        <p:spPr/>
        <p:txBody>
          <a:bodyPr/>
          <a:lstStyle>
            <a:lvl1pPr>
              <a:defRPr baseline="-25000"/>
            </a:lvl1pPr>
          </a:lstStyle>
          <a:p>
            <a:pPr>
              <a:defRPr/>
            </a:pPr>
            <a:fld id="{1A8D969A-A9D5-0440-9FB1-92DB7B0BCA19}"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630B2E1E-F263-4042-E542-490A7BBA7172}"/>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6" name="Rectangle 6">
            <a:extLst>
              <a:ext uri="{FF2B5EF4-FFF2-40B4-BE49-F238E27FC236}">
                <a16:creationId xmlns:a16="http://schemas.microsoft.com/office/drawing/2014/main" id="{CC0F2648-5661-98CA-279F-80AA6CC10340}"/>
              </a:ext>
            </a:extLst>
          </p:cNvPr>
          <p:cNvSpPr>
            <a:spLocks noGrp="1" noChangeArrowheads="1"/>
          </p:cNvSpPr>
          <p:nvPr>
            <p:ph type="sldNum" sz="quarter" idx="12"/>
          </p:nvPr>
        </p:nvSpPr>
        <p:spPr/>
        <p:txBody>
          <a:bodyPr/>
          <a:lstStyle>
            <a:lvl1pPr>
              <a:defRPr baseline="-25000"/>
            </a:lvl1pPr>
          </a:lstStyle>
          <a:p>
            <a:pPr>
              <a:defRPr/>
            </a:pPr>
            <a:fld id="{71721AD4-1B3E-B048-A87A-47D9FD70E730}" type="slidenum">
              <a:rPr lang="en-US" altLang="en-US"/>
              <a:pPr>
                <a:defRPr/>
              </a:pPr>
              <a:t>‹#›</a:t>
            </a:fld>
            <a:endParaRPr lang="en-US" altLang="en-US"/>
          </a:p>
        </p:txBody>
      </p:sp>
    </p:spTree>
    <p:extLst>
      <p:ext uri="{BB962C8B-B14F-4D97-AF65-F5344CB8AC3E}">
        <p14:creationId xmlns:p14="http://schemas.microsoft.com/office/powerpoint/2010/main" val="592425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03B15A-555A-1BE2-A65E-9065AC223B1C}"/>
              </a:ext>
            </a:extLst>
          </p:cNvPr>
          <p:cNvSpPr>
            <a:spLocks noGrp="1" noChangeArrowheads="1"/>
          </p:cNvSpPr>
          <p:nvPr>
            <p:ph type="dt" sz="half" idx="10"/>
          </p:nvPr>
        </p:nvSpPr>
        <p:spPr/>
        <p:txBody>
          <a:bodyPr/>
          <a:lstStyle>
            <a:lvl1pPr>
              <a:defRPr baseline="-25000"/>
            </a:lvl1pPr>
          </a:lstStyle>
          <a:p>
            <a:pPr>
              <a:defRPr/>
            </a:pPr>
            <a:fld id="{016114BF-7BFA-4347-837A-393C15EC95A5}"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550EBE36-99BD-0D32-3DC6-19F0861A1AA2}"/>
              </a:ext>
            </a:extLst>
          </p:cNvPr>
          <p:cNvSpPr>
            <a:spLocks noGrp="1" noChangeArrowheads="1"/>
          </p:cNvSpPr>
          <p:nvPr>
            <p:ph type="ftr" sz="quarter" idx="11"/>
          </p:nvPr>
        </p:nvSpPr>
        <p:spPr/>
        <p:txBody>
          <a:bodyPr/>
          <a:lstStyle>
            <a:lvl1pPr>
              <a:defRPr baseline="-25000"/>
            </a:lvl1pPr>
          </a:lstStyle>
          <a:p>
            <a:pPr>
              <a:defRPr/>
            </a:pPr>
            <a:r>
              <a:rPr lang="en-US"/>
              <a:t>Planetary SciencesPlanetary Sciences</a:t>
            </a:r>
          </a:p>
        </p:txBody>
      </p:sp>
      <p:sp>
        <p:nvSpPr>
          <p:cNvPr id="6" name="Rectangle 6">
            <a:extLst>
              <a:ext uri="{FF2B5EF4-FFF2-40B4-BE49-F238E27FC236}">
                <a16:creationId xmlns:a16="http://schemas.microsoft.com/office/drawing/2014/main" id="{2B1C0171-2BFE-55AC-6524-6C6F3C1F85F6}"/>
              </a:ext>
            </a:extLst>
          </p:cNvPr>
          <p:cNvSpPr>
            <a:spLocks noGrp="1" noChangeArrowheads="1"/>
          </p:cNvSpPr>
          <p:nvPr>
            <p:ph type="sldNum" sz="quarter" idx="12"/>
          </p:nvPr>
        </p:nvSpPr>
        <p:spPr/>
        <p:txBody>
          <a:bodyPr/>
          <a:lstStyle>
            <a:lvl1pPr>
              <a:defRPr baseline="-25000"/>
            </a:lvl1pPr>
          </a:lstStyle>
          <a:p>
            <a:pPr>
              <a:defRPr/>
            </a:pPr>
            <a:fld id="{630B2ECE-7604-6344-84BF-DD3C5D202A2E}" type="slidenum">
              <a:rPr lang="en-US" altLang="en-US"/>
              <a:pPr>
                <a:defRPr/>
              </a:pPr>
              <a:t>‹#›</a:t>
            </a:fld>
            <a:endParaRPr lang="en-US" altLang="en-US"/>
          </a:p>
        </p:txBody>
      </p:sp>
    </p:spTree>
    <p:extLst>
      <p:ext uri="{BB962C8B-B14F-4D97-AF65-F5344CB8AC3E}">
        <p14:creationId xmlns:p14="http://schemas.microsoft.com/office/powerpoint/2010/main" val="351231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F10E54-F6D6-6002-8A87-BBE03FC345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F72179-2CB0-7C0E-2DA6-AB2E2DB5280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F764097-17F8-B473-11C1-761CA5530668}"/>
              </a:ext>
            </a:extLst>
          </p:cNvPr>
          <p:cNvSpPr>
            <a:spLocks noGrp="1" noChangeArrowheads="1"/>
          </p:cNvSpPr>
          <p:nvPr>
            <p:ph type="sldNum" sz="quarter" idx="12"/>
          </p:nvPr>
        </p:nvSpPr>
        <p:spPr>
          <a:ln/>
        </p:spPr>
        <p:txBody>
          <a:bodyPr/>
          <a:lstStyle>
            <a:lvl1pPr>
              <a:defRPr/>
            </a:lvl1pPr>
          </a:lstStyle>
          <a:p>
            <a:pPr>
              <a:defRPr/>
            </a:pPr>
            <a:fld id="{D3DFBA09-F1F3-4642-A4F6-05496E1D6427}" type="slidenum">
              <a:rPr lang="en-US" altLang="en-US"/>
              <a:pPr>
                <a:defRPr/>
              </a:pPr>
              <a:t>‹#›</a:t>
            </a:fld>
            <a:endParaRPr lang="en-US" altLang="en-US"/>
          </a:p>
        </p:txBody>
      </p:sp>
    </p:spTree>
    <p:extLst>
      <p:ext uri="{BB962C8B-B14F-4D97-AF65-F5344CB8AC3E}">
        <p14:creationId xmlns:p14="http://schemas.microsoft.com/office/powerpoint/2010/main" val="2140879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4A200D-3F03-DF4D-2654-FA9BF27389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DFEBAD-6EB7-46D0-5F70-3ACEB5655D7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D95B378-12D8-E4B9-CCDA-E5893B80F20E}"/>
              </a:ext>
            </a:extLst>
          </p:cNvPr>
          <p:cNvSpPr>
            <a:spLocks noGrp="1" noChangeArrowheads="1"/>
          </p:cNvSpPr>
          <p:nvPr>
            <p:ph type="sldNum" sz="quarter" idx="12"/>
          </p:nvPr>
        </p:nvSpPr>
        <p:spPr>
          <a:ln/>
        </p:spPr>
        <p:txBody>
          <a:bodyPr/>
          <a:lstStyle>
            <a:lvl1pPr>
              <a:defRPr/>
            </a:lvl1pPr>
          </a:lstStyle>
          <a:p>
            <a:pPr>
              <a:defRPr/>
            </a:pPr>
            <a:fld id="{E1C4A809-35C0-0641-AB92-BA4346447630}" type="slidenum">
              <a:rPr lang="en-US" altLang="en-US"/>
              <a:pPr>
                <a:defRPr/>
              </a:pPr>
              <a:t>‹#›</a:t>
            </a:fld>
            <a:endParaRPr lang="en-US" altLang="en-US"/>
          </a:p>
        </p:txBody>
      </p:sp>
    </p:spTree>
    <p:extLst>
      <p:ext uri="{BB962C8B-B14F-4D97-AF65-F5344CB8AC3E}">
        <p14:creationId xmlns:p14="http://schemas.microsoft.com/office/powerpoint/2010/main" val="2620622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6190E8-4E61-B8D9-A2E0-6B2B8213DB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704E6B-D06A-D1D4-3B0B-77A9CFA5EA2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21EB91B-2F44-2537-BF05-C254A5AC6439}"/>
              </a:ext>
            </a:extLst>
          </p:cNvPr>
          <p:cNvSpPr>
            <a:spLocks noGrp="1" noChangeArrowheads="1"/>
          </p:cNvSpPr>
          <p:nvPr>
            <p:ph type="sldNum" sz="quarter" idx="12"/>
          </p:nvPr>
        </p:nvSpPr>
        <p:spPr>
          <a:ln/>
        </p:spPr>
        <p:txBody>
          <a:bodyPr/>
          <a:lstStyle>
            <a:lvl1pPr>
              <a:defRPr/>
            </a:lvl1pPr>
          </a:lstStyle>
          <a:p>
            <a:pPr>
              <a:defRPr/>
            </a:pPr>
            <a:fld id="{CF02B086-86BC-F040-924E-B451E533B9A5}" type="slidenum">
              <a:rPr lang="en-US" altLang="en-US"/>
              <a:pPr>
                <a:defRPr/>
              </a:pPr>
              <a:t>‹#›</a:t>
            </a:fld>
            <a:endParaRPr lang="en-US" altLang="en-US"/>
          </a:p>
        </p:txBody>
      </p:sp>
    </p:spTree>
    <p:extLst>
      <p:ext uri="{BB962C8B-B14F-4D97-AF65-F5344CB8AC3E}">
        <p14:creationId xmlns:p14="http://schemas.microsoft.com/office/powerpoint/2010/main" val="1794087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3D77AB-0294-8E81-865D-12EF31B699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2C2C49-4779-97A6-3EC3-638044580A9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7DE7E40-4AA8-BC2D-38B7-9FCD538C61EC}"/>
              </a:ext>
            </a:extLst>
          </p:cNvPr>
          <p:cNvSpPr>
            <a:spLocks noGrp="1" noChangeArrowheads="1"/>
          </p:cNvSpPr>
          <p:nvPr>
            <p:ph type="sldNum" sz="quarter" idx="12"/>
          </p:nvPr>
        </p:nvSpPr>
        <p:spPr>
          <a:ln/>
        </p:spPr>
        <p:txBody>
          <a:bodyPr/>
          <a:lstStyle>
            <a:lvl1pPr>
              <a:defRPr/>
            </a:lvl1pPr>
          </a:lstStyle>
          <a:p>
            <a:pPr>
              <a:defRPr/>
            </a:pPr>
            <a:fld id="{9CD3C041-0685-5D4D-B211-D1F6CCEF9ECF}" type="slidenum">
              <a:rPr lang="en-US" altLang="en-US"/>
              <a:pPr>
                <a:defRPr/>
              </a:pPr>
              <a:t>‹#›</a:t>
            </a:fld>
            <a:endParaRPr lang="en-US" altLang="en-US"/>
          </a:p>
        </p:txBody>
      </p:sp>
    </p:spTree>
    <p:extLst>
      <p:ext uri="{BB962C8B-B14F-4D97-AF65-F5344CB8AC3E}">
        <p14:creationId xmlns:p14="http://schemas.microsoft.com/office/powerpoint/2010/main" val="1069862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2449F2-D10B-DEC5-DFF7-4A81A94278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11D9DD-1960-2AB0-CD2C-60363F41B87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BF1A2BB7-F713-C030-55F7-3AE25C635ED4}"/>
              </a:ext>
            </a:extLst>
          </p:cNvPr>
          <p:cNvSpPr>
            <a:spLocks noGrp="1" noChangeArrowheads="1"/>
          </p:cNvSpPr>
          <p:nvPr>
            <p:ph type="sldNum" sz="quarter" idx="12"/>
          </p:nvPr>
        </p:nvSpPr>
        <p:spPr>
          <a:ln/>
        </p:spPr>
        <p:txBody>
          <a:bodyPr/>
          <a:lstStyle>
            <a:lvl1pPr>
              <a:defRPr/>
            </a:lvl1pPr>
          </a:lstStyle>
          <a:p>
            <a:pPr>
              <a:defRPr/>
            </a:pPr>
            <a:fld id="{F6DFD799-5E35-3249-A18C-C190BE3E1FAB}" type="slidenum">
              <a:rPr lang="en-US" altLang="en-US"/>
              <a:pPr>
                <a:defRPr/>
              </a:pPr>
              <a:t>‹#›</a:t>
            </a:fld>
            <a:endParaRPr lang="en-US" altLang="en-US"/>
          </a:p>
        </p:txBody>
      </p:sp>
    </p:spTree>
    <p:extLst>
      <p:ext uri="{BB962C8B-B14F-4D97-AF65-F5344CB8AC3E}">
        <p14:creationId xmlns:p14="http://schemas.microsoft.com/office/powerpoint/2010/main" val="1480140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E38281-10AE-B6CB-A892-3B40619411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AB5E70-362D-1997-9406-C5A46B56FF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E93C8519-190B-B5DD-3701-BEDFE549E4D9}"/>
              </a:ext>
            </a:extLst>
          </p:cNvPr>
          <p:cNvSpPr>
            <a:spLocks noGrp="1" noChangeArrowheads="1"/>
          </p:cNvSpPr>
          <p:nvPr>
            <p:ph type="sldNum" sz="quarter" idx="12"/>
          </p:nvPr>
        </p:nvSpPr>
        <p:spPr>
          <a:ln/>
        </p:spPr>
        <p:txBody>
          <a:bodyPr/>
          <a:lstStyle>
            <a:lvl1pPr>
              <a:defRPr/>
            </a:lvl1pPr>
          </a:lstStyle>
          <a:p>
            <a:pPr>
              <a:defRPr/>
            </a:pPr>
            <a:fld id="{00CBD429-4E0E-134A-84B3-843BB4804EA8}" type="slidenum">
              <a:rPr lang="en-US" altLang="en-US"/>
              <a:pPr>
                <a:defRPr/>
              </a:pPr>
              <a:t>‹#›</a:t>
            </a:fld>
            <a:endParaRPr lang="en-US" altLang="en-US"/>
          </a:p>
        </p:txBody>
      </p:sp>
    </p:spTree>
    <p:extLst>
      <p:ext uri="{BB962C8B-B14F-4D97-AF65-F5344CB8AC3E}">
        <p14:creationId xmlns:p14="http://schemas.microsoft.com/office/powerpoint/2010/main" val="125801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10221D-F44C-310D-2756-29F0FC99A6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8B7DF6-4B74-2164-DE69-1DD46F9FE7E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E9F2115-9B48-025E-B355-6A7E61E46BAF}"/>
              </a:ext>
            </a:extLst>
          </p:cNvPr>
          <p:cNvSpPr>
            <a:spLocks noGrp="1" noChangeArrowheads="1"/>
          </p:cNvSpPr>
          <p:nvPr>
            <p:ph type="sldNum" sz="quarter" idx="12"/>
          </p:nvPr>
        </p:nvSpPr>
        <p:spPr>
          <a:ln/>
        </p:spPr>
        <p:txBody>
          <a:bodyPr/>
          <a:lstStyle>
            <a:lvl1pPr>
              <a:defRPr/>
            </a:lvl1pPr>
          </a:lstStyle>
          <a:p>
            <a:pPr>
              <a:defRPr/>
            </a:pPr>
            <a:fld id="{027F7323-1FF2-AA4D-AF23-7C5EC9F6DAAA}" type="slidenum">
              <a:rPr lang="en-US" altLang="en-US"/>
              <a:pPr>
                <a:defRPr/>
              </a:pPr>
              <a:t>‹#›</a:t>
            </a:fld>
            <a:endParaRPr lang="en-US" altLang="en-US"/>
          </a:p>
        </p:txBody>
      </p:sp>
    </p:spTree>
    <p:extLst>
      <p:ext uri="{BB962C8B-B14F-4D97-AF65-F5344CB8AC3E}">
        <p14:creationId xmlns:p14="http://schemas.microsoft.com/office/powerpoint/2010/main" val="2672393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CE86B2-FDA1-6610-15F4-6BF99CA4DA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DC4F07-F4D0-5410-4E8D-3B2677B3314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209AD291-912B-1899-50E1-FF3A2C60A890}"/>
              </a:ext>
            </a:extLst>
          </p:cNvPr>
          <p:cNvSpPr>
            <a:spLocks noGrp="1" noChangeArrowheads="1"/>
          </p:cNvSpPr>
          <p:nvPr>
            <p:ph type="sldNum" sz="quarter" idx="12"/>
          </p:nvPr>
        </p:nvSpPr>
        <p:spPr>
          <a:ln/>
        </p:spPr>
        <p:txBody>
          <a:bodyPr/>
          <a:lstStyle>
            <a:lvl1pPr>
              <a:defRPr/>
            </a:lvl1pPr>
          </a:lstStyle>
          <a:p>
            <a:pPr>
              <a:defRPr/>
            </a:pPr>
            <a:fld id="{72A4889A-1134-2A4E-80A3-413AA7AB7702}" type="slidenum">
              <a:rPr lang="en-US" altLang="en-US"/>
              <a:pPr>
                <a:defRPr/>
              </a:pPr>
              <a:t>‹#›</a:t>
            </a:fld>
            <a:endParaRPr lang="en-US" altLang="en-US"/>
          </a:p>
        </p:txBody>
      </p:sp>
    </p:spTree>
    <p:extLst>
      <p:ext uri="{BB962C8B-B14F-4D97-AF65-F5344CB8AC3E}">
        <p14:creationId xmlns:p14="http://schemas.microsoft.com/office/powerpoint/2010/main" val="836045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35888F-D561-2138-9A7B-66D0BE0ECA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22BE11-ACAF-0078-56C0-0BD4C96EFD1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620D148-42B0-E7CE-A48E-4DCBDA2A473E}"/>
              </a:ext>
            </a:extLst>
          </p:cNvPr>
          <p:cNvSpPr>
            <a:spLocks noGrp="1" noChangeArrowheads="1"/>
          </p:cNvSpPr>
          <p:nvPr>
            <p:ph type="sldNum" sz="quarter" idx="12"/>
          </p:nvPr>
        </p:nvSpPr>
        <p:spPr>
          <a:ln/>
        </p:spPr>
        <p:txBody>
          <a:bodyPr/>
          <a:lstStyle>
            <a:lvl1pPr>
              <a:defRPr/>
            </a:lvl1pPr>
          </a:lstStyle>
          <a:p>
            <a:pPr>
              <a:defRPr/>
            </a:pPr>
            <a:fld id="{C9DB85B3-C9FA-BE4E-9798-13B8583446A1}" type="slidenum">
              <a:rPr lang="en-US" altLang="en-US"/>
              <a:pPr>
                <a:defRPr/>
              </a:pPr>
              <a:t>‹#›</a:t>
            </a:fld>
            <a:endParaRPr lang="en-US" altLang="en-US"/>
          </a:p>
        </p:txBody>
      </p:sp>
    </p:spTree>
    <p:extLst>
      <p:ext uri="{BB962C8B-B14F-4D97-AF65-F5344CB8AC3E}">
        <p14:creationId xmlns:p14="http://schemas.microsoft.com/office/powerpoint/2010/main" val="36437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6D1A2E-B910-1DF3-7FE2-D304A5B8D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7A3F1F-5398-499B-FC93-1EA443FFB9B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A00584E-3B92-FDA5-81C7-67A27B2A6824}"/>
              </a:ext>
            </a:extLst>
          </p:cNvPr>
          <p:cNvSpPr>
            <a:spLocks noGrp="1" noChangeArrowheads="1"/>
          </p:cNvSpPr>
          <p:nvPr>
            <p:ph type="sldNum" sz="quarter" idx="12"/>
          </p:nvPr>
        </p:nvSpPr>
        <p:spPr>
          <a:ln/>
        </p:spPr>
        <p:txBody>
          <a:bodyPr/>
          <a:lstStyle>
            <a:lvl1pPr>
              <a:defRPr/>
            </a:lvl1pPr>
          </a:lstStyle>
          <a:p>
            <a:pPr>
              <a:defRPr/>
            </a:pPr>
            <a:fld id="{4DB93C33-FEB1-7641-B00A-C46EE99058C3}" type="slidenum">
              <a:rPr lang="en-US" altLang="en-US"/>
              <a:pPr>
                <a:defRPr/>
              </a:pPr>
              <a:t>‹#›</a:t>
            </a:fld>
            <a:endParaRPr lang="en-US" altLang="en-US"/>
          </a:p>
        </p:txBody>
      </p:sp>
    </p:spTree>
    <p:extLst>
      <p:ext uri="{BB962C8B-B14F-4D97-AF65-F5344CB8AC3E}">
        <p14:creationId xmlns:p14="http://schemas.microsoft.com/office/powerpoint/2010/main" val="4283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C0F5D3-1F3A-25E4-EDFA-94CC0DD9A0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8E8EB8-026E-091A-BF1B-C8DD916AB47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CEB142E-A7A5-0AC3-AFA4-1F405D36B506}"/>
              </a:ext>
            </a:extLst>
          </p:cNvPr>
          <p:cNvSpPr>
            <a:spLocks noGrp="1" noChangeArrowheads="1"/>
          </p:cNvSpPr>
          <p:nvPr>
            <p:ph type="sldNum" sz="quarter" idx="12"/>
          </p:nvPr>
        </p:nvSpPr>
        <p:spPr>
          <a:ln/>
        </p:spPr>
        <p:txBody>
          <a:bodyPr/>
          <a:lstStyle>
            <a:lvl1pPr>
              <a:defRPr/>
            </a:lvl1pPr>
          </a:lstStyle>
          <a:p>
            <a:pPr>
              <a:defRPr/>
            </a:pPr>
            <a:fld id="{12954AF2-BFE4-1D41-BD06-88A42A4C7536}" type="slidenum">
              <a:rPr lang="en-US" altLang="en-US"/>
              <a:pPr>
                <a:defRPr/>
              </a:pPr>
              <a:t>‹#›</a:t>
            </a:fld>
            <a:endParaRPr lang="en-US" altLang="en-US"/>
          </a:p>
        </p:txBody>
      </p:sp>
    </p:spTree>
    <p:extLst>
      <p:ext uri="{BB962C8B-B14F-4D97-AF65-F5344CB8AC3E}">
        <p14:creationId xmlns:p14="http://schemas.microsoft.com/office/powerpoint/2010/main" val="1900097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741BBD-6451-3E62-934D-456450CA3B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828777-104B-BC06-D81E-73966834C0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1FB34A8-8BE0-1038-940A-33326AE304E4}"/>
              </a:ext>
            </a:extLst>
          </p:cNvPr>
          <p:cNvSpPr>
            <a:spLocks noGrp="1" noChangeArrowheads="1"/>
          </p:cNvSpPr>
          <p:nvPr>
            <p:ph type="sldNum" sz="quarter" idx="12"/>
          </p:nvPr>
        </p:nvSpPr>
        <p:spPr>
          <a:ln/>
        </p:spPr>
        <p:txBody>
          <a:bodyPr/>
          <a:lstStyle>
            <a:lvl1pPr>
              <a:defRPr/>
            </a:lvl1pPr>
          </a:lstStyle>
          <a:p>
            <a:pPr>
              <a:defRPr/>
            </a:pPr>
            <a:fld id="{87D91381-C9E3-544F-BBCD-467530946175}" type="slidenum">
              <a:rPr lang="en-US" altLang="en-US"/>
              <a:pPr>
                <a:defRPr/>
              </a:pPr>
              <a:t>‹#›</a:t>
            </a:fld>
            <a:endParaRPr lang="en-US" altLang="en-US"/>
          </a:p>
        </p:txBody>
      </p:sp>
    </p:spTree>
    <p:extLst>
      <p:ext uri="{BB962C8B-B14F-4D97-AF65-F5344CB8AC3E}">
        <p14:creationId xmlns:p14="http://schemas.microsoft.com/office/powerpoint/2010/main" val="4111962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41083C-F29C-16E2-DC7B-74484624C961}"/>
              </a:ext>
            </a:extLst>
          </p:cNvPr>
          <p:cNvSpPr>
            <a:spLocks noGrp="1" noChangeArrowheads="1"/>
          </p:cNvSpPr>
          <p:nvPr>
            <p:ph type="dt" sz="half" idx="10"/>
          </p:nvPr>
        </p:nvSpPr>
        <p:spPr>
          <a:ln/>
        </p:spPr>
        <p:txBody>
          <a:bodyPr/>
          <a:lstStyle>
            <a:lvl1pPr>
              <a:defRPr/>
            </a:lvl1pPr>
          </a:lstStyle>
          <a:p>
            <a:pPr>
              <a:defRPr/>
            </a:pPr>
            <a:fld id="{8ADBECD0-4486-F841-BA77-834E5D135AE0}"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8219FFBE-851D-F803-177C-E477AADDA87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C62CA9B-FE26-4F9F-B0C3-0D4424617862}"/>
              </a:ext>
            </a:extLst>
          </p:cNvPr>
          <p:cNvSpPr>
            <a:spLocks noGrp="1" noChangeArrowheads="1"/>
          </p:cNvSpPr>
          <p:nvPr>
            <p:ph type="sldNum" sz="quarter" idx="12"/>
          </p:nvPr>
        </p:nvSpPr>
        <p:spPr>
          <a:ln/>
        </p:spPr>
        <p:txBody>
          <a:bodyPr/>
          <a:lstStyle>
            <a:lvl1pPr>
              <a:defRPr/>
            </a:lvl1pPr>
          </a:lstStyle>
          <a:p>
            <a:pPr>
              <a:defRPr/>
            </a:pPr>
            <a:fld id="{01A3F073-E61B-8E43-988C-AC4D1BF19EE4}" type="slidenum">
              <a:rPr lang="en-US" altLang="en-US"/>
              <a:pPr>
                <a:defRPr/>
              </a:pPr>
              <a:t>‹#›</a:t>
            </a:fld>
            <a:endParaRPr lang="en-US" altLang="en-US"/>
          </a:p>
        </p:txBody>
      </p:sp>
    </p:spTree>
    <p:extLst>
      <p:ext uri="{BB962C8B-B14F-4D97-AF65-F5344CB8AC3E}">
        <p14:creationId xmlns:p14="http://schemas.microsoft.com/office/powerpoint/2010/main" val="3261190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71C19-D18C-4FFF-6FE4-513DCDE6C80F}"/>
              </a:ext>
            </a:extLst>
          </p:cNvPr>
          <p:cNvSpPr>
            <a:spLocks noGrp="1" noChangeArrowheads="1"/>
          </p:cNvSpPr>
          <p:nvPr>
            <p:ph type="dt" sz="half" idx="10"/>
          </p:nvPr>
        </p:nvSpPr>
        <p:spPr>
          <a:ln/>
        </p:spPr>
        <p:txBody>
          <a:bodyPr/>
          <a:lstStyle>
            <a:lvl1pPr>
              <a:defRPr/>
            </a:lvl1pPr>
          </a:lstStyle>
          <a:p>
            <a:pPr>
              <a:defRPr/>
            </a:pPr>
            <a:fld id="{409B0B40-3108-1345-800F-DA8B5E7EF6C1}"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1E6EC0FA-0087-635B-B7A3-83A931A3D4E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5892DD9-2ECA-FC81-CB81-031C7E7A35C0}"/>
              </a:ext>
            </a:extLst>
          </p:cNvPr>
          <p:cNvSpPr>
            <a:spLocks noGrp="1" noChangeArrowheads="1"/>
          </p:cNvSpPr>
          <p:nvPr>
            <p:ph type="sldNum" sz="quarter" idx="12"/>
          </p:nvPr>
        </p:nvSpPr>
        <p:spPr>
          <a:ln/>
        </p:spPr>
        <p:txBody>
          <a:bodyPr/>
          <a:lstStyle>
            <a:lvl1pPr>
              <a:defRPr/>
            </a:lvl1pPr>
          </a:lstStyle>
          <a:p>
            <a:pPr>
              <a:defRPr/>
            </a:pPr>
            <a:fld id="{4F212913-A4DB-F942-8252-909A8AB0A749}" type="slidenum">
              <a:rPr lang="en-US" altLang="en-US"/>
              <a:pPr>
                <a:defRPr/>
              </a:pPr>
              <a:t>‹#›</a:t>
            </a:fld>
            <a:endParaRPr lang="en-US" altLang="en-US"/>
          </a:p>
        </p:txBody>
      </p:sp>
    </p:spTree>
    <p:extLst>
      <p:ext uri="{BB962C8B-B14F-4D97-AF65-F5344CB8AC3E}">
        <p14:creationId xmlns:p14="http://schemas.microsoft.com/office/powerpoint/2010/main" val="1202314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1C132A-7E00-F86A-0F90-69547E2734DA}"/>
              </a:ext>
            </a:extLst>
          </p:cNvPr>
          <p:cNvSpPr>
            <a:spLocks noGrp="1" noChangeArrowheads="1"/>
          </p:cNvSpPr>
          <p:nvPr>
            <p:ph type="dt" sz="half" idx="10"/>
          </p:nvPr>
        </p:nvSpPr>
        <p:spPr>
          <a:ln/>
        </p:spPr>
        <p:txBody>
          <a:bodyPr/>
          <a:lstStyle>
            <a:lvl1pPr>
              <a:defRPr/>
            </a:lvl1pPr>
          </a:lstStyle>
          <a:p>
            <a:pPr>
              <a:defRPr/>
            </a:pPr>
            <a:fld id="{B7D7B3D0-4915-BF44-BF2C-F2183FB5041E}"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82DA9B6B-1827-D305-FA76-8C365E8D056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F28BB0C-A0A0-4BDC-1560-D038666B2DB0}"/>
              </a:ext>
            </a:extLst>
          </p:cNvPr>
          <p:cNvSpPr>
            <a:spLocks noGrp="1" noChangeArrowheads="1"/>
          </p:cNvSpPr>
          <p:nvPr>
            <p:ph type="sldNum" sz="quarter" idx="12"/>
          </p:nvPr>
        </p:nvSpPr>
        <p:spPr>
          <a:ln/>
        </p:spPr>
        <p:txBody>
          <a:bodyPr/>
          <a:lstStyle>
            <a:lvl1pPr>
              <a:defRPr/>
            </a:lvl1pPr>
          </a:lstStyle>
          <a:p>
            <a:pPr>
              <a:defRPr/>
            </a:pPr>
            <a:fld id="{EEDDF40A-4146-3145-8B8D-298A3AB47996}" type="slidenum">
              <a:rPr lang="en-US" altLang="en-US"/>
              <a:pPr>
                <a:defRPr/>
              </a:pPr>
              <a:t>‹#›</a:t>
            </a:fld>
            <a:endParaRPr lang="en-US" altLang="en-US"/>
          </a:p>
        </p:txBody>
      </p:sp>
    </p:spTree>
    <p:extLst>
      <p:ext uri="{BB962C8B-B14F-4D97-AF65-F5344CB8AC3E}">
        <p14:creationId xmlns:p14="http://schemas.microsoft.com/office/powerpoint/2010/main" val="2907526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4E198B-FA31-E149-D7B9-94DEF9164609}"/>
              </a:ext>
            </a:extLst>
          </p:cNvPr>
          <p:cNvSpPr>
            <a:spLocks noGrp="1" noChangeArrowheads="1"/>
          </p:cNvSpPr>
          <p:nvPr>
            <p:ph type="dt" sz="half" idx="10"/>
          </p:nvPr>
        </p:nvSpPr>
        <p:spPr>
          <a:ln/>
        </p:spPr>
        <p:txBody>
          <a:bodyPr/>
          <a:lstStyle>
            <a:lvl1pPr>
              <a:defRPr/>
            </a:lvl1pPr>
          </a:lstStyle>
          <a:p>
            <a:pPr>
              <a:defRPr/>
            </a:pPr>
            <a:fld id="{BB42ABC2-F766-BB42-B3F1-8661B0FBAD49}" type="datetime1">
              <a:rPr lang="en-US" altLang="en-US"/>
              <a:pPr>
                <a:defRPr/>
              </a:pPr>
              <a:t>10/13/24</a:t>
            </a:fld>
            <a:endParaRPr lang="en-US" altLang="en-US"/>
          </a:p>
        </p:txBody>
      </p:sp>
      <p:sp>
        <p:nvSpPr>
          <p:cNvPr id="6" name="Rectangle 5">
            <a:extLst>
              <a:ext uri="{FF2B5EF4-FFF2-40B4-BE49-F238E27FC236}">
                <a16:creationId xmlns:a16="http://schemas.microsoft.com/office/drawing/2014/main" id="{819BDC3E-1EA6-EC3C-0C73-953BD998F9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EF5CF03-9E95-954D-14FD-22DECF8493B8}"/>
              </a:ext>
            </a:extLst>
          </p:cNvPr>
          <p:cNvSpPr>
            <a:spLocks noGrp="1" noChangeArrowheads="1"/>
          </p:cNvSpPr>
          <p:nvPr>
            <p:ph type="sldNum" sz="quarter" idx="12"/>
          </p:nvPr>
        </p:nvSpPr>
        <p:spPr>
          <a:ln/>
        </p:spPr>
        <p:txBody>
          <a:bodyPr/>
          <a:lstStyle>
            <a:lvl1pPr>
              <a:defRPr/>
            </a:lvl1pPr>
          </a:lstStyle>
          <a:p>
            <a:pPr>
              <a:defRPr/>
            </a:pPr>
            <a:fld id="{27B38D00-858E-994F-9FB7-B543FB2F3FAC}" type="slidenum">
              <a:rPr lang="en-US" altLang="en-US"/>
              <a:pPr>
                <a:defRPr/>
              </a:pPr>
              <a:t>‹#›</a:t>
            </a:fld>
            <a:endParaRPr lang="en-US" altLang="en-US"/>
          </a:p>
        </p:txBody>
      </p:sp>
    </p:spTree>
    <p:extLst>
      <p:ext uri="{BB962C8B-B14F-4D97-AF65-F5344CB8AC3E}">
        <p14:creationId xmlns:p14="http://schemas.microsoft.com/office/powerpoint/2010/main" val="479088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C933CE-E17E-1BE6-ACDF-BAD0F21CC5DF}"/>
              </a:ext>
            </a:extLst>
          </p:cNvPr>
          <p:cNvSpPr>
            <a:spLocks noGrp="1" noChangeArrowheads="1"/>
          </p:cNvSpPr>
          <p:nvPr>
            <p:ph type="dt" sz="half" idx="10"/>
          </p:nvPr>
        </p:nvSpPr>
        <p:spPr>
          <a:ln/>
        </p:spPr>
        <p:txBody>
          <a:bodyPr/>
          <a:lstStyle>
            <a:lvl1pPr>
              <a:defRPr/>
            </a:lvl1pPr>
          </a:lstStyle>
          <a:p>
            <a:pPr>
              <a:defRPr/>
            </a:pPr>
            <a:fld id="{CFE91A5E-14F0-4744-8F10-4FDCF0F308BF}" type="datetime1">
              <a:rPr lang="en-US" altLang="en-US"/>
              <a:pPr>
                <a:defRPr/>
              </a:pPr>
              <a:t>10/13/24</a:t>
            </a:fld>
            <a:endParaRPr lang="en-US" altLang="en-US"/>
          </a:p>
        </p:txBody>
      </p:sp>
      <p:sp>
        <p:nvSpPr>
          <p:cNvPr id="8" name="Rectangle 5">
            <a:extLst>
              <a:ext uri="{FF2B5EF4-FFF2-40B4-BE49-F238E27FC236}">
                <a16:creationId xmlns:a16="http://schemas.microsoft.com/office/drawing/2014/main" id="{9843DBB9-6807-DDEB-5441-6C7C827C93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08FECF25-6EB3-3604-C46E-392EDEE04495}"/>
              </a:ext>
            </a:extLst>
          </p:cNvPr>
          <p:cNvSpPr>
            <a:spLocks noGrp="1" noChangeArrowheads="1"/>
          </p:cNvSpPr>
          <p:nvPr>
            <p:ph type="sldNum" sz="quarter" idx="12"/>
          </p:nvPr>
        </p:nvSpPr>
        <p:spPr>
          <a:ln/>
        </p:spPr>
        <p:txBody>
          <a:bodyPr/>
          <a:lstStyle>
            <a:lvl1pPr>
              <a:defRPr/>
            </a:lvl1pPr>
          </a:lstStyle>
          <a:p>
            <a:pPr>
              <a:defRPr/>
            </a:pPr>
            <a:fld id="{AB4F7EB8-2961-E342-86CB-54BE1D6D27BC}" type="slidenum">
              <a:rPr lang="en-US" altLang="en-US"/>
              <a:pPr>
                <a:defRPr/>
              </a:pPr>
              <a:t>‹#›</a:t>
            </a:fld>
            <a:endParaRPr lang="en-US" altLang="en-US"/>
          </a:p>
        </p:txBody>
      </p:sp>
    </p:spTree>
    <p:extLst>
      <p:ext uri="{BB962C8B-B14F-4D97-AF65-F5344CB8AC3E}">
        <p14:creationId xmlns:p14="http://schemas.microsoft.com/office/powerpoint/2010/main" val="5364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9DE457-C1D4-28B9-C588-3DAF3741E9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9A97C4-F88C-4F21-CB0E-9014EFE057B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01382073-4E52-FE5C-F87B-8BC8AACDE0BA}"/>
              </a:ext>
            </a:extLst>
          </p:cNvPr>
          <p:cNvSpPr>
            <a:spLocks noGrp="1" noChangeArrowheads="1"/>
          </p:cNvSpPr>
          <p:nvPr>
            <p:ph type="sldNum" sz="quarter" idx="12"/>
          </p:nvPr>
        </p:nvSpPr>
        <p:spPr>
          <a:ln/>
        </p:spPr>
        <p:txBody>
          <a:bodyPr/>
          <a:lstStyle>
            <a:lvl1pPr>
              <a:defRPr/>
            </a:lvl1pPr>
          </a:lstStyle>
          <a:p>
            <a:pPr>
              <a:defRPr/>
            </a:pPr>
            <a:fld id="{3BF1FA7B-7749-BF40-A038-E0D90EE0D6B7}" type="slidenum">
              <a:rPr lang="en-US" altLang="en-US"/>
              <a:pPr>
                <a:defRPr/>
              </a:pPr>
              <a:t>‹#›</a:t>
            </a:fld>
            <a:endParaRPr lang="en-US" altLang="en-US"/>
          </a:p>
        </p:txBody>
      </p:sp>
    </p:spTree>
    <p:extLst>
      <p:ext uri="{BB962C8B-B14F-4D97-AF65-F5344CB8AC3E}">
        <p14:creationId xmlns:p14="http://schemas.microsoft.com/office/powerpoint/2010/main" val="2218404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BC98A3-1F72-1C0C-2849-2C12B212335E}"/>
              </a:ext>
            </a:extLst>
          </p:cNvPr>
          <p:cNvSpPr>
            <a:spLocks noGrp="1" noChangeArrowheads="1"/>
          </p:cNvSpPr>
          <p:nvPr>
            <p:ph type="dt" sz="half" idx="10"/>
          </p:nvPr>
        </p:nvSpPr>
        <p:spPr>
          <a:ln/>
        </p:spPr>
        <p:txBody>
          <a:bodyPr/>
          <a:lstStyle>
            <a:lvl1pPr>
              <a:defRPr/>
            </a:lvl1pPr>
          </a:lstStyle>
          <a:p>
            <a:pPr>
              <a:defRPr/>
            </a:pPr>
            <a:fld id="{50EDB466-2639-D147-90FE-BD2421CFA172}" type="datetime1">
              <a:rPr lang="en-US" altLang="en-US"/>
              <a:pPr>
                <a:defRPr/>
              </a:pPr>
              <a:t>10/13/24</a:t>
            </a:fld>
            <a:endParaRPr lang="en-US" altLang="en-US"/>
          </a:p>
        </p:txBody>
      </p:sp>
      <p:sp>
        <p:nvSpPr>
          <p:cNvPr id="4" name="Rectangle 5">
            <a:extLst>
              <a:ext uri="{FF2B5EF4-FFF2-40B4-BE49-F238E27FC236}">
                <a16:creationId xmlns:a16="http://schemas.microsoft.com/office/drawing/2014/main" id="{35FA2A7A-39A4-5885-EFEE-A591FC9A7B7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312522A6-A6E4-2DE0-BB65-D6820B990A2C}"/>
              </a:ext>
            </a:extLst>
          </p:cNvPr>
          <p:cNvSpPr>
            <a:spLocks noGrp="1" noChangeArrowheads="1"/>
          </p:cNvSpPr>
          <p:nvPr>
            <p:ph type="sldNum" sz="quarter" idx="12"/>
          </p:nvPr>
        </p:nvSpPr>
        <p:spPr>
          <a:ln/>
        </p:spPr>
        <p:txBody>
          <a:bodyPr/>
          <a:lstStyle>
            <a:lvl1pPr>
              <a:defRPr/>
            </a:lvl1pPr>
          </a:lstStyle>
          <a:p>
            <a:pPr>
              <a:defRPr/>
            </a:pPr>
            <a:fld id="{B47A5D2D-77A2-A744-912C-8A2FCCD38A35}" type="slidenum">
              <a:rPr lang="en-US" altLang="en-US"/>
              <a:pPr>
                <a:defRPr/>
              </a:pPr>
              <a:t>‹#›</a:t>
            </a:fld>
            <a:endParaRPr lang="en-US" altLang="en-US"/>
          </a:p>
        </p:txBody>
      </p:sp>
    </p:spTree>
    <p:extLst>
      <p:ext uri="{BB962C8B-B14F-4D97-AF65-F5344CB8AC3E}">
        <p14:creationId xmlns:p14="http://schemas.microsoft.com/office/powerpoint/2010/main" val="1704497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1E4135-725B-5141-0227-26BAB5CFEED7}"/>
              </a:ext>
            </a:extLst>
          </p:cNvPr>
          <p:cNvSpPr>
            <a:spLocks noGrp="1" noChangeArrowheads="1"/>
          </p:cNvSpPr>
          <p:nvPr>
            <p:ph type="dt" sz="half" idx="10"/>
          </p:nvPr>
        </p:nvSpPr>
        <p:spPr>
          <a:ln/>
        </p:spPr>
        <p:txBody>
          <a:bodyPr/>
          <a:lstStyle>
            <a:lvl1pPr>
              <a:defRPr/>
            </a:lvl1pPr>
          </a:lstStyle>
          <a:p>
            <a:pPr>
              <a:defRPr/>
            </a:pPr>
            <a:fld id="{1B8F7DC0-EE20-A442-BC0E-0D2E8198C012}" type="datetime1">
              <a:rPr lang="en-US" altLang="en-US"/>
              <a:pPr>
                <a:defRPr/>
              </a:pPr>
              <a:t>10/13/24</a:t>
            </a:fld>
            <a:endParaRPr lang="en-US" altLang="en-US"/>
          </a:p>
        </p:txBody>
      </p:sp>
      <p:sp>
        <p:nvSpPr>
          <p:cNvPr id="3" name="Rectangle 5">
            <a:extLst>
              <a:ext uri="{FF2B5EF4-FFF2-40B4-BE49-F238E27FC236}">
                <a16:creationId xmlns:a16="http://schemas.microsoft.com/office/drawing/2014/main" id="{8B569466-D7FF-BAF6-6E29-DDB86F23FA7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D1C3732A-542B-187B-B326-AAFDAAA57030}"/>
              </a:ext>
            </a:extLst>
          </p:cNvPr>
          <p:cNvSpPr>
            <a:spLocks noGrp="1" noChangeArrowheads="1"/>
          </p:cNvSpPr>
          <p:nvPr>
            <p:ph type="sldNum" sz="quarter" idx="12"/>
          </p:nvPr>
        </p:nvSpPr>
        <p:spPr>
          <a:ln/>
        </p:spPr>
        <p:txBody>
          <a:bodyPr/>
          <a:lstStyle>
            <a:lvl1pPr>
              <a:defRPr/>
            </a:lvl1pPr>
          </a:lstStyle>
          <a:p>
            <a:pPr>
              <a:defRPr/>
            </a:pPr>
            <a:fld id="{D5B8F0F8-1CD9-194D-BF92-86920C26618D}" type="slidenum">
              <a:rPr lang="en-US" altLang="en-US"/>
              <a:pPr>
                <a:defRPr/>
              </a:pPr>
              <a:t>‹#›</a:t>
            </a:fld>
            <a:endParaRPr lang="en-US" altLang="en-US"/>
          </a:p>
        </p:txBody>
      </p:sp>
    </p:spTree>
    <p:extLst>
      <p:ext uri="{BB962C8B-B14F-4D97-AF65-F5344CB8AC3E}">
        <p14:creationId xmlns:p14="http://schemas.microsoft.com/office/powerpoint/2010/main" val="1087657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177075-6BE2-C880-9DF6-2F948A4D91A7}"/>
              </a:ext>
            </a:extLst>
          </p:cNvPr>
          <p:cNvSpPr>
            <a:spLocks noGrp="1" noChangeArrowheads="1"/>
          </p:cNvSpPr>
          <p:nvPr>
            <p:ph type="dt" sz="half" idx="10"/>
          </p:nvPr>
        </p:nvSpPr>
        <p:spPr>
          <a:ln/>
        </p:spPr>
        <p:txBody>
          <a:bodyPr/>
          <a:lstStyle>
            <a:lvl1pPr>
              <a:defRPr/>
            </a:lvl1pPr>
          </a:lstStyle>
          <a:p>
            <a:pPr>
              <a:defRPr/>
            </a:pPr>
            <a:fld id="{60D64D3B-2CF0-C645-BEAC-193996864528}" type="datetime1">
              <a:rPr lang="en-US" altLang="en-US"/>
              <a:pPr>
                <a:defRPr/>
              </a:pPr>
              <a:t>10/13/24</a:t>
            </a:fld>
            <a:endParaRPr lang="en-US" altLang="en-US"/>
          </a:p>
        </p:txBody>
      </p:sp>
      <p:sp>
        <p:nvSpPr>
          <p:cNvPr id="6" name="Rectangle 5">
            <a:extLst>
              <a:ext uri="{FF2B5EF4-FFF2-40B4-BE49-F238E27FC236}">
                <a16:creationId xmlns:a16="http://schemas.microsoft.com/office/drawing/2014/main" id="{37DDBF55-8A85-0894-2CB7-B9EE57E9D0D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524B64F-0F29-E5B5-688B-9A0C5F41A647}"/>
              </a:ext>
            </a:extLst>
          </p:cNvPr>
          <p:cNvSpPr>
            <a:spLocks noGrp="1" noChangeArrowheads="1"/>
          </p:cNvSpPr>
          <p:nvPr>
            <p:ph type="sldNum" sz="quarter" idx="12"/>
          </p:nvPr>
        </p:nvSpPr>
        <p:spPr>
          <a:ln/>
        </p:spPr>
        <p:txBody>
          <a:bodyPr/>
          <a:lstStyle>
            <a:lvl1pPr>
              <a:defRPr/>
            </a:lvl1pPr>
          </a:lstStyle>
          <a:p>
            <a:pPr>
              <a:defRPr/>
            </a:pPr>
            <a:fld id="{8618C910-CBCC-724C-AE18-213619B9FD97}" type="slidenum">
              <a:rPr lang="en-US" altLang="en-US"/>
              <a:pPr>
                <a:defRPr/>
              </a:pPr>
              <a:t>‹#›</a:t>
            </a:fld>
            <a:endParaRPr lang="en-US" altLang="en-US"/>
          </a:p>
        </p:txBody>
      </p:sp>
    </p:spTree>
    <p:extLst>
      <p:ext uri="{BB962C8B-B14F-4D97-AF65-F5344CB8AC3E}">
        <p14:creationId xmlns:p14="http://schemas.microsoft.com/office/powerpoint/2010/main" val="2542158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73B884-E5BE-FCC6-461F-97C09D3834AA}"/>
              </a:ext>
            </a:extLst>
          </p:cNvPr>
          <p:cNvSpPr>
            <a:spLocks noGrp="1" noChangeArrowheads="1"/>
          </p:cNvSpPr>
          <p:nvPr>
            <p:ph type="dt" sz="half" idx="10"/>
          </p:nvPr>
        </p:nvSpPr>
        <p:spPr>
          <a:ln/>
        </p:spPr>
        <p:txBody>
          <a:bodyPr/>
          <a:lstStyle>
            <a:lvl1pPr>
              <a:defRPr/>
            </a:lvl1pPr>
          </a:lstStyle>
          <a:p>
            <a:pPr>
              <a:defRPr/>
            </a:pPr>
            <a:fld id="{57BB76DD-B1DE-6D4F-B453-1E0DF7A21805}" type="datetime1">
              <a:rPr lang="en-US" altLang="en-US"/>
              <a:pPr>
                <a:defRPr/>
              </a:pPr>
              <a:t>10/13/24</a:t>
            </a:fld>
            <a:endParaRPr lang="en-US" altLang="en-US"/>
          </a:p>
        </p:txBody>
      </p:sp>
      <p:sp>
        <p:nvSpPr>
          <p:cNvPr id="6" name="Rectangle 5">
            <a:extLst>
              <a:ext uri="{FF2B5EF4-FFF2-40B4-BE49-F238E27FC236}">
                <a16:creationId xmlns:a16="http://schemas.microsoft.com/office/drawing/2014/main" id="{BFFEC7D4-1341-63E9-6C37-0494F1CF1DE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83A09CBF-6827-7D38-2F13-1471C91E631A}"/>
              </a:ext>
            </a:extLst>
          </p:cNvPr>
          <p:cNvSpPr>
            <a:spLocks noGrp="1" noChangeArrowheads="1"/>
          </p:cNvSpPr>
          <p:nvPr>
            <p:ph type="sldNum" sz="quarter" idx="12"/>
          </p:nvPr>
        </p:nvSpPr>
        <p:spPr>
          <a:ln/>
        </p:spPr>
        <p:txBody>
          <a:bodyPr/>
          <a:lstStyle>
            <a:lvl1pPr>
              <a:defRPr/>
            </a:lvl1pPr>
          </a:lstStyle>
          <a:p>
            <a:pPr>
              <a:defRPr/>
            </a:pPr>
            <a:fld id="{0B1343E4-7318-CD47-BA85-9BB2295DAAFE}" type="slidenum">
              <a:rPr lang="en-US" altLang="en-US"/>
              <a:pPr>
                <a:defRPr/>
              </a:pPr>
              <a:t>‹#›</a:t>
            </a:fld>
            <a:endParaRPr lang="en-US" altLang="en-US"/>
          </a:p>
        </p:txBody>
      </p:sp>
    </p:spTree>
    <p:extLst>
      <p:ext uri="{BB962C8B-B14F-4D97-AF65-F5344CB8AC3E}">
        <p14:creationId xmlns:p14="http://schemas.microsoft.com/office/powerpoint/2010/main" val="1432134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D2E84-2016-8B96-A60E-206A5DDEC4DE}"/>
              </a:ext>
            </a:extLst>
          </p:cNvPr>
          <p:cNvSpPr>
            <a:spLocks noGrp="1" noChangeArrowheads="1"/>
          </p:cNvSpPr>
          <p:nvPr>
            <p:ph type="dt" sz="half" idx="10"/>
          </p:nvPr>
        </p:nvSpPr>
        <p:spPr>
          <a:ln/>
        </p:spPr>
        <p:txBody>
          <a:bodyPr/>
          <a:lstStyle>
            <a:lvl1pPr>
              <a:defRPr/>
            </a:lvl1pPr>
          </a:lstStyle>
          <a:p>
            <a:pPr>
              <a:defRPr/>
            </a:pPr>
            <a:fld id="{87AD3D69-E842-8248-924D-534978238194}"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E00673DE-300C-19EE-C80D-21D31505D0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55A19D7-262B-FC88-1D34-9E90492865AA}"/>
              </a:ext>
            </a:extLst>
          </p:cNvPr>
          <p:cNvSpPr>
            <a:spLocks noGrp="1" noChangeArrowheads="1"/>
          </p:cNvSpPr>
          <p:nvPr>
            <p:ph type="sldNum" sz="quarter" idx="12"/>
          </p:nvPr>
        </p:nvSpPr>
        <p:spPr>
          <a:ln/>
        </p:spPr>
        <p:txBody>
          <a:bodyPr/>
          <a:lstStyle>
            <a:lvl1pPr>
              <a:defRPr/>
            </a:lvl1pPr>
          </a:lstStyle>
          <a:p>
            <a:pPr>
              <a:defRPr/>
            </a:pPr>
            <a:fld id="{6A029BDC-D53A-D744-900B-778D957FEDBB}" type="slidenum">
              <a:rPr lang="en-US" altLang="en-US"/>
              <a:pPr>
                <a:defRPr/>
              </a:pPr>
              <a:t>‹#›</a:t>
            </a:fld>
            <a:endParaRPr lang="en-US" altLang="en-US"/>
          </a:p>
        </p:txBody>
      </p:sp>
    </p:spTree>
    <p:extLst>
      <p:ext uri="{BB962C8B-B14F-4D97-AF65-F5344CB8AC3E}">
        <p14:creationId xmlns:p14="http://schemas.microsoft.com/office/powerpoint/2010/main" val="908531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0E7EA8-C3FD-9410-8B46-5F5E4BAA0F41}"/>
              </a:ext>
            </a:extLst>
          </p:cNvPr>
          <p:cNvSpPr>
            <a:spLocks noGrp="1" noChangeArrowheads="1"/>
          </p:cNvSpPr>
          <p:nvPr>
            <p:ph type="dt" sz="half" idx="10"/>
          </p:nvPr>
        </p:nvSpPr>
        <p:spPr>
          <a:ln/>
        </p:spPr>
        <p:txBody>
          <a:bodyPr/>
          <a:lstStyle>
            <a:lvl1pPr>
              <a:defRPr/>
            </a:lvl1pPr>
          </a:lstStyle>
          <a:p>
            <a:pPr>
              <a:defRPr/>
            </a:pPr>
            <a:fld id="{969971CD-764D-C547-9CC2-5C23559B24B7}" type="datetime1">
              <a:rPr lang="en-US" altLang="en-US"/>
              <a:pPr>
                <a:defRPr/>
              </a:pPr>
              <a:t>10/13/24</a:t>
            </a:fld>
            <a:endParaRPr lang="en-US" altLang="en-US"/>
          </a:p>
        </p:txBody>
      </p:sp>
      <p:sp>
        <p:nvSpPr>
          <p:cNvPr id="5" name="Rectangle 5">
            <a:extLst>
              <a:ext uri="{FF2B5EF4-FFF2-40B4-BE49-F238E27FC236}">
                <a16:creationId xmlns:a16="http://schemas.microsoft.com/office/drawing/2014/main" id="{DA3A3E4F-0788-78BF-2EDD-2768B001C61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E6DA952-0704-DB67-D291-217C8B264F42}"/>
              </a:ext>
            </a:extLst>
          </p:cNvPr>
          <p:cNvSpPr>
            <a:spLocks noGrp="1" noChangeArrowheads="1"/>
          </p:cNvSpPr>
          <p:nvPr>
            <p:ph type="sldNum" sz="quarter" idx="12"/>
          </p:nvPr>
        </p:nvSpPr>
        <p:spPr>
          <a:ln/>
        </p:spPr>
        <p:txBody>
          <a:bodyPr/>
          <a:lstStyle>
            <a:lvl1pPr>
              <a:defRPr/>
            </a:lvl1pPr>
          </a:lstStyle>
          <a:p>
            <a:pPr>
              <a:defRPr/>
            </a:pPr>
            <a:fld id="{E845BBA5-CBDE-4944-8B98-D1B5A6F47FDD}" type="slidenum">
              <a:rPr lang="en-US" altLang="en-US"/>
              <a:pPr>
                <a:defRPr/>
              </a:pPr>
              <a:t>‹#›</a:t>
            </a:fld>
            <a:endParaRPr lang="en-US" altLang="en-US"/>
          </a:p>
        </p:txBody>
      </p:sp>
    </p:spTree>
    <p:extLst>
      <p:ext uri="{BB962C8B-B14F-4D97-AF65-F5344CB8AC3E}">
        <p14:creationId xmlns:p14="http://schemas.microsoft.com/office/powerpoint/2010/main" val="1910321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60ACDD-F597-2737-175E-635D866B4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C9145-DAF7-ED5D-EE7F-CAE2FD3C57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951EB5-17EF-AEA7-ACBB-09BB789C66B3}"/>
              </a:ext>
            </a:extLst>
          </p:cNvPr>
          <p:cNvSpPr>
            <a:spLocks noGrp="1" noChangeArrowheads="1"/>
          </p:cNvSpPr>
          <p:nvPr>
            <p:ph type="sldNum" sz="quarter" idx="12"/>
          </p:nvPr>
        </p:nvSpPr>
        <p:spPr>
          <a:ln/>
        </p:spPr>
        <p:txBody>
          <a:bodyPr/>
          <a:lstStyle>
            <a:lvl1pPr>
              <a:defRPr/>
            </a:lvl1pPr>
          </a:lstStyle>
          <a:p>
            <a:pPr>
              <a:defRPr/>
            </a:pPr>
            <a:fld id="{0ADF0D95-32D7-F347-86BE-DFFF663C1EE1}" type="slidenum">
              <a:rPr lang="en-US" altLang="en-US"/>
              <a:pPr>
                <a:defRPr/>
              </a:pPr>
              <a:t>‹#›</a:t>
            </a:fld>
            <a:endParaRPr lang="en-US" altLang="en-US"/>
          </a:p>
        </p:txBody>
      </p:sp>
    </p:spTree>
    <p:extLst>
      <p:ext uri="{BB962C8B-B14F-4D97-AF65-F5344CB8AC3E}">
        <p14:creationId xmlns:p14="http://schemas.microsoft.com/office/powerpoint/2010/main" val="3524580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5AAEBE-7360-2E5D-967D-B1A90623C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F21A41-A0E1-D37A-9445-4FDF737693F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36154CF-1948-94E7-A39C-7C962F062C2F}"/>
              </a:ext>
            </a:extLst>
          </p:cNvPr>
          <p:cNvSpPr>
            <a:spLocks noGrp="1" noChangeArrowheads="1"/>
          </p:cNvSpPr>
          <p:nvPr>
            <p:ph type="sldNum" sz="quarter" idx="12"/>
          </p:nvPr>
        </p:nvSpPr>
        <p:spPr>
          <a:ln/>
        </p:spPr>
        <p:txBody>
          <a:bodyPr/>
          <a:lstStyle>
            <a:lvl1pPr>
              <a:defRPr/>
            </a:lvl1pPr>
          </a:lstStyle>
          <a:p>
            <a:pPr>
              <a:defRPr/>
            </a:pPr>
            <a:fld id="{1895FE0D-2B7D-4746-A308-2593B553C14A}" type="slidenum">
              <a:rPr lang="en-US" altLang="en-US"/>
              <a:pPr>
                <a:defRPr/>
              </a:pPr>
              <a:t>‹#›</a:t>
            </a:fld>
            <a:endParaRPr lang="en-US" altLang="en-US"/>
          </a:p>
        </p:txBody>
      </p:sp>
    </p:spTree>
    <p:extLst>
      <p:ext uri="{BB962C8B-B14F-4D97-AF65-F5344CB8AC3E}">
        <p14:creationId xmlns:p14="http://schemas.microsoft.com/office/powerpoint/2010/main" val="3111465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9662D7-5DDB-32CA-AD4D-C9D7BDFB7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D1A3A2-0D3E-6B13-395A-492D7910D98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A68AAEB-6581-67AB-40FB-3D9F079D5581}"/>
              </a:ext>
            </a:extLst>
          </p:cNvPr>
          <p:cNvSpPr>
            <a:spLocks noGrp="1" noChangeArrowheads="1"/>
          </p:cNvSpPr>
          <p:nvPr>
            <p:ph type="sldNum" sz="quarter" idx="12"/>
          </p:nvPr>
        </p:nvSpPr>
        <p:spPr>
          <a:ln/>
        </p:spPr>
        <p:txBody>
          <a:bodyPr/>
          <a:lstStyle>
            <a:lvl1pPr>
              <a:defRPr/>
            </a:lvl1pPr>
          </a:lstStyle>
          <a:p>
            <a:pPr>
              <a:defRPr/>
            </a:pPr>
            <a:fld id="{8FE67725-1B78-4943-93EE-752EDA1DDA4F}" type="slidenum">
              <a:rPr lang="en-US" altLang="en-US"/>
              <a:pPr>
                <a:defRPr/>
              </a:pPr>
              <a:t>‹#›</a:t>
            </a:fld>
            <a:endParaRPr lang="en-US" altLang="en-US"/>
          </a:p>
        </p:txBody>
      </p:sp>
    </p:spTree>
    <p:extLst>
      <p:ext uri="{BB962C8B-B14F-4D97-AF65-F5344CB8AC3E}">
        <p14:creationId xmlns:p14="http://schemas.microsoft.com/office/powerpoint/2010/main" val="1871274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725D54-999B-CF4E-6CC4-44918E4118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8434A6-7DA9-528D-09C4-45E26603E6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EA67368-8420-D3D1-66A1-320A4712F899}"/>
              </a:ext>
            </a:extLst>
          </p:cNvPr>
          <p:cNvSpPr>
            <a:spLocks noGrp="1" noChangeArrowheads="1"/>
          </p:cNvSpPr>
          <p:nvPr>
            <p:ph type="sldNum" sz="quarter" idx="12"/>
          </p:nvPr>
        </p:nvSpPr>
        <p:spPr>
          <a:ln/>
        </p:spPr>
        <p:txBody>
          <a:bodyPr/>
          <a:lstStyle>
            <a:lvl1pPr>
              <a:defRPr/>
            </a:lvl1pPr>
          </a:lstStyle>
          <a:p>
            <a:pPr>
              <a:defRPr/>
            </a:pPr>
            <a:fld id="{65629935-9210-5046-B4A4-C58A74547BB2}" type="slidenum">
              <a:rPr lang="en-US" altLang="en-US"/>
              <a:pPr>
                <a:defRPr/>
              </a:pPr>
              <a:t>‹#›</a:t>
            </a:fld>
            <a:endParaRPr lang="en-US" altLang="en-US"/>
          </a:p>
        </p:txBody>
      </p:sp>
    </p:spTree>
    <p:extLst>
      <p:ext uri="{BB962C8B-B14F-4D97-AF65-F5344CB8AC3E}">
        <p14:creationId xmlns:p14="http://schemas.microsoft.com/office/powerpoint/2010/main" val="408985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8CF30B-EC9D-FFBA-200C-CB3D786E1F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CE447EF-CE72-D192-8029-375440C723C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FABBC031-EF6B-D59C-3A20-55D1815EAC5F}"/>
              </a:ext>
            </a:extLst>
          </p:cNvPr>
          <p:cNvSpPr>
            <a:spLocks noGrp="1" noChangeArrowheads="1"/>
          </p:cNvSpPr>
          <p:nvPr>
            <p:ph type="sldNum" sz="quarter" idx="12"/>
          </p:nvPr>
        </p:nvSpPr>
        <p:spPr>
          <a:ln/>
        </p:spPr>
        <p:txBody>
          <a:bodyPr/>
          <a:lstStyle>
            <a:lvl1pPr>
              <a:defRPr/>
            </a:lvl1pPr>
          </a:lstStyle>
          <a:p>
            <a:pPr>
              <a:defRPr/>
            </a:pPr>
            <a:fld id="{AD8F19F8-CC76-DA44-AE48-F90A9BCD6BCC}" type="slidenum">
              <a:rPr lang="en-US" altLang="en-US"/>
              <a:pPr>
                <a:defRPr/>
              </a:pPr>
              <a:t>‹#›</a:t>
            </a:fld>
            <a:endParaRPr lang="en-US" altLang="en-US"/>
          </a:p>
        </p:txBody>
      </p:sp>
    </p:spTree>
    <p:extLst>
      <p:ext uri="{BB962C8B-B14F-4D97-AF65-F5344CB8AC3E}">
        <p14:creationId xmlns:p14="http://schemas.microsoft.com/office/powerpoint/2010/main" val="599175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E8FBA0-1388-39F1-3E36-4714720968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AEE36E-B3BE-2077-82CF-FA13F76EB0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DD011CAF-7079-5369-AD68-9096F7097283}"/>
              </a:ext>
            </a:extLst>
          </p:cNvPr>
          <p:cNvSpPr>
            <a:spLocks noGrp="1" noChangeArrowheads="1"/>
          </p:cNvSpPr>
          <p:nvPr>
            <p:ph type="sldNum" sz="quarter" idx="12"/>
          </p:nvPr>
        </p:nvSpPr>
        <p:spPr>
          <a:ln/>
        </p:spPr>
        <p:txBody>
          <a:bodyPr/>
          <a:lstStyle>
            <a:lvl1pPr>
              <a:defRPr/>
            </a:lvl1pPr>
          </a:lstStyle>
          <a:p>
            <a:pPr>
              <a:defRPr/>
            </a:pPr>
            <a:fld id="{4988EA21-4806-A244-94A5-F7E14B6CDB96}" type="slidenum">
              <a:rPr lang="en-US" altLang="en-US"/>
              <a:pPr>
                <a:defRPr/>
              </a:pPr>
              <a:t>‹#›</a:t>
            </a:fld>
            <a:endParaRPr lang="en-US" altLang="en-US"/>
          </a:p>
        </p:txBody>
      </p:sp>
    </p:spTree>
    <p:extLst>
      <p:ext uri="{BB962C8B-B14F-4D97-AF65-F5344CB8AC3E}">
        <p14:creationId xmlns:p14="http://schemas.microsoft.com/office/powerpoint/2010/main" val="1877099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5CB744-6D86-176C-DB07-396CD9BE0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5D39A0-09FA-7DA0-2CD9-DDC2134E90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B83829C-10A9-6354-74D1-EF19AD8015B3}"/>
              </a:ext>
            </a:extLst>
          </p:cNvPr>
          <p:cNvSpPr>
            <a:spLocks noGrp="1" noChangeArrowheads="1"/>
          </p:cNvSpPr>
          <p:nvPr>
            <p:ph type="sldNum" sz="quarter" idx="12"/>
          </p:nvPr>
        </p:nvSpPr>
        <p:spPr>
          <a:ln/>
        </p:spPr>
        <p:txBody>
          <a:bodyPr/>
          <a:lstStyle>
            <a:lvl1pPr>
              <a:defRPr/>
            </a:lvl1pPr>
          </a:lstStyle>
          <a:p>
            <a:pPr>
              <a:defRPr/>
            </a:pPr>
            <a:fld id="{F4456493-EFFA-3B40-9DDA-EC01FB271BFB}" type="slidenum">
              <a:rPr lang="en-US" altLang="en-US"/>
              <a:pPr>
                <a:defRPr/>
              </a:pPr>
              <a:t>‹#›</a:t>
            </a:fld>
            <a:endParaRPr lang="en-US" altLang="en-US"/>
          </a:p>
        </p:txBody>
      </p:sp>
    </p:spTree>
    <p:extLst>
      <p:ext uri="{BB962C8B-B14F-4D97-AF65-F5344CB8AC3E}">
        <p14:creationId xmlns:p14="http://schemas.microsoft.com/office/powerpoint/2010/main" val="2999379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43AC5A-47BE-8D1E-2F53-EB98F5D06E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42002E-69C3-F21F-019C-7518818B06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5280449-FB8B-58B1-DC89-12504C6F1A65}"/>
              </a:ext>
            </a:extLst>
          </p:cNvPr>
          <p:cNvSpPr>
            <a:spLocks noGrp="1" noChangeArrowheads="1"/>
          </p:cNvSpPr>
          <p:nvPr>
            <p:ph type="sldNum" sz="quarter" idx="12"/>
          </p:nvPr>
        </p:nvSpPr>
        <p:spPr>
          <a:ln/>
        </p:spPr>
        <p:txBody>
          <a:bodyPr/>
          <a:lstStyle>
            <a:lvl1pPr>
              <a:defRPr/>
            </a:lvl1pPr>
          </a:lstStyle>
          <a:p>
            <a:pPr>
              <a:defRPr/>
            </a:pPr>
            <a:fld id="{4A9341F0-A935-CA40-8B45-33E208E3F1FC}" type="slidenum">
              <a:rPr lang="en-US" altLang="en-US"/>
              <a:pPr>
                <a:defRPr/>
              </a:pPr>
              <a:t>‹#›</a:t>
            </a:fld>
            <a:endParaRPr lang="en-US" altLang="en-US"/>
          </a:p>
        </p:txBody>
      </p:sp>
    </p:spTree>
    <p:extLst>
      <p:ext uri="{BB962C8B-B14F-4D97-AF65-F5344CB8AC3E}">
        <p14:creationId xmlns:p14="http://schemas.microsoft.com/office/powerpoint/2010/main" val="2883181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F2DC2B-B21D-7051-4F5B-65C4701616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286B3D-9378-4901-F94A-320F1BDF84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C440AB1-FFF5-0872-CCA3-921176F6280D}"/>
              </a:ext>
            </a:extLst>
          </p:cNvPr>
          <p:cNvSpPr>
            <a:spLocks noGrp="1" noChangeArrowheads="1"/>
          </p:cNvSpPr>
          <p:nvPr>
            <p:ph type="sldNum" sz="quarter" idx="12"/>
          </p:nvPr>
        </p:nvSpPr>
        <p:spPr>
          <a:ln/>
        </p:spPr>
        <p:txBody>
          <a:bodyPr/>
          <a:lstStyle>
            <a:lvl1pPr>
              <a:defRPr/>
            </a:lvl1pPr>
          </a:lstStyle>
          <a:p>
            <a:pPr>
              <a:defRPr/>
            </a:pPr>
            <a:fld id="{D67D2A8B-97E7-5C46-9674-B6F8B92053B4}" type="slidenum">
              <a:rPr lang="en-US" altLang="en-US"/>
              <a:pPr>
                <a:defRPr/>
              </a:pPr>
              <a:t>‹#›</a:t>
            </a:fld>
            <a:endParaRPr lang="en-US" altLang="en-US"/>
          </a:p>
        </p:txBody>
      </p:sp>
    </p:spTree>
    <p:extLst>
      <p:ext uri="{BB962C8B-B14F-4D97-AF65-F5344CB8AC3E}">
        <p14:creationId xmlns:p14="http://schemas.microsoft.com/office/powerpoint/2010/main" val="3767063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BBE0FA-996D-85BD-FF9E-49363C769F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4BD9B-59F9-FA37-5533-7CA069DBF79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2173C3D-7295-B562-06BE-27341E894B8C}"/>
              </a:ext>
            </a:extLst>
          </p:cNvPr>
          <p:cNvSpPr>
            <a:spLocks noGrp="1" noChangeArrowheads="1"/>
          </p:cNvSpPr>
          <p:nvPr>
            <p:ph type="sldNum" sz="quarter" idx="12"/>
          </p:nvPr>
        </p:nvSpPr>
        <p:spPr>
          <a:ln/>
        </p:spPr>
        <p:txBody>
          <a:bodyPr/>
          <a:lstStyle>
            <a:lvl1pPr>
              <a:defRPr/>
            </a:lvl1pPr>
          </a:lstStyle>
          <a:p>
            <a:pPr>
              <a:defRPr/>
            </a:pPr>
            <a:fld id="{4145AE23-3423-0F46-A8C2-0BA9413F9609}" type="slidenum">
              <a:rPr lang="en-US" altLang="en-US"/>
              <a:pPr>
                <a:defRPr/>
              </a:pPr>
              <a:t>‹#›</a:t>
            </a:fld>
            <a:endParaRPr lang="en-US" altLang="en-US"/>
          </a:p>
        </p:txBody>
      </p:sp>
    </p:spTree>
    <p:extLst>
      <p:ext uri="{BB962C8B-B14F-4D97-AF65-F5344CB8AC3E}">
        <p14:creationId xmlns:p14="http://schemas.microsoft.com/office/powerpoint/2010/main" val="2726183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8AD019-3B31-3AAA-8DF7-B295732DF0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2574C1-4E33-050D-7A57-C059CBDA182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B614F8E-3AC0-C5A2-796D-C3E3F9BDD1A7}"/>
              </a:ext>
            </a:extLst>
          </p:cNvPr>
          <p:cNvSpPr>
            <a:spLocks noGrp="1" noChangeArrowheads="1"/>
          </p:cNvSpPr>
          <p:nvPr>
            <p:ph type="sldNum" sz="quarter" idx="12"/>
          </p:nvPr>
        </p:nvSpPr>
        <p:spPr>
          <a:ln/>
        </p:spPr>
        <p:txBody>
          <a:bodyPr/>
          <a:lstStyle>
            <a:lvl1pPr>
              <a:defRPr/>
            </a:lvl1pPr>
          </a:lstStyle>
          <a:p>
            <a:pPr>
              <a:defRPr/>
            </a:pPr>
            <a:fld id="{1F5C680B-7B99-C545-B2E5-FD6A09B90B22}" type="slidenum">
              <a:rPr lang="en-US" altLang="en-US"/>
              <a:pPr>
                <a:defRPr/>
              </a:pPr>
              <a:t>‹#›</a:t>
            </a:fld>
            <a:endParaRPr lang="en-US" altLang="en-US"/>
          </a:p>
        </p:txBody>
      </p:sp>
    </p:spTree>
    <p:extLst>
      <p:ext uri="{BB962C8B-B14F-4D97-AF65-F5344CB8AC3E}">
        <p14:creationId xmlns:p14="http://schemas.microsoft.com/office/powerpoint/2010/main" val="1274057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882FAC-F0AC-E349-F31E-CE1983297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D320A-6A52-9612-D72D-F03D7232412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C1ECAD6-3821-A47E-146F-152A5454694B}"/>
              </a:ext>
            </a:extLst>
          </p:cNvPr>
          <p:cNvSpPr>
            <a:spLocks noGrp="1" noChangeArrowheads="1"/>
          </p:cNvSpPr>
          <p:nvPr>
            <p:ph type="sldNum" sz="quarter" idx="12"/>
          </p:nvPr>
        </p:nvSpPr>
        <p:spPr>
          <a:ln/>
        </p:spPr>
        <p:txBody>
          <a:bodyPr/>
          <a:lstStyle>
            <a:lvl1pPr>
              <a:defRPr/>
            </a:lvl1pPr>
          </a:lstStyle>
          <a:p>
            <a:pPr>
              <a:defRPr/>
            </a:pPr>
            <a:fld id="{059B8956-819D-2449-AEDA-56982E1EF4C9}" type="slidenum">
              <a:rPr lang="en-US" altLang="en-US"/>
              <a:pPr>
                <a:defRPr/>
              </a:pPr>
              <a:t>‹#›</a:t>
            </a:fld>
            <a:endParaRPr lang="en-US" altLang="en-US"/>
          </a:p>
        </p:txBody>
      </p:sp>
    </p:spTree>
    <p:extLst>
      <p:ext uri="{BB962C8B-B14F-4D97-AF65-F5344CB8AC3E}">
        <p14:creationId xmlns:p14="http://schemas.microsoft.com/office/powerpoint/2010/main" val="4658124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9A488D-5B75-2FC6-780F-2ECAC8B81E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2D5A94-16EF-B00F-A504-7DDD42B85E5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37D5CED-75BC-5C9F-8194-DD0861676017}"/>
              </a:ext>
            </a:extLst>
          </p:cNvPr>
          <p:cNvSpPr>
            <a:spLocks noGrp="1" noChangeArrowheads="1"/>
          </p:cNvSpPr>
          <p:nvPr>
            <p:ph type="sldNum" sz="quarter" idx="12"/>
          </p:nvPr>
        </p:nvSpPr>
        <p:spPr>
          <a:ln/>
        </p:spPr>
        <p:txBody>
          <a:bodyPr/>
          <a:lstStyle>
            <a:lvl1pPr>
              <a:defRPr/>
            </a:lvl1pPr>
          </a:lstStyle>
          <a:p>
            <a:pPr>
              <a:defRPr/>
            </a:pPr>
            <a:fld id="{92B28548-EA65-B847-95D7-D92717FBF260}" type="slidenum">
              <a:rPr lang="en-US" altLang="en-US"/>
              <a:pPr>
                <a:defRPr/>
              </a:pPr>
              <a:t>‹#›</a:t>
            </a:fld>
            <a:endParaRPr lang="en-US" altLang="en-US"/>
          </a:p>
        </p:txBody>
      </p:sp>
    </p:spTree>
    <p:extLst>
      <p:ext uri="{BB962C8B-B14F-4D97-AF65-F5344CB8AC3E}">
        <p14:creationId xmlns:p14="http://schemas.microsoft.com/office/powerpoint/2010/main" val="3294616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CC0999-D007-F8C4-7E9E-23E10687FA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25144E-32C0-3A13-4232-836FE301FC9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78E7F37-7B27-C551-38DF-D830EAB97D93}"/>
              </a:ext>
            </a:extLst>
          </p:cNvPr>
          <p:cNvSpPr>
            <a:spLocks noGrp="1" noChangeArrowheads="1"/>
          </p:cNvSpPr>
          <p:nvPr>
            <p:ph type="sldNum" sz="quarter" idx="12"/>
          </p:nvPr>
        </p:nvSpPr>
        <p:spPr>
          <a:ln/>
        </p:spPr>
        <p:txBody>
          <a:bodyPr/>
          <a:lstStyle>
            <a:lvl1pPr>
              <a:defRPr/>
            </a:lvl1pPr>
          </a:lstStyle>
          <a:p>
            <a:pPr>
              <a:defRPr/>
            </a:pPr>
            <a:fld id="{2898BBB9-4B02-F646-BAF2-B8E92997F4BD}" type="slidenum">
              <a:rPr lang="en-US" altLang="en-US"/>
              <a:pPr>
                <a:defRPr/>
              </a:pPr>
              <a:t>‹#›</a:t>
            </a:fld>
            <a:endParaRPr lang="en-US" altLang="en-US"/>
          </a:p>
        </p:txBody>
      </p:sp>
    </p:spTree>
    <p:extLst>
      <p:ext uri="{BB962C8B-B14F-4D97-AF65-F5344CB8AC3E}">
        <p14:creationId xmlns:p14="http://schemas.microsoft.com/office/powerpoint/2010/main" val="373000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02DC40-571B-AA1A-E658-97776A726D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58940D-3855-E0F6-647A-DB648431DC6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87248F0-E900-771B-FC81-FAECEF9177F8}"/>
              </a:ext>
            </a:extLst>
          </p:cNvPr>
          <p:cNvSpPr>
            <a:spLocks noGrp="1" noChangeArrowheads="1"/>
          </p:cNvSpPr>
          <p:nvPr>
            <p:ph type="sldNum" sz="quarter" idx="12"/>
          </p:nvPr>
        </p:nvSpPr>
        <p:spPr>
          <a:ln/>
        </p:spPr>
        <p:txBody>
          <a:bodyPr/>
          <a:lstStyle>
            <a:lvl1pPr>
              <a:defRPr/>
            </a:lvl1pPr>
          </a:lstStyle>
          <a:p>
            <a:pPr>
              <a:defRPr/>
            </a:pPr>
            <a:fld id="{C165D518-C2D0-F444-9C63-A9F75A7184F0}" type="slidenum">
              <a:rPr lang="en-US" altLang="en-US"/>
              <a:pPr>
                <a:defRPr/>
              </a:pPr>
              <a:t>‹#›</a:t>
            </a:fld>
            <a:endParaRPr lang="en-US" altLang="en-US"/>
          </a:p>
        </p:txBody>
      </p:sp>
    </p:spTree>
    <p:extLst>
      <p:ext uri="{BB962C8B-B14F-4D97-AF65-F5344CB8AC3E}">
        <p14:creationId xmlns:p14="http://schemas.microsoft.com/office/powerpoint/2010/main" val="18257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ADF6CD-0083-273D-6851-72454D62E3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4C5BDB5-16F4-FA39-D072-C14C8C8267D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2527CDEF-8565-0250-BAEE-69D30B94D3C3}"/>
              </a:ext>
            </a:extLst>
          </p:cNvPr>
          <p:cNvSpPr>
            <a:spLocks noGrp="1" noChangeArrowheads="1"/>
          </p:cNvSpPr>
          <p:nvPr>
            <p:ph type="sldNum" sz="quarter" idx="12"/>
          </p:nvPr>
        </p:nvSpPr>
        <p:spPr>
          <a:ln/>
        </p:spPr>
        <p:txBody>
          <a:bodyPr/>
          <a:lstStyle>
            <a:lvl1pPr>
              <a:defRPr/>
            </a:lvl1pPr>
          </a:lstStyle>
          <a:p>
            <a:pPr>
              <a:defRPr/>
            </a:pPr>
            <a:fld id="{6D3C3247-20DB-584F-ADC5-3068757ACE23}" type="slidenum">
              <a:rPr lang="en-US" altLang="en-US"/>
              <a:pPr>
                <a:defRPr/>
              </a:pPr>
              <a:t>‹#›</a:t>
            </a:fld>
            <a:endParaRPr lang="en-US" altLang="en-US"/>
          </a:p>
        </p:txBody>
      </p:sp>
    </p:spTree>
    <p:extLst>
      <p:ext uri="{BB962C8B-B14F-4D97-AF65-F5344CB8AC3E}">
        <p14:creationId xmlns:p14="http://schemas.microsoft.com/office/powerpoint/2010/main" val="7046123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65D02C7-C7C0-78F6-1659-D7C9E720D3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FB8048-2320-F024-57E6-EF64010F464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24B415D-1507-86DA-40D8-748C6DA5E804}"/>
              </a:ext>
            </a:extLst>
          </p:cNvPr>
          <p:cNvSpPr>
            <a:spLocks noGrp="1" noChangeArrowheads="1"/>
          </p:cNvSpPr>
          <p:nvPr>
            <p:ph type="sldNum" sz="quarter" idx="12"/>
          </p:nvPr>
        </p:nvSpPr>
        <p:spPr>
          <a:ln/>
        </p:spPr>
        <p:txBody>
          <a:bodyPr/>
          <a:lstStyle>
            <a:lvl1pPr>
              <a:defRPr/>
            </a:lvl1pPr>
          </a:lstStyle>
          <a:p>
            <a:pPr>
              <a:defRPr/>
            </a:pPr>
            <a:fld id="{96752220-D5F7-C642-BAF2-393F6C349068}" type="slidenum">
              <a:rPr lang="en-US" altLang="en-US"/>
              <a:pPr>
                <a:defRPr/>
              </a:pPr>
              <a:t>‹#›</a:t>
            </a:fld>
            <a:endParaRPr lang="en-US" altLang="en-US"/>
          </a:p>
        </p:txBody>
      </p:sp>
    </p:spTree>
    <p:extLst>
      <p:ext uri="{BB962C8B-B14F-4D97-AF65-F5344CB8AC3E}">
        <p14:creationId xmlns:p14="http://schemas.microsoft.com/office/powerpoint/2010/main" val="2459841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70B388-7E3C-C525-16E2-5C52AD70FB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2B5EE9E-D05A-9587-0895-59C371A1165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C7232A42-4CEE-AB07-DD07-050D39197A39}"/>
              </a:ext>
            </a:extLst>
          </p:cNvPr>
          <p:cNvSpPr>
            <a:spLocks noGrp="1" noChangeArrowheads="1"/>
          </p:cNvSpPr>
          <p:nvPr>
            <p:ph type="sldNum" sz="quarter" idx="12"/>
          </p:nvPr>
        </p:nvSpPr>
        <p:spPr>
          <a:ln/>
        </p:spPr>
        <p:txBody>
          <a:bodyPr/>
          <a:lstStyle>
            <a:lvl1pPr>
              <a:defRPr/>
            </a:lvl1pPr>
          </a:lstStyle>
          <a:p>
            <a:pPr>
              <a:defRPr/>
            </a:pPr>
            <a:fld id="{BBEC6622-D3ED-2840-92B0-FDCF9B7838B8}" type="slidenum">
              <a:rPr lang="en-US" altLang="en-US"/>
              <a:pPr>
                <a:defRPr/>
              </a:pPr>
              <a:t>‹#›</a:t>
            </a:fld>
            <a:endParaRPr lang="en-US" altLang="en-US"/>
          </a:p>
        </p:txBody>
      </p:sp>
    </p:spTree>
    <p:extLst>
      <p:ext uri="{BB962C8B-B14F-4D97-AF65-F5344CB8AC3E}">
        <p14:creationId xmlns:p14="http://schemas.microsoft.com/office/powerpoint/2010/main" val="3914876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C6C51E-F116-C64F-37AF-FC69E9F99F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8F6C886-2339-C6E7-50DB-B306323524B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7878F83-6A05-6EA3-2591-76875A252BF8}"/>
              </a:ext>
            </a:extLst>
          </p:cNvPr>
          <p:cNvSpPr>
            <a:spLocks noGrp="1" noChangeArrowheads="1"/>
          </p:cNvSpPr>
          <p:nvPr>
            <p:ph type="sldNum" sz="quarter" idx="12"/>
          </p:nvPr>
        </p:nvSpPr>
        <p:spPr>
          <a:ln/>
        </p:spPr>
        <p:txBody>
          <a:bodyPr/>
          <a:lstStyle>
            <a:lvl1pPr>
              <a:defRPr/>
            </a:lvl1pPr>
          </a:lstStyle>
          <a:p>
            <a:pPr>
              <a:defRPr/>
            </a:pPr>
            <a:fld id="{3DE38890-A9CC-794F-A9A7-2DEEE0C463AE}" type="slidenum">
              <a:rPr lang="en-US" altLang="en-US"/>
              <a:pPr>
                <a:defRPr/>
              </a:pPr>
              <a:t>‹#›</a:t>
            </a:fld>
            <a:endParaRPr lang="en-US" altLang="en-US"/>
          </a:p>
        </p:txBody>
      </p:sp>
    </p:spTree>
    <p:extLst>
      <p:ext uri="{BB962C8B-B14F-4D97-AF65-F5344CB8AC3E}">
        <p14:creationId xmlns:p14="http://schemas.microsoft.com/office/powerpoint/2010/main" val="14140341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C4E473-2790-83CF-A5A7-F1D84EAE9A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181D2D-3185-047C-84BE-AC8DEF34FAF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6A6BE9D-79D4-DDA3-8C72-EB8DF199153F}"/>
              </a:ext>
            </a:extLst>
          </p:cNvPr>
          <p:cNvSpPr>
            <a:spLocks noGrp="1" noChangeArrowheads="1"/>
          </p:cNvSpPr>
          <p:nvPr>
            <p:ph type="sldNum" sz="quarter" idx="12"/>
          </p:nvPr>
        </p:nvSpPr>
        <p:spPr>
          <a:ln/>
        </p:spPr>
        <p:txBody>
          <a:bodyPr/>
          <a:lstStyle>
            <a:lvl1pPr>
              <a:defRPr/>
            </a:lvl1pPr>
          </a:lstStyle>
          <a:p>
            <a:pPr>
              <a:defRPr/>
            </a:pPr>
            <a:fld id="{65ED2A4C-40E3-0144-AB88-7E8857468070}" type="slidenum">
              <a:rPr lang="en-US" altLang="en-US"/>
              <a:pPr>
                <a:defRPr/>
              </a:pPr>
              <a:t>‹#›</a:t>
            </a:fld>
            <a:endParaRPr lang="en-US" altLang="en-US"/>
          </a:p>
        </p:txBody>
      </p:sp>
    </p:spTree>
    <p:extLst>
      <p:ext uri="{BB962C8B-B14F-4D97-AF65-F5344CB8AC3E}">
        <p14:creationId xmlns:p14="http://schemas.microsoft.com/office/powerpoint/2010/main" val="2818034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F447114-413F-4632-80FE-E8738DB430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1FDBCC-C1E8-4250-610E-6B099F18F26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27B6F57-7C64-D0F0-BE9E-5B5697FC4987}"/>
              </a:ext>
            </a:extLst>
          </p:cNvPr>
          <p:cNvSpPr>
            <a:spLocks noGrp="1" noChangeArrowheads="1"/>
          </p:cNvSpPr>
          <p:nvPr>
            <p:ph type="sldNum" sz="quarter" idx="12"/>
          </p:nvPr>
        </p:nvSpPr>
        <p:spPr>
          <a:ln/>
        </p:spPr>
        <p:txBody>
          <a:bodyPr/>
          <a:lstStyle>
            <a:lvl1pPr>
              <a:defRPr/>
            </a:lvl1pPr>
          </a:lstStyle>
          <a:p>
            <a:pPr>
              <a:defRPr/>
            </a:pPr>
            <a:fld id="{EFB6A572-64D9-7D4C-B22D-17B210D2A708}" type="slidenum">
              <a:rPr lang="en-US" altLang="en-US"/>
              <a:pPr>
                <a:defRPr/>
              </a:pPr>
              <a:t>‹#›</a:t>
            </a:fld>
            <a:endParaRPr lang="en-US" altLang="en-US"/>
          </a:p>
        </p:txBody>
      </p:sp>
    </p:spTree>
    <p:extLst>
      <p:ext uri="{BB962C8B-B14F-4D97-AF65-F5344CB8AC3E}">
        <p14:creationId xmlns:p14="http://schemas.microsoft.com/office/powerpoint/2010/main" val="1727060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6539BE-99EF-23A4-882D-5A3AD4108C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120E91-A18C-2622-F29C-189A028889B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756ACBE-986A-3021-C541-C68AA3FFCD68}"/>
              </a:ext>
            </a:extLst>
          </p:cNvPr>
          <p:cNvSpPr>
            <a:spLocks noGrp="1" noChangeArrowheads="1"/>
          </p:cNvSpPr>
          <p:nvPr>
            <p:ph type="sldNum" sz="quarter" idx="12"/>
          </p:nvPr>
        </p:nvSpPr>
        <p:spPr>
          <a:ln/>
        </p:spPr>
        <p:txBody>
          <a:bodyPr/>
          <a:lstStyle>
            <a:lvl1pPr>
              <a:defRPr/>
            </a:lvl1pPr>
          </a:lstStyle>
          <a:p>
            <a:pPr>
              <a:defRPr/>
            </a:pPr>
            <a:fld id="{7651C6CD-CC28-E148-B2F5-50FB6CEE7F56}" type="slidenum">
              <a:rPr lang="en-US" altLang="en-US"/>
              <a:pPr>
                <a:defRPr/>
              </a:pPr>
              <a:t>‹#›</a:t>
            </a:fld>
            <a:endParaRPr lang="en-US" altLang="en-US"/>
          </a:p>
        </p:txBody>
      </p:sp>
    </p:spTree>
    <p:extLst>
      <p:ext uri="{BB962C8B-B14F-4D97-AF65-F5344CB8AC3E}">
        <p14:creationId xmlns:p14="http://schemas.microsoft.com/office/powerpoint/2010/main" val="2494089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B97658-CC7C-9914-BC6D-7CC6A77328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8B64B0-7592-99AE-3FD6-A598543B077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4B59267-8B5E-4F4C-D76A-C8CDA9368B46}"/>
              </a:ext>
            </a:extLst>
          </p:cNvPr>
          <p:cNvSpPr>
            <a:spLocks noGrp="1" noChangeArrowheads="1"/>
          </p:cNvSpPr>
          <p:nvPr>
            <p:ph type="sldNum" sz="quarter" idx="12"/>
          </p:nvPr>
        </p:nvSpPr>
        <p:spPr>
          <a:ln/>
        </p:spPr>
        <p:txBody>
          <a:bodyPr/>
          <a:lstStyle>
            <a:lvl1pPr>
              <a:defRPr/>
            </a:lvl1pPr>
          </a:lstStyle>
          <a:p>
            <a:pPr>
              <a:defRPr/>
            </a:pPr>
            <a:fld id="{6602A0A6-9652-B143-9704-FCCE6AE686CC}" type="slidenum">
              <a:rPr lang="en-US" altLang="en-US"/>
              <a:pPr>
                <a:defRPr/>
              </a:pPr>
              <a:t>‹#›</a:t>
            </a:fld>
            <a:endParaRPr lang="en-US" altLang="en-US"/>
          </a:p>
        </p:txBody>
      </p:sp>
    </p:spTree>
    <p:extLst>
      <p:ext uri="{BB962C8B-B14F-4D97-AF65-F5344CB8AC3E}">
        <p14:creationId xmlns:p14="http://schemas.microsoft.com/office/powerpoint/2010/main" val="1646084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49D7A7-E31E-8CED-A82B-C9198117E4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11DC3F-29DF-A1DD-F112-16D69C79C97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DDA0C50-2F16-6063-035A-01068D1FA5C2}"/>
              </a:ext>
            </a:extLst>
          </p:cNvPr>
          <p:cNvSpPr>
            <a:spLocks noGrp="1" noChangeArrowheads="1"/>
          </p:cNvSpPr>
          <p:nvPr>
            <p:ph type="sldNum" sz="quarter" idx="12"/>
          </p:nvPr>
        </p:nvSpPr>
        <p:spPr>
          <a:ln/>
        </p:spPr>
        <p:txBody>
          <a:bodyPr/>
          <a:lstStyle>
            <a:lvl1pPr>
              <a:defRPr/>
            </a:lvl1pPr>
          </a:lstStyle>
          <a:p>
            <a:pPr>
              <a:defRPr/>
            </a:pPr>
            <a:fld id="{05D6C4F4-578F-D44E-A36C-ED6AF3207D30}" type="slidenum">
              <a:rPr lang="en-US" altLang="en-US"/>
              <a:pPr>
                <a:defRPr/>
              </a:pPr>
              <a:t>‹#›</a:t>
            </a:fld>
            <a:endParaRPr lang="en-US" altLang="en-US"/>
          </a:p>
        </p:txBody>
      </p:sp>
    </p:spTree>
    <p:extLst>
      <p:ext uri="{BB962C8B-B14F-4D97-AF65-F5344CB8AC3E}">
        <p14:creationId xmlns:p14="http://schemas.microsoft.com/office/powerpoint/2010/main" val="403913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BACCE8-B7F9-1022-5780-AB949999A7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257ABF-E610-2A05-357A-486084303A5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A0084E4-68D5-0A07-1031-F4547FD944F9}"/>
              </a:ext>
            </a:extLst>
          </p:cNvPr>
          <p:cNvSpPr>
            <a:spLocks noGrp="1" noChangeArrowheads="1"/>
          </p:cNvSpPr>
          <p:nvPr>
            <p:ph type="sldNum" sz="quarter" idx="12"/>
          </p:nvPr>
        </p:nvSpPr>
        <p:spPr>
          <a:ln/>
        </p:spPr>
        <p:txBody>
          <a:bodyPr/>
          <a:lstStyle>
            <a:lvl1pPr>
              <a:defRPr/>
            </a:lvl1pPr>
          </a:lstStyle>
          <a:p>
            <a:pPr>
              <a:defRPr/>
            </a:pPr>
            <a:fld id="{E7BF06FA-7705-4B4E-B6F0-EC78A68A0B89}" type="slidenum">
              <a:rPr lang="en-US" altLang="en-US"/>
              <a:pPr>
                <a:defRPr/>
              </a:pPr>
              <a:t>‹#›</a:t>
            </a:fld>
            <a:endParaRPr lang="en-US" altLang="en-US"/>
          </a:p>
        </p:txBody>
      </p:sp>
    </p:spTree>
    <p:extLst>
      <p:ext uri="{BB962C8B-B14F-4D97-AF65-F5344CB8AC3E}">
        <p14:creationId xmlns:p14="http://schemas.microsoft.com/office/powerpoint/2010/main" val="7485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9983E5-9CBF-93B9-DA91-CCAC253E37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347DDC-15D9-3ACD-DADD-915DD94E263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6F8E85F-9297-FC7F-2C22-D1B78689B975}"/>
              </a:ext>
            </a:extLst>
          </p:cNvPr>
          <p:cNvSpPr>
            <a:spLocks noGrp="1" noChangeArrowheads="1"/>
          </p:cNvSpPr>
          <p:nvPr>
            <p:ph type="sldNum" sz="quarter" idx="12"/>
          </p:nvPr>
        </p:nvSpPr>
        <p:spPr>
          <a:ln/>
        </p:spPr>
        <p:txBody>
          <a:bodyPr/>
          <a:lstStyle>
            <a:lvl1pPr>
              <a:defRPr/>
            </a:lvl1pPr>
          </a:lstStyle>
          <a:p>
            <a:pPr>
              <a:defRPr/>
            </a:pPr>
            <a:fld id="{FC2FB065-458C-5B4B-A6FD-1A889DCCED75}" type="slidenum">
              <a:rPr lang="en-US" altLang="en-US"/>
              <a:pPr>
                <a:defRPr/>
              </a:pPr>
              <a:t>‹#›</a:t>
            </a:fld>
            <a:endParaRPr lang="en-US" altLang="en-US"/>
          </a:p>
        </p:txBody>
      </p:sp>
    </p:spTree>
    <p:extLst>
      <p:ext uri="{BB962C8B-B14F-4D97-AF65-F5344CB8AC3E}">
        <p14:creationId xmlns:p14="http://schemas.microsoft.com/office/powerpoint/2010/main" val="174219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42E10E-B3B9-A9CD-4D90-3BEF2DD8C1D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561BB5-57C7-1B7C-C55D-C48D376A958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2AE66E-7522-DFCE-9CFD-2F58512CD39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8546E085-2BB8-5872-71EE-E6CE4DFA9E6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A4F8FBC-45F5-85C6-25BA-5B7890312CC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DB8BE9EC-5309-9147-BEF0-269003EB9E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91" r:id="rId1"/>
    <p:sldLayoutId id="2147486592" r:id="rId2"/>
    <p:sldLayoutId id="2147486593" r:id="rId3"/>
    <p:sldLayoutId id="2147486594" r:id="rId4"/>
    <p:sldLayoutId id="2147486595" r:id="rId5"/>
    <p:sldLayoutId id="2147486596" r:id="rId6"/>
    <p:sldLayoutId id="2147486597" r:id="rId7"/>
    <p:sldLayoutId id="2147486598" r:id="rId8"/>
    <p:sldLayoutId id="2147486599" r:id="rId9"/>
    <p:sldLayoutId id="2147486600" r:id="rId10"/>
    <p:sldLayoutId id="214748660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E299781-4FC3-EB68-8FF7-4E519663318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94E674B5-4321-F3B6-297F-7C560681F75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EEEC4E6-AAB2-DCE0-A1DC-B57B83685FF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989ED9F-4097-6055-E270-DA558C73214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3B5FC22D-D636-D18B-D02C-96941835D30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defRPr>
            </a:lvl1pPr>
          </a:lstStyle>
          <a:p>
            <a:pPr>
              <a:defRPr/>
            </a:pPr>
            <a:fld id="{DB12DA6F-934C-CA40-9F4D-CFB9392554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24" r:id="rId1"/>
    <p:sldLayoutId id="2147486625" r:id="rId2"/>
    <p:sldLayoutId id="2147486626" r:id="rId3"/>
    <p:sldLayoutId id="2147486627" r:id="rId4"/>
    <p:sldLayoutId id="2147486628" r:id="rId5"/>
    <p:sldLayoutId id="2147486629" r:id="rId6"/>
    <p:sldLayoutId id="2147486630" r:id="rId7"/>
    <p:sldLayoutId id="2147486631" r:id="rId8"/>
    <p:sldLayoutId id="2147486632" r:id="rId9"/>
    <p:sldLayoutId id="2147486633" r:id="rId10"/>
    <p:sldLayoutId id="214748663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98A69D-1033-1E7E-E8AF-04C5FEEE035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7D6B05DF-F680-E4CB-C5D3-9FE3662DAA7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B1FD463-7600-7B99-80A7-96C3D660DF8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cs typeface="Arial" panose="020B0604020202020204" pitchFamily="34" charset="0"/>
              </a:defRPr>
            </a:lvl1pPr>
          </a:lstStyle>
          <a:p>
            <a:pPr>
              <a:defRPr/>
            </a:pPr>
            <a:fld id="{B9697BD5-FB0D-D049-A612-09A78E23B66E}" type="datetime1">
              <a:rPr lang="en-US" altLang="en-US"/>
              <a:pPr>
                <a:defRPr/>
              </a:pPr>
              <a:t>10/13/24</a:t>
            </a:fld>
            <a:endParaRPr lang="en-US" altLang="en-US"/>
          </a:p>
        </p:txBody>
      </p:sp>
      <p:sp>
        <p:nvSpPr>
          <p:cNvPr id="1029" name="Rectangle 5">
            <a:extLst>
              <a:ext uri="{FF2B5EF4-FFF2-40B4-BE49-F238E27FC236}">
                <a16:creationId xmlns:a16="http://schemas.microsoft.com/office/drawing/2014/main" id="{80A0A471-2730-314C-5574-C619F91E201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A905723F-732D-89EF-1D13-49A146DBFA6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cs typeface="Arial" panose="020B0604020202020204" pitchFamily="34" charset="0"/>
              </a:defRPr>
            </a:lvl1pPr>
          </a:lstStyle>
          <a:p>
            <a:pPr>
              <a:defRPr/>
            </a:pPr>
            <a:fld id="{751BCE41-A9A0-D24A-90ED-C64E47D2CE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35" r:id="rId1"/>
    <p:sldLayoutId id="2147486636" r:id="rId2"/>
    <p:sldLayoutId id="2147486637" r:id="rId3"/>
    <p:sldLayoutId id="2147486638" r:id="rId4"/>
    <p:sldLayoutId id="2147486639" r:id="rId5"/>
    <p:sldLayoutId id="2147486640" r:id="rId6"/>
    <p:sldLayoutId id="2147486641" r:id="rId7"/>
    <p:sldLayoutId id="2147486642" r:id="rId8"/>
    <p:sldLayoutId id="2147486643" r:id="rId9"/>
    <p:sldLayoutId id="2147486644" r:id="rId10"/>
    <p:sldLayoutId id="2147486645"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293E5-CD4A-FEFB-D3C7-F62090D1284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564E9C21-CC2C-D28F-E853-9CF31F57076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DF63AE-2330-90B6-D9DC-C479E341CF9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9BD92AC-9BDC-D71C-161D-7DE6E4CC51A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10EEDE82-CD33-324A-B2E2-14F8ECB1A6F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85CCD679-CC6F-0E4A-B5E0-CDE053FCE0EF}" type="slidenum">
              <a:rPr lang="en-US" altLang="en-US"/>
              <a:pPr>
                <a:defRPr/>
              </a:pPr>
              <a:t>‹#›</a:t>
            </a:fld>
            <a:endParaRPr lang="en-US" altLang="en-US"/>
          </a:p>
        </p:txBody>
      </p:sp>
    </p:spTree>
    <p:extLst>
      <p:ext uri="{BB962C8B-B14F-4D97-AF65-F5344CB8AC3E}">
        <p14:creationId xmlns:p14="http://schemas.microsoft.com/office/powerpoint/2010/main" val="962456241"/>
      </p:ext>
    </p:extLst>
  </p:cSld>
  <p:clrMap bg1="lt1" tx1="dk1" bg2="lt2" tx2="dk2" accent1="accent1" accent2="accent2" accent3="accent3" accent4="accent4" accent5="accent5" accent6="accent6" hlink="hlink" folHlink="folHlink"/>
  <p:sldLayoutIdLst>
    <p:sldLayoutId id="2147486706" r:id="rId1"/>
    <p:sldLayoutId id="2147486707" r:id="rId2"/>
    <p:sldLayoutId id="2147486708" r:id="rId3"/>
    <p:sldLayoutId id="2147486709" r:id="rId4"/>
    <p:sldLayoutId id="2147486710" r:id="rId5"/>
    <p:sldLayoutId id="2147486711" r:id="rId6"/>
    <p:sldLayoutId id="2147486712" r:id="rId7"/>
    <p:sldLayoutId id="2147486713" r:id="rId8"/>
    <p:sldLayoutId id="2147486714" r:id="rId9"/>
    <p:sldLayoutId id="2147486715" r:id="rId10"/>
    <p:sldLayoutId id="214748671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8AAF2D-9604-0D98-945B-10C0DF7D86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577D2118-62F4-F49C-6EDE-046F4E59A92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834D08-EF7F-E41C-31CA-5252AC96D1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5EBF7273-E2CA-F644-96F7-97E0B8027E84}" type="datetime1">
              <a:rPr lang="en-US" altLang="en-US"/>
              <a:pPr>
                <a:defRPr/>
              </a:pPr>
              <a:t>10/13/24</a:t>
            </a:fld>
            <a:endParaRPr lang="en-US" altLang="en-US"/>
          </a:p>
        </p:txBody>
      </p:sp>
      <p:sp>
        <p:nvSpPr>
          <p:cNvPr id="1029" name="Rectangle 5">
            <a:extLst>
              <a:ext uri="{FF2B5EF4-FFF2-40B4-BE49-F238E27FC236}">
                <a16:creationId xmlns:a16="http://schemas.microsoft.com/office/drawing/2014/main" id="{FC5C0A2E-F6B8-05D6-D750-B5BB8CF7601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6DBC3970-0DA3-31C9-F925-484B7792BF6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1E6BF4-05CC-BF4B-8173-0C353AC55885}" type="slidenum">
              <a:rPr lang="en-US" altLang="en-US"/>
              <a:pPr>
                <a:defRPr/>
              </a:pPr>
              <a:t>‹#›</a:t>
            </a:fld>
            <a:endParaRPr lang="en-US" altLang="en-US"/>
          </a:p>
        </p:txBody>
      </p:sp>
    </p:spTree>
    <p:extLst>
      <p:ext uri="{BB962C8B-B14F-4D97-AF65-F5344CB8AC3E}">
        <p14:creationId xmlns:p14="http://schemas.microsoft.com/office/powerpoint/2010/main" val="916835807"/>
      </p:ext>
    </p:extLst>
  </p:cSld>
  <p:clrMap bg1="lt1" tx1="dk1" bg2="lt2" tx2="dk2" accent1="accent1" accent2="accent2" accent3="accent3" accent4="accent4" accent5="accent5" accent6="accent6" hlink="hlink" folHlink="folHlink"/>
  <p:sldLayoutIdLst>
    <p:sldLayoutId id="2147486730" r:id="rId1"/>
    <p:sldLayoutId id="2147486731" r:id="rId2"/>
    <p:sldLayoutId id="2147486732" r:id="rId3"/>
    <p:sldLayoutId id="2147486733" r:id="rId4"/>
    <p:sldLayoutId id="2147486734" r:id="rId5"/>
    <p:sldLayoutId id="2147486735" r:id="rId6"/>
    <p:sldLayoutId id="2147486736" r:id="rId7"/>
    <p:sldLayoutId id="2147486737" r:id="rId8"/>
    <p:sldLayoutId id="2147486738" r:id="rId9"/>
    <p:sldLayoutId id="2147486739" r:id="rId10"/>
    <p:sldLayoutId id="2147486740"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F291C1-24F3-2266-BF46-50442250B80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644512E6-DD84-A8B9-E99E-DAE23CF6B8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DE3A13-612B-2FB7-85C6-94EEC133816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D0822D0-7AB6-A6D5-41F4-581FBA45FC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87E38296-4984-EAFA-954D-CF37DC3C72E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B41BA3E-DA2B-604F-9A8E-46F24636F05E}" type="slidenum">
              <a:rPr lang="en-US" altLang="en-US"/>
              <a:pPr>
                <a:defRPr/>
              </a:pPr>
              <a:t>‹#›</a:t>
            </a:fld>
            <a:endParaRPr lang="en-US" altLang="en-US"/>
          </a:p>
        </p:txBody>
      </p:sp>
    </p:spTree>
    <p:extLst>
      <p:ext uri="{BB962C8B-B14F-4D97-AF65-F5344CB8AC3E}">
        <p14:creationId xmlns:p14="http://schemas.microsoft.com/office/powerpoint/2010/main" val="3449611725"/>
      </p:ext>
    </p:extLst>
  </p:cSld>
  <p:clrMap bg1="lt1" tx1="dk1" bg2="lt2" tx2="dk2" accent1="accent1" accent2="accent2" accent3="accent3" accent4="accent4" accent5="accent5" accent6="accent6" hlink="hlink" folHlink="folHlink"/>
  <p:sldLayoutIdLst>
    <p:sldLayoutId id="2147486778" r:id="rId1"/>
    <p:sldLayoutId id="2147486779" r:id="rId2"/>
    <p:sldLayoutId id="2147486780" r:id="rId3"/>
    <p:sldLayoutId id="2147486781" r:id="rId4"/>
    <p:sldLayoutId id="2147486782" r:id="rId5"/>
    <p:sldLayoutId id="2147486783" r:id="rId6"/>
    <p:sldLayoutId id="2147486784" r:id="rId7"/>
    <p:sldLayoutId id="2147486785" r:id="rId8"/>
    <p:sldLayoutId id="2147486786" r:id="rId9"/>
    <p:sldLayoutId id="2147486787" r:id="rId10"/>
    <p:sldLayoutId id="2147486788"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25A6849-8AA5-502A-AF2F-5542EA9D62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6B82BA7E-DBF5-01EA-BC9F-D377A59A6E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63F677-CB10-E27E-FA7C-0BF043D1BDD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AC6D5AF-4BC0-D410-B33C-23295D9D521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1AC1C67F-089D-87D2-5CCD-BC915E3E725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5BDF5C0-5C2A-FA40-BC3A-31DA4A5E2B22}" type="slidenum">
              <a:rPr lang="en-US" altLang="en-US"/>
              <a:pPr>
                <a:defRPr/>
              </a:pPr>
              <a:t>‹#›</a:t>
            </a:fld>
            <a:endParaRPr lang="en-US" altLang="en-US"/>
          </a:p>
        </p:txBody>
      </p:sp>
    </p:spTree>
    <p:extLst>
      <p:ext uri="{BB962C8B-B14F-4D97-AF65-F5344CB8AC3E}">
        <p14:creationId xmlns:p14="http://schemas.microsoft.com/office/powerpoint/2010/main" val="2794846935"/>
      </p:ext>
    </p:extLst>
  </p:cSld>
  <p:clrMap bg1="lt1" tx1="dk1" bg2="lt2" tx2="dk2" accent1="accent1" accent2="accent2" accent3="accent3" accent4="accent4" accent5="accent5" accent6="accent6" hlink="hlink" folHlink="folHlink"/>
  <p:sldLayoutIdLst>
    <p:sldLayoutId id="2147486790" r:id="rId1"/>
    <p:sldLayoutId id="2147486791" r:id="rId2"/>
    <p:sldLayoutId id="2147486792" r:id="rId3"/>
    <p:sldLayoutId id="2147486793" r:id="rId4"/>
    <p:sldLayoutId id="2147486794" r:id="rId5"/>
    <p:sldLayoutId id="2147486795" r:id="rId6"/>
    <p:sldLayoutId id="2147486796" r:id="rId7"/>
    <p:sldLayoutId id="2147486797" r:id="rId8"/>
    <p:sldLayoutId id="2147486798" r:id="rId9"/>
    <p:sldLayoutId id="2147486799" r:id="rId10"/>
    <p:sldLayoutId id="2147486800"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76802" name="Picture 1" descr="earthtimelapsegeo.gif">
            <a:extLst>
              <a:ext uri="{FF2B5EF4-FFF2-40B4-BE49-F238E27FC236}">
                <a16:creationId xmlns:a16="http://schemas.microsoft.com/office/drawing/2014/main" id="{66112D0C-EC68-9897-0D56-7C3375D27C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879475"/>
            <a:ext cx="91487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FF508BF-6A4F-24ED-AD78-49C6B62896E5}"/>
              </a:ext>
            </a:extLst>
          </p:cNvPr>
          <p:cNvPicPr>
            <a:picLocks noChangeAspect="1"/>
          </p:cNvPicPr>
          <p:nvPr/>
        </p:nvPicPr>
        <p:blipFill>
          <a:blip r:embed="rId3"/>
          <a:stretch>
            <a:fillRect/>
          </a:stretch>
        </p:blipFill>
        <p:spPr>
          <a:xfrm>
            <a:off x="228600" y="786384"/>
            <a:ext cx="8534400" cy="5157216"/>
          </a:xfrm>
          <a:prstGeom prst="rect">
            <a:avLst/>
          </a:prstGeom>
        </p:spPr>
      </p:pic>
      <p:sp>
        <p:nvSpPr>
          <p:cNvPr id="99329" name="Rectangle 2">
            <a:extLst>
              <a:ext uri="{FF2B5EF4-FFF2-40B4-BE49-F238E27FC236}">
                <a16:creationId xmlns:a16="http://schemas.microsoft.com/office/drawing/2014/main" id="{CD87B449-6B6B-7AF4-3F64-81F2CE01994C}"/>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Earth’s Atmosphere: Carbon</a:t>
            </a:r>
          </a:p>
        </p:txBody>
      </p:sp>
      <p:sp>
        <p:nvSpPr>
          <p:cNvPr id="5" name="Oval 7">
            <a:extLst>
              <a:ext uri="{FF2B5EF4-FFF2-40B4-BE49-F238E27FC236}">
                <a16:creationId xmlns:a16="http://schemas.microsoft.com/office/drawing/2014/main" id="{D6813454-CF20-CB89-4B63-6560CCEDB4B3}"/>
              </a:ext>
            </a:extLst>
          </p:cNvPr>
          <p:cNvSpPr>
            <a:spLocks noChangeAspect="1" noChangeArrowheads="1"/>
          </p:cNvSpPr>
          <p:nvPr/>
        </p:nvSpPr>
        <p:spPr bwMode="auto">
          <a:xfrm>
            <a:off x="4572000" y="4572000"/>
            <a:ext cx="1484312" cy="761483"/>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 name="Oval 7">
            <a:extLst>
              <a:ext uri="{FF2B5EF4-FFF2-40B4-BE49-F238E27FC236}">
                <a16:creationId xmlns:a16="http://schemas.microsoft.com/office/drawing/2014/main" id="{E3412853-0773-3FF9-2BAA-FE4C41F11AB4}"/>
              </a:ext>
            </a:extLst>
          </p:cNvPr>
          <p:cNvSpPr>
            <a:spLocks noChangeAspect="1" noChangeArrowheads="1"/>
          </p:cNvSpPr>
          <p:nvPr/>
        </p:nvSpPr>
        <p:spPr bwMode="auto">
          <a:xfrm>
            <a:off x="6006721" y="2743200"/>
            <a:ext cx="1994279" cy="754593"/>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23F9BBC3-B470-6BCF-A7B6-D46D107D428E}"/>
              </a:ext>
            </a:extLst>
          </p:cNvPr>
          <p:cNvSpPr txBox="1">
            <a:spLocks noChangeArrowheads="1"/>
          </p:cNvSpPr>
          <p:nvPr/>
        </p:nvSpPr>
        <p:spPr bwMode="auto">
          <a:xfrm>
            <a:off x="7467600" y="1651000"/>
            <a:ext cx="814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way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arrow</a:t>
            </a:r>
            <a:endParaRPr kumimoji="0" lang="en-US" altLang="en-US" sz="20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9" name="Oval 7">
            <a:extLst>
              <a:ext uri="{FF2B5EF4-FFF2-40B4-BE49-F238E27FC236}">
                <a16:creationId xmlns:a16="http://schemas.microsoft.com/office/drawing/2014/main" id="{95B36D44-BB1B-662B-3D3F-491F97E9959F}"/>
              </a:ext>
            </a:extLst>
          </p:cNvPr>
          <p:cNvSpPr>
            <a:spLocks noChangeAspect="1" noChangeArrowheads="1"/>
          </p:cNvSpPr>
          <p:nvPr/>
        </p:nvSpPr>
        <p:spPr bwMode="auto">
          <a:xfrm>
            <a:off x="2209800" y="1181100"/>
            <a:ext cx="1371600" cy="5715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 name="Oval 7">
            <a:extLst>
              <a:ext uri="{FF2B5EF4-FFF2-40B4-BE49-F238E27FC236}">
                <a16:creationId xmlns:a16="http://schemas.microsoft.com/office/drawing/2014/main" id="{EBC9F6F1-38BF-4BF9-59A3-6038F8CBC3B3}"/>
              </a:ext>
            </a:extLst>
          </p:cNvPr>
          <p:cNvSpPr>
            <a:spLocks noChangeAspect="1" noChangeArrowheads="1"/>
          </p:cNvSpPr>
          <p:nvPr/>
        </p:nvSpPr>
        <p:spPr bwMode="auto">
          <a:xfrm>
            <a:off x="914400" y="2743200"/>
            <a:ext cx="1828800" cy="73553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 name="Oval 7">
            <a:extLst>
              <a:ext uri="{FF2B5EF4-FFF2-40B4-BE49-F238E27FC236}">
                <a16:creationId xmlns:a16="http://schemas.microsoft.com/office/drawing/2014/main" id="{6F7CBA10-F70A-F1E5-39F2-2E651B710886}"/>
              </a:ext>
            </a:extLst>
          </p:cNvPr>
          <p:cNvSpPr>
            <a:spLocks noChangeAspect="1" noChangeArrowheads="1"/>
          </p:cNvSpPr>
          <p:nvPr/>
        </p:nvSpPr>
        <p:spPr bwMode="auto">
          <a:xfrm>
            <a:off x="4648200" y="3657600"/>
            <a:ext cx="1219200" cy="6096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0C91F2AB-B2F6-040E-AB3A-3BD3C43EB582}"/>
              </a:ext>
            </a:extLst>
          </p:cNvPr>
          <p:cNvSpPr txBox="1">
            <a:spLocks noChangeArrowheads="1"/>
          </p:cNvSpPr>
          <p:nvPr/>
        </p:nvSpPr>
        <p:spPr bwMode="auto">
          <a:xfrm>
            <a:off x="1295400" y="6096000"/>
            <a:ext cx="6717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black = pre-industrial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red = human changes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 sequester the carbon somewhere that is NOT the atmosphere</a:t>
            </a:r>
          </a:p>
        </p:txBody>
      </p:sp>
      <p:sp>
        <p:nvSpPr>
          <p:cNvPr id="12" name="TextBox 11">
            <a:extLst>
              <a:ext uri="{FF2B5EF4-FFF2-40B4-BE49-F238E27FC236}">
                <a16:creationId xmlns:a16="http://schemas.microsoft.com/office/drawing/2014/main" id="{9F780FF8-E7C7-CBC0-09C9-053B64BCD804}"/>
              </a:ext>
            </a:extLst>
          </p:cNvPr>
          <p:cNvSpPr txBox="1"/>
          <p:nvPr/>
        </p:nvSpPr>
        <p:spPr>
          <a:xfrm>
            <a:off x="3200400" y="786384"/>
            <a:ext cx="4572000" cy="29751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https://</a:t>
            </a:r>
            <a:r>
              <a:rPr kumimoji="0" 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gml.noaa.gov</a:t>
            </a:r>
            <a:r>
              <a:rPr kumimoji="0" 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/education/</a:t>
            </a:r>
            <a:r>
              <a:rPr kumimoji="0" 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behind_the_scenes</a:t>
            </a:r>
            <a:r>
              <a:rPr kumimoji="0" 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gases.html</a:t>
            </a:r>
            <a:endParaRPr kumimoji="0" 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8477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24ECD-7C7C-6567-2B3A-5AF16DEBF5D6}"/>
            </a:ext>
          </a:extLst>
        </p:cNvPr>
        <p:cNvGrpSpPr/>
        <p:nvPr/>
      </p:nvGrpSpPr>
      <p:grpSpPr>
        <a:xfrm>
          <a:off x="0" y="0"/>
          <a:ext cx="0" cy="0"/>
          <a:chOff x="0" y="0"/>
          <a:chExt cx="0" cy="0"/>
        </a:xfrm>
      </p:grpSpPr>
      <p:pic>
        <p:nvPicPr>
          <p:cNvPr id="3" name="Picture 2" descr="A diagram of a chemical reaction&#10;&#10;Description automatically generated">
            <a:extLst>
              <a:ext uri="{FF2B5EF4-FFF2-40B4-BE49-F238E27FC236}">
                <a16:creationId xmlns:a16="http://schemas.microsoft.com/office/drawing/2014/main" id="{B7136F19-8997-9DEC-6302-C68A742FF2FB}"/>
              </a:ext>
            </a:extLst>
          </p:cNvPr>
          <p:cNvPicPr>
            <a:picLocks noChangeAspect="1"/>
          </p:cNvPicPr>
          <p:nvPr/>
        </p:nvPicPr>
        <p:blipFill>
          <a:blip r:embed="rId3"/>
          <a:stretch>
            <a:fillRect/>
          </a:stretch>
        </p:blipFill>
        <p:spPr>
          <a:xfrm>
            <a:off x="0" y="-35183"/>
            <a:ext cx="9144000" cy="6860642"/>
          </a:xfrm>
          <a:prstGeom prst="rect">
            <a:avLst/>
          </a:prstGeom>
        </p:spPr>
      </p:pic>
      <p:sp>
        <p:nvSpPr>
          <p:cNvPr id="56321" name="Rectangle 2">
            <a:extLst>
              <a:ext uri="{FF2B5EF4-FFF2-40B4-BE49-F238E27FC236}">
                <a16:creationId xmlns:a16="http://schemas.microsoft.com/office/drawing/2014/main" id="{868A46FC-2B9E-AEC5-3983-E1DD58B91B9D}"/>
              </a:ext>
            </a:extLst>
          </p:cNvPr>
          <p:cNvSpPr>
            <a:spLocks noGrp="1" noChangeArrowheads="1"/>
          </p:cNvSpPr>
          <p:nvPr>
            <p:ph type="title"/>
          </p:nvPr>
        </p:nvSpPr>
        <p:spPr>
          <a:xfrm>
            <a:off x="0" y="0"/>
            <a:ext cx="9144000" cy="822397"/>
          </a:xfrm>
        </p:spPr>
        <p:txBody>
          <a:bodyPr/>
          <a:lstStyle/>
          <a:p>
            <a:pPr eaLnBrk="1" hangingPunct="1"/>
            <a:r>
              <a:rPr lang="en-US" altLang="en-US" b="1" dirty="0">
                <a:ea typeface="ＭＳ Ｐゴシック" panose="020B0600070205080204" pitchFamily="34" charset="-128"/>
              </a:rPr>
              <a:t>Ocean Acidification</a:t>
            </a:r>
            <a:endParaRPr lang="en-US" altLang="en-US" dirty="0">
              <a:ea typeface="ＭＳ Ｐゴシック" panose="020B0600070205080204" pitchFamily="34" charset="-128"/>
            </a:endParaRPr>
          </a:p>
        </p:txBody>
      </p:sp>
      <p:sp>
        <p:nvSpPr>
          <p:cNvPr id="2" name="Oval 7">
            <a:extLst>
              <a:ext uri="{FF2B5EF4-FFF2-40B4-BE49-F238E27FC236}">
                <a16:creationId xmlns:a16="http://schemas.microsoft.com/office/drawing/2014/main" id="{292B4634-596A-C785-DC13-F7878A9EF3A7}"/>
              </a:ext>
            </a:extLst>
          </p:cNvPr>
          <p:cNvSpPr>
            <a:spLocks noChangeAspect="1" noChangeArrowheads="1"/>
          </p:cNvSpPr>
          <p:nvPr/>
        </p:nvSpPr>
        <p:spPr bwMode="auto">
          <a:xfrm>
            <a:off x="2286000" y="5295900"/>
            <a:ext cx="1371600" cy="5715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 name="TextBox 3">
            <a:extLst>
              <a:ext uri="{FF2B5EF4-FFF2-40B4-BE49-F238E27FC236}">
                <a16:creationId xmlns:a16="http://schemas.microsoft.com/office/drawing/2014/main" id="{B630790A-F0A9-DA1E-2FF3-BA9AB847D1A6}"/>
              </a:ext>
            </a:extLst>
          </p:cNvPr>
          <p:cNvSpPr txBox="1"/>
          <p:nvPr/>
        </p:nvSpPr>
        <p:spPr>
          <a:xfrm>
            <a:off x="3505200" y="5695890"/>
            <a:ext cx="138531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more acidic</a:t>
            </a:r>
          </a:p>
        </p:txBody>
      </p:sp>
    </p:spTree>
    <p:extLst>
      <p:ext uri="{BB962C8B-B14F-4D97-AF65-F5344CB8AC3E}">
        <p14:creationId xmlns:p14="http://schemas.microsoft.com/office/powerpoint/2010/main" val="36323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971A4BA9-31B1-ED81-623B-ECB6026D85FF}"/>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Scale Height</a:t>
            </a:r>
          </a:p>
        </p:txBody>
      </p:sp>
      <p:sp>
        <p:nvSpPr>
          <p:cNvPr id="207876" name="Text Box 4">
            <a:extLst>
              <a:ext uri="{FF2B5EF4-FFF2-40B4-BE49-F238E27FC236}">
                <a16:creationId xmlns:a16="http://schemas.microsoft.com/office/drawing/2014/main" id="{4CFE6BC7-A03B-CE98-9850-308C94E12D99}"/>
              </a:ext>
            </a:extLst>
          </p:cNvPr>
          <p:cNvSpPr txBox="1">
            <a:spLocks noChangeArrowheads="1"/>
          </p:cNvSpPr>
          <p:nvPr/>
        </p:nvSpPr>
        <p:spPr bwMode="auto">
          <a:xfrm>
            <a:off x="304800" y="1028700"/>
            <a:ext cx="85391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aseline="0"/>
              <a:t>using hydrostatic equilibrium and ideal gas law:                     </a:t>
            </a:r>
          </a:p>
          <a:p>
            <a:pPr eaLnBrk="1" hangingPunct="1">
              <a:spcBef>
                <a:spcPct val="0"/>
              </a:spcBef>
              <a:buFontTx/>
              <a:buNone/>
            </a:pPr>
            <a:r>
              <a:rPr lang="en-US" altLang="en-US" sz="2400" baseline="0"/>
              <a:t>             dP  = – g(z)ρ(z)dz       P = ρ k T / μ m</a:t>
            </a:r>
          </a:p>
          <a:p>
            <a:pPr eaLnBrk="1" hangingPunct="1">
              <a:spcBef>
                <a:spcPct val="0"/>
              </a:spcBef>
              <a:buFontTx/>
              <a:buNone/>
            </a:pPr>
            <a:endParaRPr lang="en-US" altLang="en-US" sz="2400" baseline="0"/>
          </a:p>
          <a:p>
            <a:pPr eaLnBrk="1" hangingPunct="1">
              <a:spcBef>
                <a:spcPct val="0"/>
              </a:spcBef>
              <a:buFontTx/>
              <a:buNone/>
            </a:pPr>
            <a:r>
              <a:rPr lang="en-US" altLang="en-US" sz="2400" baseline="0"/>
              <a:t>find the atmospheric pressure as a function of altitude:</a:t>
            </a:r>
          </a:p>
          <a:p>
            <a:pPr eaLnBrk="1" hangingPunct="1">
              <a:spcBef>
                <a:spcPct val="0"/>
              </a:spcBef>
              <a:buFontTx/>
              <a:buNone/>
            </a:pPr>
            <a:r>
              <a:rPr lang="en-US" altLang="en-US" sz="2400" baseline="0"/>
              <a:t>		         P(z) = P</a:t>
            </a:r>
            <a:r>
              <a:rPr lang="en-US" altLang="en-US" sz="2400"/>
              <a:t>o</a:t>
            </a:r>
            <a:r>
              <a:rPr lang="en-US" altLang="en-US" sz="2400" baseline="0"/>
              <a:t> e </a:t>
            </a:r>
            <a:r>
              <a:rPr lang="en-US" altLang="en-US" sz="2400" baseline="30000"/>
              <a:t>– ∫ dz/</a:t>
            </a:r>
            <a:r>
              <a:rPr lang="en-US" altLang="en-US" sz="2400" baseline="30000">
                <a:solidFill>
                  <a:srgbClr val="FF0000"/>
                </a:solidFill>
              </a:rPr>
              <a:t>H</a:t>
            </a:r>
            <a:r>
              <a:rPr lang="en-US" altLang="en-US" sz="2400" baseline="10000">
                <a:solidFill>
                  <a:srgbClr val="FF0000"/>
                </a:solidFill>
              </a:rPr>
              <a:t>P</a:t>
            </a:r>
            <a:r>
              <a:rPr lang="en-US" altLang="en-US" sz="2400" baseline="30000"/>
              <a:t>(z)</a:t>
            </a:r>
          </a:p>
          <a:p>
            <a:pPr eaLnBrk="1" hangingPunct="1">
              <a:spcBef>
                <a:spcPct val="0"/>
              </a:spcBef>
              <a:buFontTx/>
              <a:buNone/>
            </a:pPr>
            <a:endParaRPr lang="en-US" altLang="en-US" sz="2400" baseline="0"/>
          </a:p>
          <a:p>
            <a:pPr eaLnBrk="1" hangingPunct="1">
              <a:spcBef>
                <a:spcPct val="0"/>
              </a:spcBef>
              <a:buFontTx/>
              <a:buNone/>
            </a:pPr>
            <a:r>
              <a:rPr lang="en-US" altLang="en-US" sz="2400" baseline="0"/>
              <a:t>with the </a:t>
            </a:r>
            <a:r>
              <a:rPr lang="en-US" altLang="en-US" sz="2400" b="1" baseline="0">
                <a:solidFill>
                  <a:srgbClr val="FF0000"/>
                </a:solidFill>
              </a:rPr>
              <a:t>pressure scale height</a:t>
            </a:r>
            <a:r>
              <a:rPr lang="en-US" altLang="en-US" sz="2400" baseline="0"/>
              <a:t> given by</a:t>
            </a:r>
          </a:p>
          <a:p>
            <a:pPr eaLnBrk="1" hangingPunct="1">
              <a:spcBef>
                <a:spcPct val="0"/>
              </a:spcBef>
              <a:buFontTx/>
              <a:buNone/>
            </a:pPr>
            <a:r>
              <a:rPr lang="en-US" altLang="en-US" sz="2400" baseline="0"/>
              <a:t>		         </a:t>
            </a:r>
            <a:r>
              <a:rPr lang="en-US" altLang="en-US" sz="2400" baseline="0">
                <a:solidFill>
                  <a:srgbClr val="FF0000"/>
                </a:solidFill>
              </a:rPr>
              <a:t>H</a:t>
            </a:r>
            <a:r>
              <a:rPr lang="en-US" altLang="en-US" sz="2400">
                <a:solidFill>
                  <a:srgbClr val="FF0000"/>
                </a:solidFill>
              </a:rPr>
              <a:t>P</a:t>
            </a:r>
            <a:r>
              <a:rPr lang="en-US" altLang="en-US" sz="2400" baseline="0"/>
              <a:t>(z) = kT(z) / g(z) μ m</a:t>
            </a:r>
          </a:p>
          <a:p>
            <a:pPr eaLnBrk="1" hangingPunct="1">
              <a:spcBef>
                <a:spcPct val="0"/>
              </a:spcBef>
              <a:buFontTx/>
              <a:buNone/>
            </a:pPr>
            <a:r>
              <a:rPr lang="en-US" altLang="en-US" sz="2400" baseline="0"/>
              <a:t> </a:t>
            </a:r>
            <a:r>
              <a:rPr lang="en-US" altLang="en-US" sz="1600" baseline="0"/>
              <a:t>where 	μ  =  mean molecular weight (in amu)	m  =  1.67 x 10</a:t>
            </a:r>
            <a:r>
              <a:rPr lang="en-US" altLang="en-US" sz="1600" baseline="30000"/>
              <a:t>-24</a:t>
            </a:r>
            <a:r>
              <a:rPr lang="en-US" altLang="en-US" sz="1600" baseline="0"/>
              <a:t> g (one amu)</a:t>
            </a:r>
          </a:p>
          <a:p>
            <a:pPr eaLnBrk="1" hangingPunct="1">
              <a:spcBef>
                <a:spcPct val="0"/>
              </a:spcBef>
              <a:buFontTx/>
              <a:buNone/>
            </a:pPr>
            <a:br>
              <a:rPr lang="en-US" altLang="en-US" sz="1600" baseline="0"/>
            </a:br>
            <a:r>
              <a:rPr lang="en-US" altLang="en-US" sz="1600" baseline="0"/>
              <a:t>	</a:t>
            </a:r>
            <a:r>
              <a:rPr lang="en-US" altLang="en-US" sz="2400" baseline="0"/>
              <a:t>so, pressure drops by factor of e in one scale height</a:t>
            </a:r>
          </a:p>
          <a:p>
            <a:pPr eaLnBrk="1" hangingPunct="1">
              <a:spcBef>
                <a:spcPct val="0"/>
              </a:spcBef>
              <a:buFontTx/>
              <a:buNone/>
            </a:pPr>
            <a:endParaRPr lang="en-US" altLang="en-US" sz="2400" baseline="0"/>
          </a:p>
          <a:p>
            <a:pPr eaLnBrk="1" hangingPunct="1">
              <a:spcBef>
                <a:spcPct val="0"/>
              </a:spcBef>
              <a:buFontTx/>
              <a:buNone/>
            </a:pPr>
            <a:r>
              <a:rPr lang="en-US" altLang="en-US" sz="2400" baseline="0"/>
              <a:t>turns out to be the ~same for all substantial atmospheres: 10–50 km</a:t>
            </a:r>
          </a:p>
          <a:p>
            <a:pPr eaLnBrk="1" hangingPunct="1">
              <a:spcBef>
                <a:spcPct val="0"/>
              </a:spcBef>
              <a:buFontTx/>
              <a:buNone/>
            </a:pPr>
            <a:r>
              <a:rPr lang="en-US" altLang="en-US" sz="2400" baseline="0"/>
              <a:t>          …because T, g, and μ balance</a:t>
            </a:r>
          </a:p>
          <a:p>
            <a:pPr eaLnBrk="1" hangingPunct="1">
              <a:spcBef>
                <a:spcPct val="0"/>
              </a:spcBef>
              <a:buFontTx/>
              <a:buNone/>
            </a:pPr>
            <a:r>
              <a:rPr lang="en-US" altLang="en-US" sz="2400" baseline="0"/>
              <a:t>          (at least in Jovian atmospheres near P = 1 bar)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fade">
                                      <p:cBhvr>
                                        <p:cTn id="7" dur="2000"/>
                                        <p:tgtEl>
                                          <p:spTgt spid="2078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7876">
                                            <p:txEl>
                                              <p:pRg st="1" end="1"/>
                                            </p:txEl>
                                          </p:spTgt>
                                        </p:tgtEl>
                                        <p:attrNameLst>
                                          <p:attrName>style.visibility</p:attrName>
                                        </p:attrNameLst>
                                      </p:cBhvr>
                                      <p:to>
                                        <p:strVal val="visible"/>
                                      </p:to>
                                    </p:set>
                                    <p:animEffect transition="in" filter="fade">
                                      <p:cBhvr>
                                        <p:cTn id="10" dur="2000"/>
                                        <p:tgtEl>
                                          <p:spTgt spid="20787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7876">
                                            <p:txEl>
                                              <p:pRg st="3" end="3"/>
                                            </p:txEl>
                                          </p:spTgt>
                                        </p:tgtEl>
                                        <p:attrNameLst>
                                          <p:attrName>style.visibility</p:attrName>
                                        </p:attrNameLst>
                                      </p:cBhvr>
                                      <p:to>
                                        <p:strVal val="visible"/>
                                      </p:to>
                                    </p:set>
                                    <p:animEffect transition="in" filter="fade">
                                      <p:cBhvr>
                                        <p:cTn id="15" dur="2000"/>
                                        <p:tgtEl>
                                          <p:spTgt spid="20787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7876">
                                            <p:txEl>
                                              <p:pRg st="4" end="4"/>
                                            </p:txEl>
                                          </p:spTgt>
                                        </p:tgtEl>
                                        <p:attrNameLst>
                                          <p:attrName>style.visibility</p:attrName>
                                        </p:attrNameLst>
                                      </p:cBhvr>
                                      <p:to>
                                        <p:strVal val="visible"/>
                                      </p:to>
                                    </p:set>
                                    <p:animEffect transition="in" filter="fade">
                                      <p:cBhvr>
                                        <p:cTn id="18" dur="2000"/>
                                        <p:tgtEl>
                                          <p:spTgt spid="207876">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07876">
                                            <p:txEl>
                                              <p:pRg st="6" end="6"/>
                                            </p:txEl>
                                          </p:spTgt>
                                        </p:tgtEl>
                                        <p:attrNameLst>
                                          <p:attrName>style.visibility</p:attrName>
                                        </p:attrNameLst>
                                      </p:cBhvr>
                                      <p:to>
                                        <p:strVal val="visible"/>
                                      </p:to>
                                    </p:set>
                                    <p:animEffect transition="in" filter="fade">
                                      <p:cBhvr>
                                        <p:cTn id="23" dur="2000"/>
                                        <p:tgtEl>
                                          <p:spTgt spid="20787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7876">
                                            <p:txEl>
                                              <p:pRg st="7" end="7"/>
                                            </p:txEl>
                                          </p:spTgt>
                                        </p:tgtEl>
                                        <p:attrNameLst>
                                          <p:attrName>style.visibility</p:attrName>
                                        </p:attrNameLst>
                                      </p:cBhvr>
                                      <p:to>
                                        <p:strVal val="visible"/>
                                      </p:to>
                                    </p:set>
                                    <p:animEffect transition="in" filter="fade">
                                      <p:cBhvr>
                                        <p:cTn id="26" dur="2000"/>
                                        <p:tgtEl>
                                          <p:spTgt spid="20787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7876">
                                            <p:txEl>
                                              <p:pRg st="8" end="8"/>
                                            </p:txEl>
                                          </p:spTgt>
                                        </p:tgtEl>
                                        <p:attrNameLst>
                                          <p:attrName>style.visibility</p:attrName>
                                        </p:attrNameLst>
                                      </p:cBhvr>
                                      <p:to>
                                        <p:strVal val="visible"/>
                                      </p:to>
                                    </p:set>
                                    <p:animEffect transition="in" filter="fade">
                                      <p:cBhvr>
                                        <p:cTn id="29" dur="2000"/>
                                        <p:tgtEl>
                                          <p:spTgt spid="20787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7876">
                                            <p:txEl>
                                              <p:pRg st="9" end="9"/>
                                            </p:txEl>
                                          </p:spTgt>
                                        </p:tgtEl>
                                        <p:attrNameLst>
                                          <p:attrName>style.visibility</p:attrName>
                                        </p:attrNameLst>
                                      </p:cBhvr>
                                      <p:to>
                                        <p:strVal val="visible"/>
                                      </p:to>
                                    </p:set>
                                    <p:animEffect transition="in" filter="fade">
                                      <p:cBhvr>
                                        <p:cTn id="32" dur="2000"/>
                                        <p:tgtEl>
                                          <p:spTgt spid="207876">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7876">
                                            <p:txEl>
                                              <p:pRg st="11" end="11"/>
                                            </p:txEl>
                                          </p:spTgt>
                                        </p:tgtEl>
                                        <p:attrNameLst>
                                          <p:attrName>style.visibility</p:attrName>
                                        </p:attrNameLst>
                                      </p:cBhvr>
                                      <p:to>
                                        <p:strVal val="visible"/>
                                      </p:to>
                                    </p:set>
                                    <p:animEffect transition="in" filter="fade">
                                      <p:cBhvr>
                                        <p:cTn id="37" dur="2000"/>
                                        <p:tgtEl>
                                          <p:spTgt spid="207876">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7876">
                                            <p:txEl>
                                              <p:pRg st="12" end="12"/>
                                            </p:txEl>
                                          </p:spTgt>
                                        </p:tgtEl>
                                        <p:attrNameLst>
                                          <p:attrName>style.visibility</p:attrName>
                                        </p:attrNameLst>
                                      </p:cBhvr>
                                      <p:to>
                                        <p:strVal val="visible"/>
                                      </p:to>
                                    </p:set>
                                    <p:animEffect transition="in" filter="fade">
                                      <p:cBhvr>
                                        <p:cTn id="40" dur="2000"/>
                                        <p:tgtEl>
                                          <p:spTgt spid="207876">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7876">
                                            <p:txEl>
                                              <p:pRg st="13" end="13"/>
                                            </p:txEl>
                                          </p:spTgt>
                                        </p:tgtEl>
                                        <p:attrNameLst>
                                          <p:attrName>style.visibility</p:attrName>
                                        </p:attrNameLst>
                                      </p:cBhvr>
                                      <p:to>
                                        <p:strVal val="visible"/>
                                      </p:to>
                                    </p:set>
                                    <p:animEffect transition="in" filter="fade">
                                      <p:cBhvr>
                                        <p:cTn id="43" dur="2000"/>
                                        <p:tgtEl>
                                          <p:spTgt spid="20787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3B8A71F-AA85-8BD9-EF12-727BBCC3B336}"/>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16 Atmospheres</a:t>
            </a:r>
          </a:p>
        </p:txBody>
      </p:sp>
      <p:graphicFrame>
        <p:nvGraphicFramePr>
          <p:cNvPr id="190585" name="Group 121">
            <a:extLst>
              <a:ext uri="{FF2B5EF4-FFF2-40B4-BE49-F238E27FC236}">
                <a16:creationId xmlns:a16="http://schemas.microsoft.com/office/drawing/2014/main" id="{CB4947DD-0C58-5F0F-7702-0F0C5E930DA9}"/>
              </a:ext>
            </a:extLst>
          </p:cNvPr>
          <p:cNvGraphicFramePr>
            <a:graphicFrameLocks noGrp="1"/>
          </p:cNvGraphicFramePr>
          <p:nvPr/>
        </p:nvGraphicFramePr>
        <p:xfrm>
          <a:off x="76200" y="1747838"/>
          <a:ext cx="8991600" cy="4503736"/>
        </p:xfrm>
        <a:graphic>
          <a:graphicData uri="http://schemas.openxmlformats.org/drawingml/2006/table">
            <a:tbl>
              <a:tblPr/>
              <a:tblGrid>
                <a:gridCol w="1123950">
                  <a:extLst>
                    <a:ext uri="{9D8B030D-6E8A-4147-A177-3AD203B41FA5}">
                      <a16:colId xmlns:a16="http://schemas.microsoft.com/office/drawing/2014/main" val="20000"/>
                    </a:ext>
                  </a:extLst>
                </a:gridCol>
                <a:gridCol w="1277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08062">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277938">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1008062">
                  <a:extLst>
                    <a:ext uri="{9D8B030D-6E8A-4147-A177-3AD203B41FA5}">
                      <a16:colId xmlns:a16="http://schemas.microsoft.com/office/drawing/2014/main" val="20007"/>
                    </a:ext>
                  </a:extLst>
                </a:gridCol>
              </a:tblGrid>
              <a:tr h="530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Mercury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O    Na    He</a:t>
                      </a: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&lt; 10 </a:t>
                      </a:r>
                      <a:r>
                        <a:rPr kumimoji="0" lang="en-US" sz="1600" b="1" i="0" u="none" strike="noStrike" cap="none" normalizeH="0" baseline="30000">
                          <a:ln>
                            <a:noFill/>
                          </a:ln>
                          <a:solidFill>
                            <a:schemeClr val="tx1"/>
                          </a:solidFill>
                          <a:effectLst/>
                          <a:latin typeface="Times New Roman" charset="0"/>
                          <a:ea typeface="ＭＳ Ｐゴシック" charset="0"/>
                          <a:cs typeface="ＭＳ Ｐゴシック" charset="0"/>
                        </a:rPr>
                        <a:t>-12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13 to 95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Moon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He   Ar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65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Venus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92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Io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SO</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-8</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Earth</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  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endPar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8.5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Europa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charset="0"/>
                          <a:ea typeface="ＭＳ Ｐゴシック" charset="0"/>
                          <a:cs typeface="ＭＳ Ｐゴシック" charset="0"/>
                        </a:rPr>
                        <a:t>Mars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0.006v</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ＭＳ Ｐゴシック" charset="0"/>
                        </a:rPr>
                        <a:t>Ganymede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&lt; 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-11</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charset="0"/>
                          <a:ea typeface="ＭＳ Ｐゴシック" charset="0"/>
                          <a:cs typeface="ＭＳ Ｐゴシック" charset="0"/>
                        </a:rPr>
                        <a:t>Jupiter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  He</a:t>
                      </a:r>
                      <a:endPar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+6</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ea typeface="ＭＳ Ｐゴシック" charset="0"/>
                          <a:cs typeface="ＭＳ Ｐゴシック" charset="0"/>
                        </a:rPr>
                        <a:t>Callisto</a:t>
                      </a:r>
                      <a:endParaRPr kumimoji="0" lang="en-US" sz="14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 </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-11</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Saturn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a:t>
                      </a: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+6</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47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Titan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    </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Ar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Uranus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  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a:ln>
                            <a:noFill/>
                          </a:ln>
                          <a:solidFill>
                            <a:srgbClr val="0000FF"/>
                          </a:solidFill>
                          <a:effectLst/>
                          <a:latin typeface="Times New Roman" charset="0"/>
                          <a:ea typeface="ＭＳ Ｐゴシック" charset="0"/>
                          <a:cs typeface="ＭＳ Ｐゴシック" charset="0"/>
                        </a:rPr>
                        <a:t>+5</a:t>
                      </a:r>
                      <a:endPar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Triton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-5</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Neptune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  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+5</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23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ＭＳ Ｐゴシック" charset="0"/>
                        </a:rPr>
                        <a:t>Pluto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33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7365" name="Text Box 89">
            <a:extLst>
              <a:ext uri="{FF2B5EF4-FFF2-40B4-BE49-F238E27FC236}">
                <a16:creationId xmlns:a16="http://schemas.microsoft.com/office/drawing/2014/main" id="{4A661216-5FA5-02CB-103F-CC5BD3D533CB}"/>
              </a:ext>
            </a:extLst>
          </p:cNvPr>
          <p:cNvSpPr txBox="1">
            <a:spLocks noChangeArrowheads="1"/>
          </p:cNvSpPr>
          <p:nvPr/>
        </p:nvSpPr>
        <p:spPr bwMode="auto">
          <a:xfrm>
            <a:off x="822325" y="822325"/>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PLANETS                                                     OTHERS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comp (&gt; 1%)    P (bar)      H (km)                      comp (&gt; 1%)   P (bar)       H (km)</a:t>
            </a:r>
          </a:p>
        </p:txBody>
      </p:sp>
      <p:sp>
        <p:nvSpPr>
          <p:cNvPr id="99414" name="Rectangle 1">
            <a:extLst>
              <a:ext uri="{FF2B5EF4-FFF2-40B4-BE49-F238E27FC236}">
                <a16:creationId xmlns:a16="http://schemas.microsoft.com/office/drawing/2014/main" id="{229633EF-BD16-4D5B-C988-482186F1BCDA}"/>
              </a:ext>
            </a:extLst>
          </p:cNvPr>
          <p:cNvSpPr>
            <a:spLocks noChangeArrowheads="1"/>
          </p:cNvSpPr>
          <p:nvPr/>
        </p:nvSpPr>
        <p:spPr bwMode="auto">
          <a:xfrm>
            <a:off x="3246438" y="6381750"/>
            <a:ext cx="274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34" charset="-128"/>
                <a:cs typeface="+mn-cs"/>
              </a:rPr>
              <a:t>H</a:t>
            </a:r>
            <a:r>
              <a:rPr kumimoji="0" lang="en-US" altLang="en-US" sz="2000" b="1" i="0" u="none" strike="noStrike" kern="1200" cap="none" spc="0" normalizeH="0" baseline="-25000" noProof="0" dirty="0">
                <a:ln>
                  <a:noFill/>
                </a:ln>
                <a:solidFill>
                  <a:srgbClr val="008000"/>
                </a:solidFill>
                <a:effectLst/>
                <a:uLnTx/>
                <a:uFillTx/>
                <a:latin typeface="Times New Roman" panose="02020603050405020304" pitchFamily="18" charset="0"/>
                <a:ea typeface="ＭＳ Ｐゴシック" panose="020B0600070205080204" pitchFamily="34" charset="-128"/>
                <a:cs typeface="+mn-cs"/>
              </a:rPr>
              <a:t>P</a:t>
            </a:r>
            <a:r>
              <a:rPr kumimoji="0" lang="en-US" alt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34" charset="-128"/>
                <a:cs typeface="+mn-cs"/>
              </a:rPr>
              <a:t>(z) = </a:t>
            </a:r>
            <a:r>
              <a:rPr kumimoji="0" lang="en-US" altLang="en-US" sz="2000" b="1" i="0"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34" charset="-128"/>
                <a:cs typeface="+mn-cs"/>
              </a:rPr>
              <a:t>kT</a:t>
            </a:r>
            <a:r>
              <a:rPr kumimoji="0" lang="en-US" alt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34" charset="-128"/>
                <a:cs typeface="+mn-cs"/>
              </a:rPr>
              <a:t>(z) / g(z) </a:t>
            </a:r>
            <a:r>
              <a:rPr kumimoji="0" lang="en-US" altLang="en-US" sz="2000" b="1" i="0" u="none" strike="noStrike" kern="1200" cap="none" spc="0" normalizeH="0" baseline="0" noProof="0" dirty="0" err="1">
                <a:ln>
                  <a:noFill/>
                </a:ln>
                <a:solidFill>
                  <a:srgbClr val="008000"/>
                </a:solidFill>
                <a:effectLst/>
                <a:uLnTx/>
                <a:uFillTx/>
                <a:latin typeface="Times New Roman" panose="02020603050405020304" pitchFamily="18" charset="0"/>
                <a:ea typeface="ＭＳ Ｐゴシック" panose="020B0600070205080204" pitchFamily="34" charset="-128"/>
                <a:cs typeface="+mn-cs"/>
              </a:rPr>
              <a:t>μ</a:t>
            </a:r>
            <a:r>
              <a:rPr kumimoji="0" lang="en-US" alt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ＭＳ Ｐゴシック" panose="020B0600070205080204" pitchFamily="34" charset="-128"/>
                <a:cs typeface="+mn-cs"/>
              </a:rPr>
              <a:t> m</a:t>
            </a:r>
          </a:p>
        </p:txBody>
      </p:sp>
      <p:sp>
        <p:nvSpPr>
          <p:cNvPr id="7" name="Oval 7">
            <a:extLst>
              <a:ext uri="{FF2B5EF4-FFF2-40B4-BE49-F238E27FC236}">
                <a16:creationId xmlns:a16="http://schemas.microsoft.com/office/drawing/2014/main" id="{DCE0033C-CB91-6807-D10C-8E281EB46BA5}"/>
              </a:ext>
            </a:extLst>
          </p:cNvPr>
          <p:cNvSpPr>
            <a:spLocks noChangeAspect="1" noChangeArrowheads="1"/>
          </p:cNvSpPr>
          <p:nvPr/>
        </p:nvSpPr>
        <p:spPr bwMode="auto">
          <a:xfrm>
            <a:off x="3657599" y="3841750"/>
            <a:ext cx="815001" cy="2286000"/>
          </a:xfrm>
          <a:prstGeom prst="ellipse">
            <a:avLst/>
          </a:prstGeom>
          <a:solidFill>
            <a:srgbClr val="FF0000">
              <a:alpha val="0"/>
            </a:srgbClr>
          </a:solidFill>
          <a:ln w="38100">
            <a:solidFill>
              <a:srgbClr val="008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 name="Oval 7">
            <a:extLst>
              <a:ext uri="{FF2B5EF4-FFF2-40B4-BE49-F238E27FC236}">
                <a16:creationId xmlns:a16="http://schemas.microsoft.com/office/drawing/2014/main" id="{89C495CC-C47F-480A-BC88-98504E9D41B2}"/>
              </a:ext>
            </a:extLst>
          </p:cNvPr>
          <p:cNvSpPr>
            <a:spLocks noChangeAspect="1" noChangeArrowheads="1"/>
          </p:cNvSpPr>
          <p:nvPr/>
        </p:nvSpPr>
        <p:spPr bwMode="auto">
          <a:xfrm>
            <a:off x="2514600" y="3810000"/>
            <a:ext cx="914400" cy="2286000"/>
          </a:xfrm>
          <a:prstGeom prst="ellipse">
            <a:avLst/>
          </a:prstGeom>
          <a:solidFill>
            <a:srgbClr val="FF0000">
              <a:alpha val="0"/>
            </a:srgbClr>
          </a:solidFill>
          <a:ln w="381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 name="Rectangle 1">
            <a:extLst>
              <a:ext uri="{FF2B5EF4-FFF2-40B4-BE49-F238E27FC236}">
                <a16:creationId xmlns:a16="http://schemas.microsoft.com/office/drawing/2014/main" id="{DE472253-FC2C-F9EE-0D75-BCBB8C3DED7A}"/>
              </a:ext>
            </a:extLst>
          </p:cNvPr>
          <p:cNvSpPr>
            <a:spLocks noChangeArrowheads="1"/>
          </p:cNvSpPr>
          <p:nvPr/>
        </p:nvSpPr>
        <p:spPr bwMode="auto">
          <a:xfrm>
            <a:off x="480399" y="5901113"/>
            <a:ext cx="2392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at base of molecular layers</a:t>
            </a:r>
          </a:p>
        </p:txBody>
      </p:sp>
      <p:sp>
        <p:nvSpPr>
          <p:cNvPr id="3" name="Rectangle 2">
            <a:extLst>
              <a:ext uri="{FF2B5EF4-FFF2-40B4-BE49-F238E27FC236}">
                <a16:creationId xmlns:a16="http://schemas.microsoft.com/office/drawing/2014/main" id="{D220CA59-78E7-5729-97EE-A5A544954A9F}"/>
              </a:ext>
            </a:extLst>
          </p:cNvPr>
          <p:cNvSpPr>
            <a:spLocks noChangeArrowheads="1"/>
          </p:cNvSpPr>
          <p:nvPr/>
        </p:nvSpPr>
        <p:spPr bwMode="auto">
          <a:xfrm>
            <a:off x="4303543" y="5866398"/>
            <a:ext cx="2630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622D"/>
                </a:solidFill>
                <a:effectLst/>
                <a:uLnTx/>
                <a:uFillTx/>
                <a:latin typeface="Times New Roman" panose="02020603050405020304" pitchFamily="18" charset="0"/>
                <a:ea typeface="ＭＳ Ｐゴシック" panose="020B0600070205080204" pitchFamily="34" charset="-128"/>
                <a:cs typeface="+mn-cs"/>
              </a:rPr>
              <a:t>at 1 bar, H</a:t>
            </a:r>
            <a:r>
              <a:rPr kumimoji="0" lang="en-US" altLang="en-US" sz="1600" b="0" i="0" u="none" strike="noStrike" kern="1200" cap="none" spc="0" normalizeH="0" baseline="-25000" noProof="0" dirty="0">
                <a:ln>
                  <a:noFill/>
                </a:ln>
                <a:solidFill>
                  <a:srgbClr val="00622D"/>
                </a:solidFill>
                <a:effectLst/>
                <a:uLnTx/>
                <a:uFillTx/>
                <a:latin typeface="Times New Roman" panose="02020603050405020304" pitchFamily="18" charset="0"/>
                <a:ea typeface="ＭＳ Ｐゴシック" panose="020B0600070205080204" pitchFamily="34" charset="-128"/>
                <a:cs typeface="+mn-cs"/>
              </a:rPr>
              <a:t>2</a:t>
            </a:r>
            <a:r>
              <a:rPr kumimoji="0" lang="en-US" altLang="en-US" sz="1600" b="0" i="0" u="none" strike="noStrike" kern="1200" cap="none" spc="0" normalizeH="0" baseline="0" noProof="0" dirty="0">
                <a:ln>
                  <a:noFill/>
                </a:ln>
                <a:solidFill>
                  <a:srgbClr val="00622D"/>
                </a:solidFill>
                <a:effectLst/>
                <a:uLnTx/>
                <a:uFillTx/>
                <a:latin typeface="Times New Roman" panose="02020603050405020304" pitchFamily="18" charset="0"/>
                <a:ea typeface="ＭＳ Ｐゴシック" panose="020B0600070205080204" pitchFamily="34" charset="-128"/>
                <a:cs typeface="+mn-cs"/>
              </a:rPr>
              <a:t> and He very light</a:t>
            </a:r>
          </a:p>
        </p:txBody>
      </p:sp>
      <p:sp>
        <p:nvSpPr>
          <p:cNvPr id="4" name="Oval 7">
            <a:extLst>
              <a:ext uri="{FF2B5EF4-FFF2-40B4-BE49-F238E27FC236}">
                <a16:creationId xmlns:a16="http://schemas.microsoft.com/office/drawing/2014/main" id="{B8EC23FF-700B-F772-390F-FFDA5A1A418E}"/>
              </a:ext>
            </a:extLst>
          </p:cNvPr>
          <p:cNvSpPr>
            <a:spLocks noChangeAspect="1" noChangeArrowheads="1"/>
          </p:cNvSpPr>
          <p:nvPr/>
        </p:nvSpPr>
        <p:spPr bwMode="auto">
          <a:xfrm>
            <a:off x="3778250" y="2209800"/>
            <a:ext cx="609600" cy="1095375"/>
          </a:xfrm>
          <a:prstGeom prst="ellipse">
            <a:avLst/>
          </a:prstGeom>
          <a:solidFill>
            <a:srgbClr val="FF0000">
              <a:alpha val="0"/>
            </a:srgbClr>
          </a:solidFill>
          <a:ln w="38100">
            <a:solidFill>
              <a:srgbClr val="008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a:solidFill>
                <a:srgbClr val="008000"/>
              </a:solidFill>
            </a:endParaRPr>
          </a:p>
        </p:txBody>
      </p:sp>
      <p:sp>
        <p:nvSpPr>
          <p:cNvPr id="5" name="Oval 4">
            <a:extLst>
              <a:ext uri="{FF2B5EF4-FFF2-40B4-BE49-F238E27FC236}">
                <a16:creationId xmlns:a16="http://schemas.microsoft.com/office/drawing/2014/main" id="{9F12A4E1-DF87-43C6-B300-89CDD37B306B}"/>
              </a:ext>
            </a:extLst>
          </p:cNvPr>
          <p:cNvSpPr>
            <a:spLocks noChangeAspect="1" noChangeArrowheads="1"/>
          </p:cNvSpPr>
          <p:nvPr/>
        </p:nvSpPr>
        <p:spPr bwMode="auto">
          <a:xfrm>
            <a:off x="8256588" y="4357688"/>
            <a:ext cx="609600" cy="609600"/>
          </a:xfrm>
          <a:prstGeom prst="ellipse">
            <a:avLst/>
          </a:prstGeom>
          <a:solidFill>
            <a:srgbClr val="FF0000">
              <a:alpha val="0"/>
            </a:srgbClr>
          </a:solidFill>
          <a:ln w="38100">
            <a:solidFill>
              <a:srgbClr val="008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 grpId="0"/>
      <p:bldP spid="3" grpId="0"/>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A2A31B51-0199-3617-77A9-C6196B0D5D7D}"/>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Sun</a:t>
            </a:r>
          </a:p>
        </p:txBody>
      </p:sp>
      <p:pic>
        <p:nvPicPr>
          <p:cNvPr id="101378" name="Picture 7" descr="AACHCYO0">
            <a:extLst>
              <a:ext uri="{FF2B5EF4-FFF2-40B4-BE49-F238E27FC236}">
                <a16:creationId xmlns:a16="http://schemas.microsoft.com/office/drawing/2014/main" id="{0DE19968-B829-3FAE-795F-6DC9637D0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9916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E8503D0-48CF-1C8F-4383-0CFC5E0DAA0A}"/>
              </a:ext>
            </a:extLst>
          </p:cNvPr>
          <p:cNvSpPr txBox="1"/>
          <p:nvPr/>
        </p:nvSpPr>
        <p:spPr>
          <a:xfrm>
            <a:off x="992362" y="4963180"/>
            <a:ext cx="723723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8 layers:  </a:t>
            </a:r>
            <a:r>
              <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R … </a:t>
            </a:r>
            <a:r>
              <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C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 … </a:t>
            </a:r>
            <a:r>
              <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C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 … </a:t>
            </a:r>
            <a:r>
              <a:rPr kumimoji="0" lang="en-US" altLang="en-US" sz="28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C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a:t>
            </a:r>
          </a:p>
        </p:txBody>
      </p:sp>
      <p:sp>
        <p:nvSpPr>
          <p:cNvPr id="3" name="TextBox 2">
            <a:extLst>
              <a:ext uri="{FF2B5EF4-FFF2-40B4-BE49-F238E27FC236}">
                <a16:creationId xmlns:a16="http://schemas.microsoft.com/office/drawing/2014/main" id="{F7FC94BA-849E-0A02-8891-9B8CAA46EA3F}"/>
              </a:ext>
            </a:extLst>
          </p:cNvPr>
          <p:cNvSpPr txBox="1"/>
          <p:nvPr/>
        </p:nvSpPr>
        <p:spPr>
          <a:xfrm>
            <a:off x="1524000" y="5692914"/>
            <a:ext cx="6131807"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2D2DB9"/>
                </a:solidFill>
                <a:effectLst/>
                <a:uLnTx/>
                <a:uFillTx/>
                <a:latin typeface="Times New Roman" panose="02020603050405020304" pitchFamily="18" charset="0"/>
                <a:ea typeface="ＭＳ Ｐゴシック" panose="020B0600070205080204" pitchFamily="34" charset="-128"/>
                <a:cs typeface="+mn-cs"/>
              </a:rPr>
              <a:t>core</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radiative zone … </a:t>
            </a:r>
            <a:r>
              <a:rPr kumimoji="0" lang="en-US" altLang="en-US" sz="2000" b="0" i="0" u="none" strike="noStrike" kern="1200" cap="none" spc="0" normalizeH="0" baseline="0" noProof="0" dirty="0">
                <a:ln>
                  <a:noFill/>
                </a:ln>
                <a:solidFill>
                  <a:srgbClr val="2D2DB9"/>
                </a:solidFill>
                <a:effectLst/>
                <a:uLnTx/>
                <a:uFillTx/>
                <a:latin typeface="Times New Roman" panose="02020603050405020304" pitchFamily="18" charset="0"/>
                <a:ea typeface="ＭＳ Ｐゴシック" panose="020B0600070205080204" pitchFamily="34" charset="-128"/>
                <a:cs typeface="+mn-cs"/>
              </a:rPr>
              <a:t>convective zone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photosphere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2D2DB9"/>
                </a:solidFill>
                <a:effectLst/>
                <a:uLnTx/>
                <a:uFillTx/>
                <a:latin typeface="Times New Roman" panose="02020603050405020304" pitchFamily="18" charset="0"/>
                <a:ea typeface="ＭＳ Ｐゴシック" panose="020B0600070205080204" pitchFamily="34" charset="-128"/>
                <a:cs typeface="+mn-cs"/>
              </a:rPr>
              <a:t>c</a:t>
            </a:r>
            <a:r>
              <a:rPr kumimoji="0" lang="en-US" altLang="en-US" sz="2000" b="0" i="0" u="none" strike="noStrike" kern="1200" cap="none" spc="0" normalizeH="0" baseline="0" noProof="0" dirty="0" err="1">
                <a:ln>
                  <a:noFill/>
                </a:ln>
                <a:solidFill>
                  <a:srgbClr val="2D2DB9"/>
                </a:solidFill>
                <a:effectLst/>
                <a:uLnTx/>
                <a:uFillTx/>
                <a:latin typeface="Times New Roman" panose="02020603050405020304" pitchFamily="18" charset="0"/>
                <a:ea typeface="ＭＳ Ｐゴシック" panose="020B0600070205080204" pitchFamily="34" charset="-128"/>
                <a:cs typeface="+mn-cs"/>
              </a:rPr>
              <a:t>hromosphere</a:t>
            </a:r>
            <a:r>
              <a:rPr kumimoji="0" lang="en-US" altLang="en-US" sz="2000" b="0" i="0" u="none" strike="noStrike" kern="1200" cap="none" spc="0" normalizeH="0" baseline="0" noProof="0" dirty="0">
                <a:ln>
                  <a:noFill/>
                </a:ln>
                <a:solidFill>
                  <a:srgbClr val="2D2DB9"/>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transition zone … </a:t>
            </a:r>
            <a:r>
              <a:rPr kumimoji="0" lang="en-US" altLang="en-US" sz="2000" b="0" i="0" u="none" strike="noStrike" kern="1200" cap="none" spc="0" normalizeH="0" baseline="0" noProof="0" dirty="0">
                <a:ln>
                  <a:noFill/>
                </a:ln>
                <a:solidFill>
                  <a:srgbClr val="2D2DB9"/>
                </a:solidFill>
                <a:effectLst/>
                <a:uLnTx/>
                <a:uFillTx/>
                <a:latin typeface="Times New Roman" panose="02020603050405020304" pitchFamily="18" charset="0"/>
                <a:ea typeface="ＭＳ Ｐゴシック" panose="020B0600070205080204" pitchFamily="34" charset="-128"/>
                <a:cs typeface="+mn-cs"/>
              </a:rPr>
              <a:t>corona</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solar wind</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0E47305F-EDD4-D323-4470-C0FF7433EEC9}"/>
              </a:ext>
            </a:extLst>
          </p:cNvPr>
          <p:cNvSpPr>
            <a:spLocks noGrp="1" noChangeArrowheads="1"/>
          </p:cNvSpPr>
          <p:nvPr>
            <p:ph type="title"/>
          </p:nvPr>
        </p:nvSpPr>
        <p:spPr>
          <a:xfrm>
            <a:off x="685800" y="0"/>
            <a:ext cx="7772400" cy="838200"/>
          </a:xfrm>
        </p:spPr>
        <p:txBody>
          <a:bodyPr/>
          <a:lstStyle/>
          <a:p>
            <a:pPr eaLnBrk="1" hangingPunct="1"/>
            <a:r>
              <a:rPr lang="en-US" altLang="en-US" b="1">
                <a:solidFill>
                  <a:srgbClr val="00B050"/>
                </a:solidFill>
                <a:ea typeface="ＭＳ Ｐゴシック" panose="020B0600070205080204" pitchFamily="34" charset="-128"/>
              </a:rPr>
              <a:t>SSE!</a:t>
            </a:r>
          </a:p>
        </p:txBody>
      </p:sp>
      <p:sp>
        <p:nvSpPr>
          <p:cNvPr id="206852" name="Text Box 4">
            <a:extLst>
              <a:ext uri="{FF2B5EF4-FFF2-40B4-BE49-F238E27FC236}">
                <a16:creationId xmlns:a16="http://schemas.microsoft.com/office/drawing/2014/main" id="{386B91D1-53E8-D824-B8BE-4A13F0252473}"/>
              </a:ext>
            </a:extLst>
          </p:cNvPr>
          <p:cNvSpPr txBox="1">
            <a:spLocks noChangeArrowheads="1"/>
          </p:cNvSpPr>
          <p:nvPr/>
        </p:nvSpPr>
        <p:spPr bwMode="auto">
          <a:xfrm>
            <a:off x="286299" y="1199614"/>
            <a:ext cx="846821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How is a planetary atmosphere different from a stellar atmosphere?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3.</a:t>
            </a:r>
            <a:endParaRPr kumimoji="0" lang="en-US" altLang="en-US" sz="3600" b="0" i="0" u="none" strike="noStrike" kern="1200" cap="none" spc="0" normalizeH="0" baseline="-2500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93427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fade">
                                      <p:cBhvr>
                                        <p:cTn id="7" dur="2000"/>
                                        <p:tgtEl>
                                          <p:spTgt spid="206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2">
                                            <p:txEl>
                                              <p:pRg st="3" end="3"/>
                                            </p:txEl>
                                          </p:spTgt>
                                        </p:tgtEl>
                                        <p:attrNameLst>
                                          <p:attrName>style.visibility</p:attrName>
                                        </p:attrNameLst>
                                      </p:cBhvr>
                                      <p:to>
                                        <p:strVal val="visible"/>
                                      </p:to>
                                    </p:set>
                                    <p:animEffect transition="in" filter="fade">
                                      <p:cBhvr>
                                        <p:cTn id="12" dur="2000"/>
                                        <p:tgtEl>
                                          <p:spTgt spid="20685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6852">
                                            <p:txEl>
                                              <p:pRg st="5" end="5"/>
                                            </p:txEl>
                                          </p:spTgt>
                                        </p:tgtEl>
                                        <p:attrNameLst>
                                          <p:attrName>style.visibility</p:attrName>
                                        </p:attrNameLst>
                                      </p:cBhvr>
                                      <p:to>
                                        <p:strVal val="visible"/>
                                      </p:to>
                                    </p:set>
                                    <p:animEffect transition="in" filter="fade">
                                      <p:cBhvr>
                                        <p:cTn id="15" dur="2000"/>
                                        <p:tgtEl>
                                          <p:spTgt spid="20685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6852">
                                            <p:txEl>
                                              <p:pRg st="7" end="7"/>
                                            </p:txEl>
                                          </p:spTgt>
                                        </p:tgtEl>
                                        <p:attrNameLst>
                                          <p:attrName>style.visibility</p:attrName>
                                        </p:attrNameLst>
                                      </p:cBhvr>
                                      <p:to>
                                        <p:strVal val="visible"/>
                                      </p:to>
                                    </p:set>
                                    <p:animEffect transition="in" filter="fade">
                                      <p:cBhvr>
                                        <p:cTn id="18" dur="2000"/>
                                        <p:tgtEl>
                                          <p:spTgt spid="206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A1298A97-58FD-24C7-F548-7D2A14713062}"/>
              </a:ext>
            </a:extLst>
          </p:cNvPr>
          <p:cNvSpPr>
            <a:spLocks noGrp="1" noChangeArrowheads="1"/>
          </p:cNvSpPr>
          <p:nvPr>
            <p:ph type="title"/>
          </p:nvPr>
        </p:nvSpPr>
        <p:spPr>
          <a:xfrm>
            <a:off x="0" y="228600"/>
            <a:ext cx="9144000" cy="1219200"/>
          </a:xfrm>
        </p:spPr>
        <p:txBody>
          <a:bodyPr/>
          <a:lstStyle/>
          <a:p>
            <a:pPr eaLnBrk="1" hangingPunct="1"/>
            <a:r>
              <a:rPr lang="en-US" altLang="en-US" b="1">
                <a:ea typeface="ＭＳ Ｐゴシック" panose="020B0600070205080204" pitchFamily="34" charset="-128"/>
              </a:rPr>
              <a:t>Top 10 Differences Between Planetary and Stellar Atmospheres</a:t>
            </a:r>
          </a:p>
        </p:txBody>
      </p:sp>
      <p:sp>
        <p:nvSpPr>
          <p:cNvPr id="208900" name="Text Box 4">
            <a:extLst>
              <a:ext uri="{FF2B5EF4-FFF2-40B4-BE49-F238E27FC236}">
                <a16:creationId xmlns:a16="http://schemas.microsoft.com/office/drawing/2014/main" id="{BA661232-1142-6EE7-CD90-1C4C99445C2C}"/>
              </a:ext>
            </a:extLst>
          </p:cNvPr>
          <p:cNvSpPr txBox="1">
            <a:spLocks noChangeArrowheads="1"/>
          </p:cNvSpPr>
          <p:nvPr/>
        </p:nvSpPr>
        <p:spPr bwMode="auto">
          <a:xfrm>
            <a:off x="685800" y="1987550"/>
            <a:ext cx="81867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Upper atmosphere heated by Sun.</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Lower atmosphere heated by planet.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Volcanoes may add localized heating and chemical species.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Chemical reactions abundant at (generally) low 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Clouds cause radical changes in opacity.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Phase transitions alter temp environment.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Crust and/or ocean will interact with atmosphere.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Weathering by atmosphere may change albedo.</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Storms may alter pressure/temp structure in atmosphere.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Life may affect composition and energy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2000"/>
                                        <p:tgtEl>
                                          <p:spTgt spid="208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8900">
                                            <p:txEl>
                                              <p:pRg st="1" end="1"/>
                                            </p:txEl>
                                          </p:spTgt>
                                        </p:tgtEl>
                                        <p:attrNameLst>
                                          <p:attrName>style.visibility</p:attrName>
                                        </p:attrNameLst>
                                      </p:cBhvr>
                                      <p:to>
                                        <p:strVal val="visible"/>
                                      </p:to>
                                    </p:set>
                                    <p:animEffect transition="in" filter="fade">
                                      <p:cBhvr>
                                        <p:cTn id="12" dur="2000"/>
                                        <p:tgtEl>
                                          <p:spTgt spid="2089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8900">
                                            <p:txEl>
                                              <p:pRg st="2" end="2"/>
                                            </p:txEl>
                                          </p:spTgt>
                                        </p:tgtEl>
                                        <p:attrNameLst>
                                          <p:attrName>style.visibility</p:attrName>
                                        </p:attrNameLst>
                                      </p:cBhvr>
                                      <p:to>
                                        <p:strVal val="visible"/>
                                      </p:to>
                                    </p:set>
                                    <p:animEffect transition="in" filter="fade">
                                      <p:cBhvr>
                                        <p:cTn id="17" dur="2000"/>
                                        <p:tgtEl>
                                          <p:spTgt spid="2089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8900">
                                            <p:txEl>
                                              <p:pRg st="3" end="3"/>
                                            </p:txEl>
                                          </p:spTgt>
                                        </p:tgtEl>
                                        <p:attrNameLst>
                                          <p:attrName>style.visibility</p:attrName>
                                        </p:attrNameLst>
                                      </p:cBhvr>
                                      <p:to>
                                        <p:strVal val="visible"/>
                                      </p:to>
                                    </p:set>
                                    <p:animEffect transition="in" filter="fade">
                                      <p:cBhvr>
                                        <p:cTn id="22" dur="2000"/>
                                        <p:tgtEl>
                                          <p:spTgt spid="2089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8900">
                                            <p:txEl>
                                              <p:pRg st="4" end="4"/>
                                            </p:txEl>
                                          </p:spTgt>
                                        </p:tgtEl>
                                        <p:attrNameLst>
                                          <p:attrName>style.visibility</p:attrName>
                                        </p:attrNameLst>
                                      </p:cBhvr>
                                      <p:to>
                                        <p:strVal val="visible"/>
                                      </p:to>
                                    </p:set>
                                    <p:animEffect transition="in" filter="fade">
                                      <p:cBhvr>
                                        <p:cTn id="27" dur="2000"/>
                                        <p:tgtEl>
                                          <p:spTgt spid="2089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8900">
                                            <p:txEl>
                                              <p:pRg st="5" end="5"/>
                                            </p:txEl>
                                          </p:spTgt>
                                        </p:tgtEl>
                                        <p:attrNameLst>
                                          <p:attrName>style.visibility</p:attrName>
                                        </p:attrNameLst>
                                      </p:cBhvr>
                                      <p:to>
                                        <p:strVal val="visible"/>
                                      </p:to>
                                    </p:set>
                                    <p:animEffect transition="in" filter="fade">
                                      <p:cBhvr>
                                        <p:cTn id="32" dur="2000"/>
                                        <p:tgtEl>
                                          <p:spTgt spid="20890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8900">
                                            <p:txEl>
                                              <p:pRg st="6" end="6"/>
                                            </p:txEl>
                                          </p:spTgt>
                                        </p:tgtEl>
                                        <p:attrNameLst>
                                          <p:attrName>style.visibility</p:attrName>
                                        </p:attrNameLst>
                                      </p:cBhvr>
                                      <p:to>
                                        <p:strVal val="visible"/>
                                      </p:to>
                                    </p:set>
                                    <p:animEffect transition="in" filter="fade">
                                      <p:cBhvr>
                                        <p:cTn id="37" dur="2000"/>
                                        <p:tgtEl>
                                          <p:spTgt spid="20890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8900">
                                            <p:txEl>
                                              <p:pRg st="7" end="7"/>
                                            </p:txEl>
                                          </p:spTgt>
                                        </p:tgtEl>
                                        <p:attrNameLst>
                                          <p:attrName>style.visibility</p:attrName>
                                        </p:attrNameLst>
                                      </p:cBhvr>
                                      <p:to>
                                        <p:strVal val="visible"/>
                                      </p:to>
                                    </p:set>
                                    <p:animEffect transition="in" filter="fade">
                                      <p:cBhvr>
                                        <p:cTn id="42" dur="2000"/>
                                        <p:tgtEl>
                                          <p:spTgt spid="20890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08900">
                                            <p:txEl>
                                              <p:pRg st="8" end="8"/>
                                            </p:txEl>
                                          </p:spTgt>
                                        </p:tgtEl>
                                        <p:attrNameLst>
                                          <p:attrName>style.visibility</p:attrName>
                                        </p:attrNameLst>
                                      </p:cBhvr>
                                      <p:to>
                                        <p:strVal val="visible"/>
                                      </p:to>
                                    </p:set>
                                    <p:animEffect transition="in" filter="fade">
                                      <p:cBhvr>
                                        <p:cTn id="47" dur="2000"/>
                                        <p:tgtEl>
                                          <p:spTgt spid="20890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8900">
                                            <p:txEl>
                                              <p:pRg st="9" end="9"/>
                                            </p:txEl>
                                          </p:spTgt>
                                        </p:tgtEl>
                                        <p:attrNameLst>
                                          <p:attrName>style.visibility</p:attrName>
                                        </p:attrNameLst>
                                      </p:cBhvr>
                                      <p:to>
                                        <p:strVal val="visible"/>
                                      </p:to>
                                    </p:set>
                                    <p:animEffect transition="in" filter="fade">
                                      <p:cBhvr>
                                        <p:cTn id="52" dur="2000"/>
                                        <p:tgtEl>
                                          <p:spTgt spid="2089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BC05D509-1E08-48EB-0AD3-E60BE657C001}"/>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Generic Characteristics</a:t>
            </a:r>
          </a:p>
        </p:txBody>
      </p:sp>
      <p:sp>
        <p:nvSpPr>
          <p:cNvPr id="209924" name="Text Box 4">
            <a:extLst>
              <a:ext uri="{FF2B5EF4-FFF2-40B4-BE49-F238E27FC236}">
                <a16:creationId xmlns:a16="http://schemas.microsoft.com/office/drawing/2014/main" id="{4C0E53B4-C2C7-F774-1714-D867D4443273}"/>
              </a:ext>
            </a:extLst>
          </p:cNvPr>
          <p:cNvSpPr txBox="1">
            <a:spLocks noChangeArrowheads="1"/>
          </p:cNvSpPr>
          <p:nvPr/>
        </p:nvSpPr>
        <p:spPr bwMode="auto">
          <a:xfrm>
            <a:off x="381000" y="974725"/>
            <a:ext cx="859562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EXOSPHERE</a:t>
            </a:r>
            <a:endPar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particles escape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THERMOSPHERE (IONOSPHERE)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radiation sets temp</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UV 100−1000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Å</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photons blast e</a:t>
            </a:r>
            <a:r>
              <a:rPr kumimoji="0" lang="en-US" altLang="en-US" sz="28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charged particles (aurorae)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MESOSPHERE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radiation sets temp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isothermal (or temp drop) portion of atmosphere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mesopause forms second temp minimum on Earth + Titan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STRATOSPHERE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radiation (some convection)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temp increases with altitude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TROPOSPHERE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convection sets temp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temp drops with altitude			</a:t>
            </a: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clouds tend to form here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9924">
                                            <p:txEl>
                                              <p:pRg st="13" end="13"/>
                                            </p:txEl>
                                          </p:spTgt>
                                        </p:tgtEl>
                                        <p:attrNameLst>
                                          <p:attrName>style.visibility</p:attrName>
                                        </p:attrNameLst>
                                      </p:cBhvr>
                                      <p:to>
                                        <p:strVal val="visible"/>
                                      </p:to>
                                    </p:set>
                                    <p:animEffect transition="in" filter="fade">
                                      <p:cBhvr>
                                        <p:cTn id="7" dur="2000"/>
                                        <p:tgtEl>
                                          <p:spTgt spid="209924">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9924">
                                            <p:txEl>
                                              <p:pRg st="14" end="14"/>
                                            </p:txEl>
                                          </p:spTgt>
                                        </p:tgtEl>
                                        <p:attrNameLst>
                                          <p:attrName>style.visibility</p:attrName>
                                        </p:attrNameLst>
                                      </p:cBhvr>
                                      <p:to>
                                        <p:strVal val="visible"/>
                                      </p:to>
                                    </p:set>
                                    <p:animEffect transition="in" filter="fade">
                                      <p:cBhvr>
                                        <p:cTn id="10" dur="2000"/>
                                        <p:tgtEl>
                                          <p:spTgt spid="209924">
                                            <p:txEl>
                                              <p:pRg st="14" end="1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9924">
                                            <p:txEl>
                                              <p:pRg st="15" end="15"/>
                                            </p:txEl>
                                          </p:spTgt>
                                        </p:tgtEl>
                                        <p:attrNameLst>
                                          <p:attrName>style.visibility</p:attrName>
                                        </p:attrNameLst>
                                      </p:cBhvr>
                                      <p:to>
                                        <p:strVal val="visible"/>
                                      </p:to>
                                    </p:set>
                                    <p:animEffect transition="in" filter="fade">
                                      <p:cBhvr>
                                        <p:cTn id="13" dur="2000"/>
                                        <p:tgtEl>
                                          <p:spTgt spid="209924">
                                            <p:txEl>
                                              <p:pRg st="15" end="1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09924">
                                            <p:txEl>
                                              <p:pRg st="10" end="10"/>
                                            </p:txEl>
                                          </p:spTgt>
                                        </p:tgtEl>
                                        <p:attrNameLst>
                                          <p:attrName>style.visibility</p:attrName>
                                        </p:attrNameLst>
                                      </p:cBhvr>
                                      <p:to>
                                        <p:strVal val="visible"/>
                                      </p:to>
                                    </p:set>
                                    <p:animEffect transition="in" filter="fade">
                                      <p:cBhvr>
                                        <p:cTn id="18" dur="2000"/>
                                        <p:tgtEl>
                                          <p:spTgt spid="209924">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9924">
                                            <p:txEl>
                                              <p:pRg st="11" end="11"/>
                                            </p:txEl>
                                          </p:spTgt>
                                        </p:tgtEl>
                                        <p:attrNameLst>
                                          <p:attrName>style.visibility</p:attrName>
                                        </p:attrNameLst>
                                      </p:cBhvr>
                                      <p:to>
                                        <p:strVal val="visible"/>
                                      </p:to>
                                    </p:set>
                                    <p:animEffect transition="in" filter="fade">
                                      <p:cBhvr>
                                        <p:cTn id="21" dur="2000"/>
                                        <p:tgtEl>
                                          <p:spTgt spid="209924">
                                            <p:txEl>
                                              <p:pRg st="11" end="1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09924">
                                            <p:txEl>
                                              <p:pRg st="6" end="6"/>
                                            </p:txEl>
                                          </p:spTgt>
                                        </p:tgtEl>
                                        <p:attrNameLst>
                                          <p:attrName>style.visibility</p:attrName>
                                        </p:attrNameLst>
                                      </p:cBhvr>
                                      <p:to>
                                        <p:strVal val="visible"/>
                                      </p:to>
                                    </p:set>
                                    <p:animEffect transition="in" filter="fade">
                                      <p:cBhvr>
                                        <p:cTn id="26" dur="2000"/>
                                        <p:tgtEl>
                                          <p:spTgt spid="20992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9924">
                                            <p:txEl>
                                              <p:pRg st="7" end="7"/>
                                            </p:txEl>
                                          </p:spTgt>
                                        </p:tgtEl>
                                        <p:attrNameLst>
                                          <p:attrName>style.visibility</p:attrName>
                                        </p:attrNameLst>
                                      </p:cBhvr>
                                      <p:to>
                                        <p:strVal val="visible"/>
                                      </p:to>
                                    </p:set>
                                    <p:animEffect transition="in" filter="fade">
                                      <p:cBhvr>
                                        <p:cTn id="29" dur="2000"/>
                                        <p:tgtEl>
                                          <p:spTgt spid="20992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9924">
                                            <p:txEl>
                                              <p:pRg st="8" end="8"/>
                                            </p:txEl>
                                          </p:spTgt>
                                        </p:tgtEl>
                                        <p:attrNameLst>
                                          <p:attrName>style.visibility</p:attrName>
                                        </p:attrNameLst>
                                      </p:cBhvr>
                                      <p:to>
                                        <p:strVal val="visible"/>
                                      </p:to>
                                    </p:set>
                                    <p:animEffect transition="in" filter="fade">
                                      <p:cBhvr>
                                        <p:cTn id="32" dur="2000"/>
                                        <p:tgtEl>
                                          <p:spTgt spid="209924">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9924">
                                            <p:txEl>
                                              <p:pRg st="3" end="3"/>
                                            </p:txEl>
                                          </p:spTgt>
                                        </p:tgtEl>
                                        <p:attrNameLst>
                                          <p:attrName>style.visibility</p:attrName>
                                        </p:attrNameLst>
                                      </p:cBhvr>
                                      <p:to>
                                        <p:strVal val="visible"/>
                                      </p:to>
                                    </p:set>
                                    <p:animEffect transition="in" filter="fade">
                                      <p:cBhvr>
                                        <p:cTn id="37" dur="2000"/>
                                        <p:tgtEl>
                                          <p:spTgt spid="209924">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9924">
                                            <p:txEl>
                                              <p:pRg st="4" end="4"/>
                                            </p:txEl>
                                          </p:spTgt>
                                        </p:tgtEl>
                                        <p:attrNameLst>
                                          <p:attrName>style.visibility</p:attrName>
                                        </p:attrNameLst>
                                      </p:cBhvr>
                                      <p:to>
                                        <p:strVal val="visible"/>
                                      </p:to>
                                    </p:set>
                                    <p:animEffect transition="in" filter="fade">
                                      <p:cBhvr>
                                        <p:cTn id="40" dur="2000"/>
                                        <p:tgtEl>
                                          <p:spTgt spid="209924">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09924">
                                            <p:txEl>
                                              <p:pRg st="0" end="0"/>
                                            </p:txEl>
                                          </p:spTgt>
                                        </p:tgtEl>
                                        <p:attrNameLst>
                                          <p:attrName>style.visibility</p:attrName>
                                        </p:attrNameLst>
                                      </p:cBhvr>
                                      <p:to>
                                        <p:strVal val="visible"/>
                                      </p:to>
                                    </p:set>
                                    <p:animEffect transition="in" filter="fade">
                                      <p:cBhvr>
                                        <p:cTn id="45" dur="2000"/>
                                        <p:tgtEl>
                                          <p:spTgt spid="209924">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09924">
                                            <p:txEl>
                                              <p:pRg st="1" end="1"/>
                                            </p:txEl>
                                          </p:spTgt>
                                        </p:tgtEl>
                                        <p:attrNameLst>
                                          <p:attrName>style.visibility</p:attrName>
                                        </p:attrNameLst>
                                      </p:cBhvr>
                                      <p:to>
                                        <p:strVal val="visible"/>
                                      </p:to>
                                    </p:set>
                                    <p:animEffect transition="in" filter="fade">
                                      <p:cBhvr>
                                        <p:cTn id="48" dur="2000"/>
                                        <p:tgtEl>
                                          <p:spTgt spid="209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DBA60B30-28A3-540E-4F33-DBFE5E73CDB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Earth</a:t>
            </a:r>
          </a:p>
        </p:txBody>
      </p:sp>
      <p:pic>
        <p:nvPicPr>
          <p:cNvPr id="62466" name="Picture 5" descr="AACHCOR0">
            <a:extLst>
              <a:ext uri="{FF2B5EF4-FFF2-40B4-BE49-F238E27FC236}">
                <a16:creationId xmlns:a16="http://schemas.microsoft.com/office/drawing/2014/main" id="{A5A859C1-ECC2-17B0-7C4B-C7D8DF50A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762000"/>
            <a:ext cx="49244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0" name="Text Box 8">
            <a:extLst>
              <a:ext uri="{FF2B5EF4-FFF2-40B4-BE49-F238E27FC236}">
                <a16:creationId xmlns:a16="http://schemas.microsoft.com/office/drawing/2014/main" id="{6E6A03E9-77AF-E40B-AAF2-1CE23FE6ECD7}"/>
              </a:ext>
            </a:extLst>
          </p:cNvPr>
          <p:cNvSpPr txBox="1">
            <a:spLocks noChangeArrowheads="1"/>
          </p:cNvSpPr>
          <p:nvPr/>
        </p:nvSpPr>
        <p:spPr bwMode="auto">
          <a:xfrm>
            <a:off x="381000" y="1127125"/>
            <a:ext cx="3657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THERMO (IONO):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temp increase due to UV abs.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ionization of 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MESO: temp drop due to less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absorption, CO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cooling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STRATO:  temp increase due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to O</a:t>
            </a:r>
            <a:r>
              <a:rPr kumimoji="0" lang="en-US" altLang="en-US"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absorption (UV+IR)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TROPO:  weather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clouds at tropopause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2520">
                                            <p:txEl>
                                              <p:pRg st="14" end="14"/>
                                            </p:txEl>
                                          </p:spTgt>
                                        </p:tgtEl>
                                        <p:attrNameLst>
                                          <p:attrName>style.visibility</p:attrName>
                                        </p:attrNameLst>
                                      </p:cBhvr>
                                      <p:to>
                                        <p:strVal val="visible"/>
                                      </p:to>
                                    </p:set>
                                    <p:animEffect transition="in" filter="fade">
                                      <p:cBhvr>
                                        <p:cTn id="7" dur="1000"/>
                                        <p:tgtEl>
                                          <p:spTgt spid="192520">
                                            <p:txEl>
                                              <p:pRg st="14" end="1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520">
                                            <p:txEl>
                                              <p:pRg st="15" end="15"/>
                                            </p:txEl>
                                          </p:spTgt>
                                        </p:tgtEl>
                                        <p:attrNameLst>
                                          <p:attrName>style.visibility</p:attrName>
                                        </p:attrNameLst>
                                      </p:cBhvr>
                                      <p:to>
                                        <p:strVal val="visible"/>
                                      </p:to>
                                    </p:set>
                                    <p:animEffect transition="in" filter="fade">
                                      <p:cBhvr>
                                        <p:cTn id="10" dur="1000"/>
                                        <p:tgtEl>
                                          <p:spTgt spid="192520">
                                            <p:txEl>
                                              <p:pRg st="15" end="1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2520">
                                            <p:txEl>
                                              <p:pRg st="11" end="11"/>
                                            </p:txEl>
                                          </p:spTgt>
                                        </p:tgtEl>
                                        <p:attrNameLst>
                                          <p:attrName>style.visibility</p:attrName>
                                        </p:attrNameLst>
                                      </p:cBhvr>
                                      <p:to>
                                        <p:strVal val="visible"/>
                                      </p:to>
                                    </p:set>
                                    <p:animEffect transition="in" filter="fade">
                                      <p:cBhvr>
                                        <p:cTn id="15" dur="1000"/>
                                        <p:tgtEl>
                                          <p:spTgt spid="192520">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2520">
                                            <p:txEl>
                                              <p:pRg st="12" end="12"/>
                                            </p:txEl>
                                          </p:spTgt>
                                        </p:tgtEl>
                                        <p:attrNameLst>
                                          <p:attrName>style.visibility</p:attrName>
                                        </p:attrNameLst>
                                      </p:cBhvr>
                                      <p:to>
                                        <p:strVal val="visible"/>
                                      </p:to>
                                    </p:set>
                                    <p:animEffect transition="in" filter="fade">
                                      <p:cBhvr>
                                        <p:cTn id="18" dur="1000"/>
                                        <p:tgtEl>
                                          <p:spTgt spid="192520">
                                            <p:txEl>
                                              <p:pRg st="12" end="1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92520">
                                            <p:txEl>
                                              <p:pRg st="6" end="6"/>
                                            </p:txEl>
                                          </p:spTgt>
                                        </p:tgtEl>
                                        <p:attrNameLst>
                                          <p:attrName>style.visibility</p:attrName>
                                        </p:attrNameLst>
                                      </p:cBhvr>
                                      <p:to>
                                        <p:strVal val="visible"/>
                                      </p:to>
                                    </p:set>
                                    <p:animEffect transition="in" filter="fade">
                                      <p:cBhvr>
                                        <p:cTn id="23" dur="1000"/>
                                        <p:tgtEl>
                                          <p:spTgt spid="19252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2520">
                                            <p:txEl>
                                              <p:pRg st="7" end="7"/>
                                            </p:txEl>
                                          </p:spTgt>
                                        </p:tgtEl>
                                        <p:attrNameLst>
                                          <p:attrName>style.visibility</p:attrName>
                                        </p:attrNameLst>
                                      </p:cBhvr>
                                      <p:to>
                                        <p:strVal val="visible"/>
                                      </p:to>
                                    </p:set>
                                    <p:animEffect transition="in" filter="fade">
                                      <p:cBhvr>
                                        <p:cTn id="26" dur="1000"/>
                                        <p:tgtEl>
                                          <p:spTgt spid="192520">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2520">
                                            <p:txEl>
                                              <p:pRg st="0" end="0"/>
                                            </p:txEl>
                                          </p:spTgt>
                                        </p:tgtEl>
                                        <p:attrNameLst>
                                          <p:attrName>style.visibility</p:attrName>
                                        </p:attrNameLst>
                                      </p:cBhvr>
                                      <p:to>
                                        <p:strVal val="visible"/>
                                      </p:to>
                                    </p:set>
                                    <p:animEffect transition="in" filter="fade">
                                      <p:cBhvr>
                                        <p:cTn id="31" dur="1000"/>
                                        <p:tgtEl>
                                          <p:spTgt spid="19252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2520">
                                            <p:txEl>
                                              <p:pRg st="1" end="1"/>
                                            </p:txEl>
                                          </p:spTgt>
                                        </p:tgtEl>
                                        <p:attrNameLst>
                                          <p:attrName>style.visibility</p:attrName>
                                        </p:attrNameLst>
                                      </p:cBhvr>
                                      <p:to>
                                        <p:strVal val="visible"/>
                                      </p:to>
                                    </p:set>
                                    <p:animEffect transition="in" filter="fade">
                                      <p:cBhvr>
                                        <p:cTn id="34" dur="1000"/>
                                        <p:tgtEl>
                                          <p:spTgt spid="192520">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2520">
                                            <p:txEl>
                                              <p:pRg st="2" end="2"/>
                                            </p:txEl>
                                          </p:spTgt>
                                        </p:tgtEl>
                                        <p:attrNameLst>
                                          <p:attrName>style.visibility</p:attrName>
                                        </p:attrNameLst>
                                      </p:cBhvr>
                                      <p:to>
                                        <p:strVal val="visible"/>
                                      </p:to>
                                    </p:set>
                                    <p:animEffect transition="in" filter="fade">
                                      <p:cBhvr>
                                        <p:cTn id="37" dur="1000"/>
                                        <p:tgtEl>
                                          <p:spTgt spid="1925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7124FF2F-0C9D-BC3E-5C36-786D94454BED}"/>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Earth Greenhouse</a:t>
            </a:r>
          </a:p>
        </p:txBody>
      </p:sp>
      <p:sp>
        <p:nvSpPr>
          <p:cNvPr id="197635" name="Text Box 3">
            <a:extLst>
              <a:ext uri="{FF2B5EF4-FFF2-40B4-BE49-F238E27FC236}">
                <a16:creationId xmlns:a16="http://schemas.microsoft.com/office/drawing/2014/main" id="{5AEF062B-9377-D8B7-7023-0457C88F309B}"/>
              </a:ext>
            </a:extLst>
          </p:cNvPr>
          <p:cNvSpPr txBox="1">
            <a:spLocks noChangeArrowheads="1"/>
          </p:cNvSpPr>
          <p:nvPr/>
        </p:nvSpPr>
        <p:spPr bwMode="auto">
          <a:xfrm>
            <a:off x="5638800" y="1371600"/>
            <a:ext cx="2362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6 greenhouse gases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H</a:t>
            </a:r>
            <a:r>
              <a:rPr kumimoji="0" lang="en-US" altLang="en-US" sz="2000" b="0"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a:t>
            </a:r>
            <a:r>
              <a:rPr kumimoji="0" lang="en-US" altLang="en-US" sz="2000" b="0"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CH</a:t>
            </a:r>
            <a:r>
              <a:rPr kumimoji="0" lang="en-US" altLang="en-US" sz="2000" b="0"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N</a:t>
            </a:r>
            <a:r>
              <a:rPr kumimoji="0" lang="en-US" altLang="en-US" sz="2000" b="0"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CFCs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64515" name="Picture 6" descr="AACHCOT0">
            <a:extLst>
              <a:ext uri="{FF2B5EF4-FFF2-40B4-BE49-F238E27FC236}">
                <a16:creationId xmlns:a16="http://schemas.microsoft.com/office/drawing/2014/main" id="{327E039F-AEBC-49BA-A45B-C59C28B19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800100"/>
            <a:ext cx="4303712"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2000"/>
                                        <p:tgtEl>
                                          <p:spTgt spid="197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5">
                                            <p:txEl>
                                              <p:pRg st="2" end="2"/>
                                            </p:txEl>
                                          </p:spTgt>
                                        </p:tgtEl>
                                        <p:attrNameLst>
                                          <p:attrName>style.visibility</p:attrName>
                                        </p:attrNameLst>
                                      </p:cBhvr>
                                      <p:to>
                                        <p:strVal val="visible"/>
                                      </p:to>
                                    </p:set>
                                    <p:animEffect transition="in" filter="fade">
                                      <p:cBhvr>
                                        <p:cTn id="12" dur="2000"/>
                                        <p:tgtEl>
                                          <p:spTgt spid="1976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7635">
                                            <p:txEl>
                                              <p:pRg st="4" end="4"/>
                                            </p:txEl>
                                          </p:spTgt>
                                        </p:tgtEl>
                                        <p:attrNameLst>
                                          <p:attrName>style.visibility</p:attrName>
                                        </p:attrNameLst>
                                      </p:cBhvr>
                                      <p:to>
                                        <p:strVal val="visible"/>
                                      </p:to>
                                    </p:set>
                                    <p:animEffect transition="in" filter="fade">
                                      <p:cBhvr>
                                        <p:cTn id="17" dur="2000"/>
                                        <p:tgtEl>
                                          <p:spTgt spid="1976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7635">
                                            <p:txEl>
                                              <p:pRg st="6" end="6"/>
                                            </p:txEl>
                                          </p:spTgt>
                                        </p:tgtEl>
                                        <p:attrNameLst>
                                          <p:attrName>style.visibility</p:attrName>
                                        </p:attrNameLst>
                                      </p:cBhvr>
                                      <p:to>
                                        <p:strVal val="visible"/>
                                      </p:to>
                                    </p:set>
                                    <p:animEffect transition="in" filter="fade">
                                      <p:cBhvr>
                                        <p:cTn id="22" dur="2000"/>
                                        <p:tgtEl>
                                          <p:spTgt spid="19763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7635">
                                            <p:txEl>
                                              <p:pRg st="8" end="8"/>
                                            </p:txEl>
                                          </p:spTgt>
                                        </p:tgtEl>
                                        <p:attrNameLst>
                                          <p:attrName>style.visibility</p:attrName>
                                        </p:attrNameLst>
                                      </p:cBhvr>
                                      <p:to>
                                        <p:strVal val="visible"/>
                                      </p:to>
                                    </p:set>
                                    <p:animEffect transition="in" filter="fade">
                                      <p:cBhvr>
                                        <p:cTn id="27" dur="2000"/>
                                        <p:tgtEl>
                                          <p:spTgt spid="197635">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7635">
                                            <p:txEl>
                                              <p:pRg st="11" end="11"/>
                                            </p:txEl>
                                          </p:spTgt>
                                        </p:tgtEl>
                                        <p:attrNameLst>
                                          <p:attrName>style.visibility</p:attrName>
                                        </p:attrNameLst>
                                      </p:cBhvr>
                                      <p:to>
                                        <p:strVal val="visible"/>
                                      </p:to>
                                    </p:set>
                                    <p:animEffect transition="in" filter="fade">
                                      <p:cBhvr>
                                        <p:cTn id="32" dur="2000"/>
                                        <p:tgtEl>
                                          <p:spTgt spid="197635">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7635">
                                            <p:txEl>
                                              <p:pRg st="13" end="13"/>
                                            </p:txEl>
                                          </p:spTgt>
                                        </p:tgtEl>
                                        <p:attrNameLst>
                                          <p:attrName>style.visibility</p:attrName>
                                        </p:attrNameLst>
                                      </p:cBhvr>
                                      <p:to>
                                        <p:strVal val="visible"/>
                                      </p:to>
                                    </p:set>
                                    <p:animEffect transition="in" filter="fade">
                                      <p:cBhvr>
                                        <p:cTn id="37" dur="2000"/>
                                        <p:tgtEl>
                                          <p:spTgt spid="1976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78850" name="Picture 1" descr="PIA21051.gif">
            <a:extLst>
              <a:ext uri="{FF2B5EF4-FFF2-40B4-BE49-F238E27FC236}">
                <a16:creationId xmlns:a16="http://schemas.microsoft.com/office/drawing/2014/main" id="{B70FAAFF-89CC-1D5D-67DA-8AF99E2EE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586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a:extLst>
              <a:ext uri="{FF2B5EF4-FFF2-40B4-BE49-F238E27FC236}">
                <a16:creationId xmlns:a16="http://schemas.microsoft.com/office/drawing/2014/main" id="{E0AFE3EE-02F7-3CDD-6C72-87FFA6C1B7E7}"/>
              </a:ext>
            </a:extLst>
          </p:cNvPr>
          <p:cNvSpPr txBox="1">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baseline="0">
                <a:solidFill>
                  <a:srgbClr val="FFFFFF"/>
                </a:solidFill>
              </a:rPr>
              <a:t>Where is this?</a:t>
            </a:r>
          </a:p>
        </p:txBody>
      </p:sp>
      <p:sp>
        <p:nvSpPr>
          <p:cNvPr id="78852" name="Rectangle 2">
            <a:extLst>
              <a:ext uri="{FF2B5EF4-FFF2-40B4-BE49-F238E27FC236}">
                <a16:creationId xmlns:a16="http://schemas.microsoft.com/office/drawing/2014/main" id="{80025B9A-2622-839B-0436-37261DB7FA27}"/>
              </a:ext>
            </a:extLst>
          </p:cNvPr>
          <p:cNvSpPr txBox="1">
            <a:spLocks noChangeArrowheads="1"/>
          </p:cNvSpPr>
          <p:nvPr/>
        </p:nvSpPr>
        <p:spPr bwMode="auto">
          <a:xfrm>
            <a:off x="0" y="57150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800" b="1" baseline="0">
                <a:solidFill>
                  <a:srgbClr val="FFFFFF"/>
                </a:solidFill>
              </a:rPr>
              <a:t>11 hour movie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72F5D21-0DB0-219E-28C8-7DED9AB0134E}"/>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bg1"/>
                </a:solidFill>
                <a:ea typeface="ＭＳ Ｐゴシック" panose="020B0600070205080204" pitchFamily="34" charset="-128"/>
              </a:rPr>
              <a:t> Venus</a:t>
            </a:r>
          </a:p>
        </p:txBody>
      </p:sp>
      <p:pic>
        <p:nvPicPr>
          <p:cNvPr id="66563" name="Picture 2" descr="A picture containing dark, sitting, close, apple&#10;&#10;Description automatically generated">
            <a:extLst>
              <a:ext uri="{FF2B5EF4-FFF2-40B4-BE49-F238E27FC236}">
                <a16:creationId xmlns:a16="http://schemas.microsoft.com/office/drawing/2014/main" id="{4325DB84-257D-651C-FD04-CAF4F98E9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706438"/>
            <a:ext cx="5554662"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3">
            <a:extLst>
              <a:ext uri="{FF2B5EF4-FFF2-40B4-BE49-F238E27FC236}">
                <a16:creationId xmlns:a16="http://schemas.microsoft.com/office/drawing/2014/main" id="{67CF0FE6-E032-765B-CC7E-57276BD32EAF}"/>
              </a:ext>
            </a:extLst>
          </p:cNvPr>
          <p:cNvSpPr txBox="1">
            <a:spLocks noChangeArrowheads="1"/>
          </p:cNvSpPr>
          <p:nvPr/>
        </p:nvSpPr>
        <p:spPr bwMode="auto">
          <a:xfrm>
            <a:off x="2971800" y="6324600"/>
            <a:ext cx="338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Venus by Akatsuki UV imager</a:t>
            </a:r>
          </a:p>
        </p:txBody>
      </p:sp>
      <p:pic>
        <p:nvPicPr>
          <p:cNvPr id="7" name="Picture 6" descr="A picture containing text&#10;&#10;Description automatically generated">
            <a:extLst>
              <a:ext uri="{FF2B5EF4-FFF2-40B4-BE49-F238E27FC236}">
                <a16:creationId xmlns:a16="http://schemas.microsoft.com/office/drawing/2014/main" id="{86717389-24E3-92D2-F79E-DC44AC785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138" y="2471738"/>
            <a:ext cx="1947862"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B637EBAF-EE67-0392-289E-C0F86FA70767}"/>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Venus</a:t>
            </a:r>
          </a:p>
        </p:txBody>
      </p:sp>
      <p:pic>
        <p:nvPicPr>
          <p:cNvPr id="68610" name="Picture 4" descr="AACHCRV0">
            <a:extLst>
              <a:ext uri="{FF2B5EF4-FFF2-40B4-BE49-F238E27FC236}">
                <a16:creationId xmlns:a16="http://schemas.microsoft.com/office/drawing/2014/main" id="{E675C2D7-2FB6-5FB3-C717-91B6B0B5B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914400"/>
            <a:ext cx="47386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Text Box 6">
            <a:extLst>
              <a:ext uri="{FF2B5EF4-FFF2-40B4-BE49-F238E27FC236}">
                <a16:creationId xmlns:a16="http://schemas.microsoft.com/office/drawing/2014/main" id="{69D4C93B-5F21-16A1-55B1-F229B3177B8C}"/>
              </a:ext>
            </a:extLst>
          </p:cNvPr>
          <p:cNvSpPr txBox="1">
            <a:spLocks noChangeArrowheads="1"/>
          </p:cNvSpPr>
          <p:nvPr/>
        </p:nvSpPr>
        <p:spPr bwMode="auto">
          <a:xfrm>
            <a:off x="4921250" y="1508125"/>
            <a:ext cx="41465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THERMO: 300 K vs 100 K day/night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because CO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very efficient radiator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MESO: isothermal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STRATO: there really isn’</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one!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TROPO:  greenhouse due to CO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diurnal/latitudinal/temporal temp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variations less than 5K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3782">
                                            <p:txEl>
                                              <p:pRg st="12" end="12"/>
                                            </p:txEl>
                                          </p:spTgt>
                                        </p:tgtEl>
                                        <p:attrNameLst>
                                          <p:attrName>style.visibility</p:attrName>
                                        </p:attrNameLst>
                                      </p:cBhvr>
                                      <p:to>
                                        <p:strVal val="visible"/>
                                      </p:to>
                                    </p:set>
                                    <p:animEffect transition="in" filter="fade">
                                      <p:cBhvr>
                                        <p:cTn id="7" dur="2000"/>
                                        <p:tgtEl>
                                          <p:spTgt spid="203782">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3782">
                                            <p:txEl>
                                              <p:pRg st="14" end="14"/>
                                            </p:txEl>
                                          </p:spTgt>
                                        </p:tgtEl>
                                        <p:attrNameLst>
                                          <p:attrName>style.visibility</p:attrName>
                                        </p:attrNameLst>
                                      </p:cBhvr>
                                      <p:to>
                                        <p:strVal val="visible"/>
                                      </p:to>
                                    </p:set>
                                    <p:animEffect transition="in" filter="fade">
                                      <p:cBhvr>
                                        <p:cTn id="10" dur="2000"/>
                                        <p:tgtEl>
                                          <p:spTgt spid="203782">
                                            <p:txEl>
                                              <p:pRg st="14" end="1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3782">
                                            <p:txEl>
                                              <p:pRg st="15" end="15"/>
                                            </p:txEl>
                                          </p:spTgt>
                                        </p:tgtEl>
                                        <p:attrNameLst>
                                          <p:attrName>style.visibility</p:attrName>
                                        </p:attrNameLst>
                                      </p:cBhvr>
                                      <p:to>
                                        <p:strVal val="visible"/>
                                      </p:to>
                                    </p:set>
                                    <p:animEffect transition="in" filter="fade">
                                      <p:cBhvr>
                                        <p:cTn id="13" dur="2000"/>
                                        <p:tgtEl>
                                          <p:spTgt spid="203782">
                                            <p:txEl>
                                              <p:pRg st="15" end="1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03782">
                                            <p:txEl>
                                              <p:pRg st="9" end="9"/>
                                            </p:txEl>
                                          </p:spTgt>
                                        </p:tgtEl>
                                        <p:attrNameLst>
                                          <p:attrName>style.visibility</p:attrName>
                                        </p:attrNameLst>
                                      </p:cBhvr>
                                      <p:to>
                                        <p:strVal val="visible"/>
                                      </p:to>
                                    </p:set>
                                    <p:animEffect transition="in" filter="fade">
                                      <p:cBhvr>
                                        <p:cTn id="18" dur="2000"/>
                                        <p:tgtEl>
                                          <p:spTgt spid="203782">
                                            <p:txEl>
                                              <p:pRg st="9" end="9"/>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03782">
                                            <p:txEl>
                                              <p:pRg st="5" end="5"/>
                                            </p:txEl>
                                          </p:spTgt>
                                        </p:tgtEl>
                                        <p:attrNameLst>
                                          <p:attrName>style.visibility</p:attrName>
                                        </p:attrNameLst>
                                      </p:cBhvr>
                                      <p:to>
                                        <p:strVal val="visible"/>
                                      </p:to>
                                    </p:set>
                                    <p:animEffect transition="in" filter="fade">
                                      <p:cBhvr>
                                        <p:cTn id="23" dur="2000"/>
                                        <p:tgtEl>
                                          <p:spTgt spid="203782">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03782">
                                            <p:txEl>
                                              <p:pRg st="0" end="0"/>
                                            </p:txEl>
                                          </p:spTgt>
                                        </p:tgtEl>
                                        <p:attrNameLst>
                                          <p:attrName>style.visibility</p:attrName>
                                        </p:attrNameLst>
                                      </p:cBhvr>
                                      <p:to>
                                        <p:strVal val="visible"/>
                                      </p:to>
                                    </p:set>
                                    <p:animEffect transition="in" filter="fade">
                                      <p:cBhvr>
                                        <p:cTn id="28" dur="2000"/>
                                        <p:tgtEl>
                                          <p:spTgt spid="203782">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3782">
                                            <p:txEl>
                                              <p:pRg st="1" end="1"/>
                                            </p:txEl>
                                          </p:spTgt>
                                        </p:tgtEl>
                                        <p:attrNameLst>
                                          <p:attrName>style.visibility</p:attrName>
                                        </p:attrNameLst>
                                      </p:cBhvr>
                                      <p:to>
                                        <p:strVal val="visible"/>
                                      </p:to>
                                    </p:set>
                                    <p:animEffect transition="in" filter="fade">
                                      <p:cBhvr>
                                        <p:cTn id="31" dur="2000"/>
                                        <p:tgtEl>
                                          <p:spTgt spid="2037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57592152-8C4D-96F0-AB25-6042989D7717}"/>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Venus vs. Earth : height</a:t>
            </a:r>
          </a:p>
        </p:txBody>
      </p:sp>
      <p:pic>
        <p:nvPicPr>
          <p:cNvPr id="70658" name="Picture 3" descr="AACHCOR0">
            <a:extLst>
              <a:ext uri="{FF2B5EF4-FFF2-40B4-BE49-F238E27FC236}">
                <a16:creationId xmlns:a16="http://schemas.microsoft.com/office/drawing/2014/main" id="{4E020726-DF2E-C74D-9CC7-5A702192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3124200"/>
            <a:ext cx="4292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AACHCRV0">
            <a:extLst>
              <a:ext uri="{FF2B5EF4-FFF2-40B4-BE49-F238E27FC236}">
                <a16:creationId xmlns:a16="http://schemas.microsoft.com/office/drawing/2014/main" id="{7ADA5002-A013-D622-0045-ECF813042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191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35D4E882-5D96-9314-1CA6-A0D86D42968E}"/>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Venus vs. Earth : pressure</a:t>
            </a:r>
          </a:p>
        </p:txBody>
      </p:sp>
      <p:pic>
        <p:nvPicPr>
          <p:cNvPr id="72706" name="Picture 3" descr="AACHCOR0">
            <a:extLst>
              <a:ext uri="{FF2B5EF4-FFF2-40B4-BE49-F238E27FC236}">
                <a16:creationId xmlns:a16="http://schemas.microsoft.com/office/drawing/2014/main" id="{1D3D550C-36CA-3140-A424-02E8D22A4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527300"/>
            <a:ext cx="4292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descr="AACHCRV0">
            <a:extLst>
              <a:ext uri="{FF2B5EF4-FFF2-40B4-BE49-F238E27FC236}">
                <a16:creationId xmlns:a16="http://schemas.microsoft.com/office/drawing/2014/main" id="{1128EE81-1892-416E-E1DD-57050FD2E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191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F2632D6A-3A02-B3BF-2E60-47691399A31E}"/>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Earth vs. Venus Greenhouses</a:t>
            </a:r>
          </a:p>
        </p:txBody>
      </p:sp>
      <p:pic>
        <p:nvPicPr>
          <p:cNvPr id="74754" name="Picture 4" descr="AACHCRX0">
            <a:extLst>
              <a:ext uri="{FF2B5EF4-FFF2-40B4-BE49-F238E27FC236}">
                <a16:creationId xmlns:a16="http://schemas.microsoft.com/office/drawing/2014/main" id="{55ED948A-D8BD-26BA-6101-CBB6284A2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909638"/>
            <a:ext cx="84836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Box 1">
            <a:extLst>
              <a:ext uri="{FF2B5EF4-FFF2-40B4-BE49-F238E27FC236}">
                <a16:creationId xmlns:a16="http://schemas.microsoft.com/office/drawing/2014/main" id="{558EA3ED-EDEB-B394-E633-E6D68B209BCA}"/>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baseline="0">
                <a:solidFill>
                  <a:srgbClr val="000000"/>
                </a:solidFill>
              </a:rPr>
              <a:t>…………………………</a:t>
            </a:r>
          </a:p>
          <a:p>
            <a:pPr algn="ctr" eaLnBrk="1" hangingPunct="1">
              <a:spcBef>
                <a:spcPct val="0"/>
              </a:spcBef>
              <a:buFontTx/>
              <a:buNone/>
            </a:pPr>
            <a:endParaRPr lang="en-US" altLang="en-US" sz="4000" b="1" i="1" baseline="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73309506-E1AD-837D-3C4E-91258E40474E}"/>
              </a:ext>
            </a:extLst>
          </p:cNvPr>
          <p:cNvSpPr>
            <a:spLocks noGrp="1" noChangeArrowheads="1"/>
          </p:cNvSpPr>
          <p:nvPr>
            <p:ph type="title"/>
          </p:nvPr>
        </p:nvSpPr>
        <p:spPr>
          <a:xfrm>
            <a:off x="609600" y="0"/>
            <a:ext cx="8001000" cy="841712"/>
          </a:xfrm>
        </p:spPr>
        <p:txBody>
          <a:bodyPr/>
          <a:lstStyle/>
          <a:p>
            <a:pPr eaLnBrk="1" hangingPunct="1"/>
            <a:r>
              <a:rPr lang="en-US" altLang="en-US" b="1" dirty="0">
                <a:ea typeface="ＭＳ Ｐゴシック" panose="020B0600070205080204" pitchFamily="34" charset="-128"/>
              </a:rPr>
              <a:t>Research Paper Level 1</a:t>
            </a:r>
            <a:endParaRPr lang="en-US" altLang="en-US" dirty="0">
              <a:ea typeface="ＭＳ Ｐゴシック" panose="020B0600070205080204" pitchFamily="34" charset="-128"/>
            </a:endParaRPr>
          </a:p>
        </p:txBody>
      </p:sp>
      <p:sp>
        <p:nvSpPr>
          <p:cNvPr id="80898" name="Text Box 4">
            <a:extLst>
              <a:ext uri="{FF2B5EF4-FFF2-40B4-BE49-F238E27FC236}">
                <a16:creationId xmlns:a16="http://schemas.microsoft.com/office/drawing/2014/main" id="{8DCC3DC7-D074-27B8-23A2-14AC347DCDAE}"/>
              </a:ext>
            </a:extLst>
          </p:cNvPr>
          <p:cNvSpPr txBox="1">
            <a:spLocks noChangeArrowheads="1"/>
          </p:cNvSpPr>
          <p:nvPr/>
        </p:nvSpPr>
        <p:spPr bwMode="auto">
          <a:xfrm>
            <a:off x="0" y="841712"/>
            <a:ext cx="914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due Tuesday, 01 OCT (class start)</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Outline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of your research project  (worth </a:t>
            </a: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10 points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use AAS Overleaf LaTeX link on website</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the more original, the better</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hand in printed version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pieces required: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Abstract  	2+ sentences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2. Introduction	2+ sentences … why do we care?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3. Motivation	2+ sentences … why do YOU care?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4. Sections	listed … Sample, Observations/Data,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Results</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5. </a:t>
            </a:r>
            <a:r>
              <a:rPr kumimoji="0" lang="en-US" altLang="en-US" sz="2000" b="0"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34" charset="-128"/>
                <a:cs typeface="+mn-cs"/>
              </a:rPr>
              <a:t>Discussion</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2+ sentences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6. Tables		2+ listed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7. Figures 	2+ listed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8/9/10.		three REFEREED references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3D27F3A6-FDBA-C3E8-B09F-602988289AEB}"/>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Solar System Explorers: 03 OCT</a:t>
            </a:r>
          </a:p>
        </p:txBody>
      </p:sp>
      <p:sp>
        <p:nvSpPr>
          <p:cNvPr id="122882" name="Text Box 3">
            <a:extLst>
              <a:ext uri="{FF2B5EF4-FFF2-40B4-BE49-F238E27FC236}">
                <a16:creationId xmlns:a16="http://schemas.microsoft.com/office/drawing/2014/main" id="{80D3F7F4-9FC4-2F6F-9EC9-C0DC1B7BB15B}"/>
              </a:ext>
            </a:extLst>
          </p:cNvPr>
          <p:cNvSpPr txBox="1">
            <a:spLocks noChangeArrowheads="1"/>
          </p:cNvSpPr>
          <p:nvPr/>
        </p:nvSpPr>
        <p:spPr bwMode="auto">
          <a:xfrm>
            <a:off x="152400" y="990600"/>
            <a:ext cx="88392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How does the Sun affect objects in the Solar System?</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417F670-5548-0002-F745-7E6F30DB8844}"/>
              </a:ext>
            </a:extLst>
          </p:cNvPr>
          <p:cNvSpPr>
            <a:spLocks noGrp="1" noChangeArrowheads="1"/>
          </p:cNvSpPr>
          <p:nvPr>
            <p:ph type="title"/>
          </p:nvPr>
        </p:nvSpPr>
        <p:spPr>
          <a:xfrm>
            <a:off x="685800" y="0"/>
            <a:ext cx="7772400" cy="838200"/>
          </a:xfrm>
        </p:spPr>
        <p:txBody>
          <a:bodyPr/>
          <a:lstStyle/>
          <a:p>
            <a:pPr eaLnBrk="1" hangingPunct="1"/>
            <a:r>
              <a:rPr lang="en-US" altLang="en-US" b="1">
                <a:solidFill>
                  <a:srgbClr val="FFFFFF"/>
                </a:solidFill>
                <a:ea typeface="ＭＳ Ｐゴシック" panose="020B0600070205080204" pitchFamily="34" charset="-128"/>
              </a:rPr>
              <a:t>Planetary Atmospheres I</a:t>
            </a:r>
          </a:p>
        </p:txBody>
      </p:sp>
      <p:pic>
        <p:nvPicPr>
          <p:cNvPr id="87043" name="Picture 1" descr="186ca6mmnpbu5jpg.jpg">
            <a:extLst>
              <a:ext uri="{FF2B5EF4-FFF2-40B4-BE49-F238E27FC236}">
                <a16:creationId xmlns:a16="http://schemas.microsoft.com/office/drawing/2014/main" id="{0F57184B-116D-D0CB-EB73-B1E17E5976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8250"/>
            <a:ext cx="9155113"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2">
            <a:extLst>
              <a:ext uri="{FF2B5EF4-FFF2-40B4-BE49-F238E27FC236}">
                <a16:creationId xmlns:a16="http://schemas.microsoft.com/office/drawing/2014/main" id="{45284748-7931-6B53-CCCD-E2B82565B69D}"/>
              </a:ext>
            </a:extLst>
          </p:cNvPr>
          <p:cNvSpPr txBox="1">
            <a:spLocks noChangeArrowheads="1"/>
          </p:cNvSpPr>
          <p:nvPr/>
        </p:nvSpPr>
        <p:spPr bwMode="auto">
          <a:xfrm>
            <a:off x="6988398" y="6290846"/>
            <a:ext cx="19270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baseline="0" dirty="0">
                <a:solidFill>
                  <a:srgbClr val="FFFFFF"/>
                </a:solidFill>
              </a:rPr>
              <a:t>art by Alan Gutierrez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377CDAE7-22F6-B6EA-3AF3-F705F5B049E7}"/>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Planetary Atmospheres I</a:t>
            </a:r>
          </a:p>
        </p:txBody>
      </p:sp>
      <p:sp>
        <p:nvSpPr>
          <p:cNvPr id="206852" name="Text Box 4">
            <a:extLst>
              <a:ext uri="{FF2B5EF4-FFF2-40B4-BE49-F238E27FC236}">
                <a16:creationId xmlns:a16="http://schemas.microsoft.com/office/drawing/2014/main" id="{3905BE1E-969A-87FA-CF3F-121A656C51E6}"/>
              </a:ext>
            </a:extLst>
          </p:cNvPr>
          <p:cNvSpPr txBox="1">
            <a:spLocks noChangeArrowheads="1"/>
          </p:cNvSpPr>
          <p:nvPr/>
        </p:nvSpPr>
        <p:spPr bwMode="auto">
          <a:xfrm>
            <a:off x="1828800" y="914400"/>
            <a:ext cx="542732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aseline="0" dirty="0"/>
              <a:t>heated/energized from above by Sun</a:t>
            </a:r>
          </a:p>
          <a:p>
            <a:pPr eaLnBrk="1" hangingPunct="1">
              <a:spcBef>
                <a:spcPct val="0"/>
              </a:spcBef>
              <a:buFontTx/>
              <a:buNone/>
            </a:pPr>
            <a:endParaRPr lang="en-US" altLang="en-US" sz="2400" baseline="0" dirty="0"/>
          </a:p>
          <a:p>
            <a:pPr eaLnBrk="1" hangingPunct="1">
              <a:spcBef>
                <a:spcPct val="0"/>
              </a:spcBef>
              <a:buFontTx/>
              <a:buNone/>
            </a:pPr>
            <a:r>
              <a:rPr lang="en-US" altLang="en-US" sz="2400" baseline="0" dirty="0"/>
              <a:t>	photochemistry</a:t>
            </a:r>
          </a:p>
          <a:p>
            <a:pPr eaLnBrk="1" hangingPunct="1">
              <a:spcBef>
                <a:spcPct val="0"/>
              </a:spcBef>
              <a:buFontTx/>
              <a:buNone/>
            </a:pPr>
            <a:endParaRPr lang="en-US" altLang="en-US" sz="2400" baseline="0" dirty="0"/>
          </a:p>
          <a:p>
            <a:pPr eaLnBrk="1" hangingPunct="1">
              <a:spcBef>
                <a:spcPct val="0"/>
              </a:spcBef>
              <a:buFontTx/>
              <a:buNone/>
            </a:pPr>
            <a:r>
              <a:rPr lang="en-US" altLang="en-US" sz="2400" baseline="0" dirty="0"/>
              <a:t>heated/energized from below by the planet</a:t>
            </a:r>
          </a:p>
          <a:p>
            <a:pPr eaLnBrk="1" hangingPunct="1">
              <a:spcBef>
                <a:spcPct val="0"/>
              </a:spcBef>
              <a:buFontTx/>
              <a:buNone/>
            </a:pPr>
            <a:endParaRPr lang="en-US" altLang="en-US" sz="2400" baseline="0" dirty="0"/>
          </a:p>
          <a:p>
            <a:pPr eaLnBrk="1" hangingPunct="1">
              <a:spcBef>
                <a:spcPct val="0"/>
              </a:spcBef>
              <a:buFontTx/>
              <a:buNone/>
            </a:pPr>
            <a:r>
              <a:rPr lang="en-US" altLang="en-US" sz="2400" baseline="0" dirty="0"/>
              <a:t>	internal heat</a:t>
            </a:r>
          </a:p>
          <a:p>
            <a:pPr eaLnBrk="1" hangingPunct="1">
              <a:spcBef>
                <a:spcPct val="0"/>
              </a:spcBef>
              <a:buFontTx/>
              <a:buNone/>
            </a:pPr>
            <a:r>
              <a:rPr lang="en-US" altLang="en-US" sz="2400" baseline="0" dirty="0"/>
              <a:t>	greenhouse effect</a:t>
            </a:r>
          </a:p>
          <a:p>
            <a:pPr eaLnBrk="1" hangingPunct="1">
              <a:spcBef>
                <a:spcPct val="0"/>
              </a:spcBef>
              <a:buFontTx/>
              <a:buNone/>
            </a:pPr>
            <a:r>
              <a:rPr lang="en-US" altLang="en-US" sz="2400" baseline="0" dirty="0"/>
              <a:t>	volcanism</a:t>
            </a:r>
          </a:p>
          <a:p>
            <a:pPr eaLnBrk="1" hangingPunct="1">
              <a:spcBef>
                <a:spcPct val="0"/>
              </a:spcBef>
              <a:buFontTx/>
              <a:buNone/>
            </a:pPr>
            <a:endParaRPr lang="en-US" altLang="en-US" sz="2400" baseline="0" dirty="0"/>
          </a:p>
          <a:p>
            <a:pPr eaLnBrk="1" hangingPunct="1">
              <a:spcBef>
                <a:spcPct val="0"/>
              </a:spcBef>
              <a:buFontTx/>
              <a:buNone/>
            </a:pPr>
            <a:r>
              <a:rPr lang="en-US" altLang="en-US" sz="2400" baseline="0" dirty="0"/>
              <a:t>winds</a:t>
            </a:r>
          </a:p>
          <a:p>
            <a:pPr eaLnBrk="1" hangingPunct="1">
              <a:spcBef>
                <a:spcPct val="0"/>
              </a:spcBef>
              <a:buFontTx/>
              <a:buNone/>
            </a:pPr>
            <a:r>
              <a:rPr lang="en-US" altLang="en-US" sz="2400" baseline="0" dirty="0"/>
              <a:t>clouds</a:t>
            </a:r>
          </a:p>
          <a:p>
            <a:pPr eaLnBrk="1" hangingPunct="1">
              <a:spcBef>
                <a:spcPct val="0"/>
              </a:spcBef>
              <a:buFontTx/>
              <a:buNone/>
            </a:pPr>
            <a:r>
              <a:rPr lang="en-US" altLang="en-US" sz="2400" baseline="0" dirty="0"/>
              <a:t>storms</a:t>
            </a:r>
          </a:p>
          <a:p>
            <a:pPr eaLnBrk="1" hangingPunct="1">
              <a:spcBef>
                <a:spcPct val="0"/>
              </a:spcBef>
              <a:buFontTx/>
              <a:buNone/>
            </a:pPr>
            <a:endParaRPr lang="en-US" altLang="en-US" sz="2400" baseline="0" dirty="0"/>
          </a:p>
          <a:p>
            <a:pPr eaLnBrk="1" hangingPunct="1">
              <a:spcBef>
                <a:spcPct val="0"/>
              </a:spcBef>
              <a:buFontTx/>
              <a:buNone/>
            </a:pPr>
            <a:r>
              <a:rPr lang="en-US" altLang="en-US" sz="2400" i="1" baseline="0" dirty="0"/>
              <a:t>     … various effects on surface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fade">
                                      <p:cBhvr>
                                        <p:cTn id="7" dur="2000"/>
                                        <p:tgtEl>
                                          <p:spTgt spid="2068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2">
                                            <p:txEl>
                                              <p:pRg st="2" end="2"/>
                                            </p:txEl>
                                          </p:spTgt>
                                        </p:tgtEl>
                                        <p:attrNameLst>
                                          <p:attrName>style.visibility</p:attrName>
                                        </p:attrNameLst>
                                      </p:cBhvr>
                                      <p:to>
                                        <p:strVal val="visible"/>
                                      </p:to>
                                    </p:set>
                                    <p:animEffect transition="in" filter="fade">
                                      <p:cBhvr>
                                        <p:cTn id="12" dur="2000"/>
                                        <p:tgtEl>
                                          <p:spTgt spid="20685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2">
                                            <p:txEl>
                                              <p:pRg st="4" end="4"/>
                                            </p:txEl>
                                          </p:spTgt>
                                        </p:tgtEl>
                                        <p:attrNameLst>
                                          <p:attrName>style.visibility</p:attrName>
                                        </p:attrNameLst>
                                      </p:cBhvr>
                                      <p:to>
                                        <p:strVal val="visible"/>
                                      </p:to>
                                    </p:set>
                                    <p:animEffect transition="in" filter="fade">
                                      <p:cBhvr>
                                        <p:cTn id="17" dur="2000"/>
                                        <p:tgtEl>
                                          <p:spTgt spid="20685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52">
                                            <p:txEl>
                                              <p:pRg st="6" end="6"/>
                                            </p:txEl>
                                          </p:spTgt>
                                        </p:tgtEl>
                                        <p:attrNameLst>
                                          <p:attrName>style.visibility</p:attrName>
                                        </p:attrNameLst>
                                      </p:cBhvr>
                                      <p:to>
                                        <p:strVal val="visible"/>
                                      </p:to>
                                    </p:set>
                                    <p:animEffect transition="in" filter="fade">
                                      <p:cBhvr>
                                        <p:cTn id="22" dur="2000"/>
                                        <p:tgtEl>
                                          <p:spTgt spid="20685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852">
                                            <p:txEl>
                                              <p:pRg st="7" end="7"/>
                                            </p:txEl>
                                          </p:spTgt>
                                        </p:tgtEl>
                                        <p:attrNameLst>
                                          <p:attrName>style.visibility</p:attrName>
                                        </p:attrNameLst>
                                      </p:cBhvr>
                                      <p:to>
                                        <p:strVal val="visible"/>
                                      </p:to>
                                    </p:set>
                                    <p:animEffect transition="in" filter="fade">
                                      <p:cBhvr>
                                        <p:cTn id="27" dur="2000"/>
                                        <p:tgtEl>
                                          <p:spTgt spid="20685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852">
                                            <p:txEl>
                                              <p:pRg st="8" end="8"/>
                                            </p:txEl>
                                          </p:spTgt>
                                        </p:tgtEl>
                                        <p:attrNameLst>
                                          <p:attrName>style.visibility</p:attrName>
                                        </p:attrNameLst>
                                      </p:cBhvr>
                                      <p:to>
                                        <p:strVal val="visible"/>
                                      </p:to>
                                    </p:set>
                                    <p:animEffect transition="in" filter="fade">
                                      <p:cBhvr>
                                        <p:cTn id="32" dur="2000"/>
                                        <p:tgtEl>
                                          <p:spTgt spid="20685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6852">
                                            <p:txEl>
                                              <p:pRg st="10" end="10"/>
                                            </p:txEl>
                                          </p:spTgt>
                                        </p:tgtEl>
                                        <p:attrNameLst>
                                          <p:attrName>style.visibility</p:attrName>
                                        </p:attrNameLst>
                                      </p:cBhvr>
                                      <p:to>
                                        <p:strVal val="visible"/>
                                      </p:to>
                                    </p:set>
                                    <p:animEffect transition="in" filter="fade">
                                      <p:cBhvr>
                                        <p:cTn id="37" dur="2000"/>
                                        <p:tgtEl>
                                          <p:spTgt spid="20685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852">
                                            <p:txEl>
                                              <p:pRg st="11" end="11"/>
                                            </p:txEl>
                                          </p:spTgt>
                                        </p:tgtEl>
                                        <p:attrNameLst>
                                          <p:attrName>style.visibility</p:attrName>
                                        </p:attrNameLst>
                                      </p:cBhvr>
                                      <p:to>
                                        <p:strVal val="visible"/>
                                      </p:to>
                                    </p:set>
                                    <p:animEffect transition="in" filter="fade">
                                      <p:cBhvr>
                                        <p:cTn id="42" dur="2000"/>
                                        <p:tgtEl>
                                          <p:spTgt spid="206852">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06852">
                                            <p:txEl>
                                              <p:pRg st="12" end="12"/>
                                            </p:txEl>
                                          </p:spTgt>
                                        </p:tgtEl>
                                        <p:attrNameLst>
                                          <p:attrName>style.visibility</p:attrName>
                                        </p:attrNameLst>
                                      </p:cBhvr>
                                      <p:to>
                                        <p:strVal val="visible"/>
                                      </p:to>
                                    </p:set>
                                    <p:animEffect transition="in" filter="fade">
                                      <p:cBhvr>
                                        <p:cTn id="47" dur="2000"/>
                                        <p:tgtEl>
                                          <p:spTgt spid="206852">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6852">
                                            <p:txEl>
                                              <p:pRg st="14" end="14"/>
                                            </p:txEl>
                                          </p:spTgt>
                                        </p:tgtEl>
                                        <p:attrNameLst>
                                          <p:attrName>style.visibility</p:attrName>
                                        </p:attrNameLst>
                                      </p:cBhvr>
                                      <p:to>
                                        <p:strVal val="visible"/>
                                      </p:to>
                                    </p:set>
                                    <p:animEffect transition="in" filter="fade">
                                      <p:cBhvr>
                                        <p:cTn id="52" dur="2000"/>
                                        <p:tgtEl>
                                          <p:spTgt spid="20685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0E47305F-EDD4-D323-4470-C0FF7433EEC9}"/>
              </a:ext>
            </a:extLst>
          </p:cNvPr>
          <p:cNvSpPr>
            <a:spLocks noGrp="1" noChangeArrowheads="1"/>
          </p:cNvSpPr>
          <p:nvPr>
            <p:ph type="title"/>
          </p:nvPr>
        </p:nvSpPr>
        <p:spPr>
          <a:xfrm>
            <a:off x="685800" y="0"/>
            <a:ext cx="7772400" cy="838200"/>
          </a:xfrm>
        </p:spPr>
        <p:txBody>
          <a:bodyPr/>
          <a:lstStyle/>
          <a:p>
            <a:pPr eaLnBrk="1" hangingPunct="1"/>
            <a:r>
              <a:rPr lang="en-US" altLang="en-US" b="1">
                <a:solidFill>
                  <a:srgbClr val="00B050"/>
                </a:solidFill>
                <a:ea typeface="ＭＳ Ｐゴシック" panose="020B0600070205080204" pitchFamily="34" charset="-128"/>
              </a:rPr>
              <a:t>SSE!</a:t>
            </a:r>
          </a:p>
        </p:txBody>
      </p:sp>
      <p:sp>
        <p:nvSpPr>
          <p:cNvPr id="206852" name="Text Box 4">
            <a:extLst>
              <a:ext uri="{FF2B5EF4-FFF2-40B4-BE49-F238E27FC236}">
                <a16:creationId xmlns:a16="http://schemas.microsoft.com/office/drawing/2014/main" id="{386B91D1-53E8-D824-B8BE-4A13F0252473}"/>
              </a:ext>
            </a:extLst>
          </p:cNvPr>
          <p:cNvSpPr txBox="1">
            <a:spLocks noChangeArrowheads="1"/>
          </p:cNvSpPr>
          <p:nvPr/>
        </p:nvSpPr>
        <p:spPr bwMode="auto">
          <a:xfrm>
            <a:off x="838200" y="914400"/>
            <a:ext cx="73644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aseline="0"/>
              <a:t>What is the primary component of Earth’s atmosphere?</a:t>
            </a:r>
          </a:p>
          <a:p>
            <a:pPr algn="ctr" eaLnBrk="1" hangingPunct="1">
              <a:spcBef>
                <a:spcPct val="0"/>
              </a:spcBef>
              <a:buFontTx/>
              <a:buNone/>
            </a:pPr>
            <a:r>
              <a:rPr lang="en-US" altLang="en-US" sz="2400" baseline="0"/>
              <a:t>…</a:t>
            </a:r>
          </a:p>
          <a:p>
            <a:pPr algn="ctr" eaLnBrk="1" hangingPunct="1">
              <a:spcBef>
                <a:spcPct val="0"/>
              </a:spcBef>
              <a:buFontTx/>
              <a:buNone/>
            </a:pPr>
            <a:r>
              <a:rPr lang="en-US" altLang="en-US" sz="2400" baseline="0">
                <a:solidFill>
                  <a:srgbClr val="00B050"/>
                </a:solidFill>
              </a:rPr>
              <a:t>N</a:t>
            </a:r>
            <a:r>
              <a:rPr lang="en-US" altLang="en-US" sz="2400">
                <a:solidFill>
                  <a:srgbClr val="00B050"/>
                </a:solidFill>
              </a:rPr>
              <a:t>2</a:t>
            </a:r>
          </a:p>
          <a:p>
            <a:pPr algn="ctr" eaLnBrk="1" hangingPunct="1">
              <a:spcBef>
                <a:spcPct val="0"/>
              </a:spcBef>
              <a:buFontTx/>
              <a:buNone/>
            </a:pPr>
            <a:endParaRPr lang="en-US" altLang="en-US" sz="2400" baseline="0"/>
          </a:p>
          <a:p>
            <a:pPr algn="ctr" eaLnBrk="1" hangingPunct="1">
              <a:spcBef>
                <a:spcPct val="0"/>
              </a:spcBef>
              <a:buFontTx/>
              <a:buNone/>
            </a:pPr>
            <a:r>
              <a:rPr lang="en-US" altLang="en-US" sz="2400" baseline="0"/>
              <a:t>What is the primary component of Titan’s atmosphere?</a:t>
            </a:r>
          </a:p>
          <a:p>
            <a:pPr algn="ctr" eaLnBrk="1" hangingPunct="1">
              <a:spcBef>
                <a:spcPct val="0"/>
              </a:spcBef>
              <a:buFontTx/>
              <a:buNone/>
            </a:pPr>
            <a:r>
              <a:rPr lang="en-US" altLang="en-US" sz="2400" baseline="0"/>
              <a:t>…</a:t>
            </a:r>
          </a:p>
          <a:p>
            <a:pPr algn="ctr" eaLnBrk="1" hangingPunct="1">
              <a:spcBef>
                <a:spcPct val="0"/>
              </a:spcBef>
              <a:buFontTx/>
              <a:buNone/>
            </a:pPr>
            <a:r>
              <a:rPr lang="en-US" altLang="en-US" sz="2400" baseline="0">
                <a:solidFill>
                  <a:srgbClr val="00B050"/>
                </a:solidFill>
              </a:rPr>
              <a:t>N</a:t>
            </a:r>
            <a:r>
              <a:rPr lang="en-US" altLang="en-US" sz="2400">
                <a:solidFill>
                  <a:srgbClr val="00B050"/>
                </a:solidFill>
              </a:rPr>
              <a:t>2</a:t>
            </a:r>
          </a:p>
          <a:p>
            <a:pPr algn="ctr" eaLnBrk="1" hangingPunct="1">
              <a:spcBef>
                <a:spcPct val="0"/>
              </a:spcBef>
              <a:buFontTx/>
              <a:buNone/>
            </a:pPr>
            <a:endParaRPr lang="en-US" altLang="en-US" sz="2400" baseline="0"/>
          </a:p>
          <a:p>
            <a:pPr algn="ctr" eaLnBrk="1" hangingPunct="1">
              <a:spcBef>
                <a:spcPct val="0"/>
              </a:spcBef>
              <a:buFontTx/>
              <a:buNone/>
            </a:pPr>
            <a:r>
              <a:rPr lang="en-US" altLang="en-US" sz="2400" baseline="0"/>
              <a:t>What is the primary component of Neptune’s atmosphere?</a:t>
            </a:r>
          </a:p>
          <a:p>
            <a:pPr algn="ctr" eaLnBrk="1" hangingPunct="1">
              <a:spcBef>
                <a:spcPct val="0"/>
              </a:spcBef>
              <a:buFontTx/>
              <a:buNone/>
            </a:pPr>
            <a:r>
              <a:rPr lang="en-US" altLang="en-US" sz="2400" baseline="0"/>
              <a:t>…</a:t>
            </a:r>
          </a:p>
          <a:p>
            <a:pPr algn="ctr" eaLnBrk="1" hangingPunct="1">
              <a:spcBef>
                <a:spcPct val="0"/>
              </a:spcBef>
              <a:buFontTx/>
              <a:buNone/>
            </a:pPr>
            <a:r>
              <a:rPr lang="en-US" altLang="en-US" sz="2400" baseline="0">
                <a:solidFill>
                  <a:srgbClr val="00B050"/>
                </a:solidFill>
              </a:rPr>
              <a:t>H</a:t>
            </a:r>
            <a:r>
              <a:rPr lang="en-US" altLang="en-US" sz="2400">
                <a:solidFill>
                  <a:srgbClr val="00B050"/>
                </a:solidFill>
              </a:rPr>
              <a:t>2</a:t>
            </a:r>
          </a:p>
          <a:p>
            <a:pPr algn="ctr" eaLnBrk="1" hangingPunct="1">
              <a:spcBef>
                <a:spcPct val="0"/>
              </a:spcBef>
              <a:buFontTx/>
              <a:buNone/>
            </a:pPr>
            <a:endParaRPr lang="en-US" altLang="en-US" sz="2400" baseline="0"/>
          </a:p>
          <a:p>
            <a:pPr algn="ctr" eaLnBrk="1" hangingPunct="1">
              <a:spcBef>
                <a:spcPct val="0"/>
              </a:spcBef>
              <a:buFontTx/>
              <a:buNone/>
            </a:pPr>
            <a:r>
              <a:rPr lang="en-US" altLang="en-US" sz="2400" baseline="0"/>
              <a:t>What is the primary component of Europa’s atmosphere?</a:t>
            </a:r>
          </a:p>
          <a:p>
            <a:pPr algn="ctr" eaLnBrk="1" hangingPunct="1">
              <a:spcBef>
                <a:spcPct val="0"/>
              </a:spcBef>
              <a:buFontTx/>
              <a:buNone/>
            </a:pPr>
            <a:r>
              <a:rPr lang="en-US" altLang="en-US" sz="2400" baseline="0"/>
              <a:t>…</a:t>
            </a:r>
          </a:p>
          <a:p>
            <a:pPr algn="ctr" eaLnBrk="1" hangingPunct="1">
              <a:spcBef>
                <a:spcPct val="0"/>
              </a:spcBef>
              <a:buFontTx/>
              <a:buNone/>
            </a:pPr>
            <a:r>
              <a:rPr lang="en-US" altLang="en-US" sz="2400" baseline="0">
                <a:solidFill>
                  <a:srgbClr val="00B050"/>
                </a:solidFill>
              </a:rPr>
              <a:t>O</a:t>
            </a:r>
            <a:r>
              <a:rPr lang="en-US" altLang="en-US" sz="2400">
                <a:solidFill>
                  <a:srgbClr val="00B05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fade">
                                      <p:cBhvr>
                                        <p:cTn id="7" dur="1000"/>
                                        <p:tgtEl>
                                          <p:spTgt spid="2068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2">
                                            <p:txEl>
                                              <p:pRg st="1" end="1"/>
                                            </p:txEl>
                                          </p:spTgt>
                                        </p:tgtEl>
                                        <p:attrNameLst>
                                          <p:attrName>style.visibility</p:attrName>
                                        </p:attrNameLst>
                                      </p:cBhvr>
                                      <p:to>
                                        <p:strVal val="visible"/>
                                      </p:to>
                                    </p:set>
                                    <p:animEffect transition="in" filter="fade">
                                      <p:cBhvr>
                                        <p:cTn id="12" dur="2000"/>
                                        <p:tgtEl>
                                          <p:spTgt spid="2068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2">
                                            <p:txEl>
                                              <p:pRg st="2" end="2"/>
                                            </p:txEl>
                                          </p:spTgt>
                                        </p:tgtEl>
                                        <p:attrNameLst>
                                          <p:attrName>style.visibility</p:attrName>
                                        </p:attrNameLst>
                                      </p:cBhvr>
                                      <p:to>
                                        <p:strVal val="visible"/>
                                      </p:to>
                                    </p:set>
                                    <p:animEffect transition="in" filter="fade">
                                      <p:cBhvr>
                                        <p:cTn id="17" dur="2000"/>
                                        <p:tgtEl>
                                          <p:spTgt spid="2068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52">
                                            <p:txEl>
                                              <p:pRg st="4" end="4"/>
                                            </p:txEl>
                                          </p:spTgt>
                                        </p:tgtEl>
                                        <p:attrNameLst>
                                          <p:attrName>style.visibility</p:attrName>
                                        </p:attrNameLst>
                                      </p:cBhvr>
                                      <p:to>
                                        <p:strVal val="visible"/>
                                      </p:to>
                                    </p:set>
                                    <p:animEffect transition="in" filter="fade">
                                      <p:cBhvr>
                                        <p:cTn id="22" dur="2000"/>
                                        <p:tgtEl>
                                          <p:spTgt spid="20685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852">
                                            <p:txEl>
                                              <p:pRg st="5" end="5"/>
                                            </p:txEl>
                                          </p:spTgt>
                                        </p:tgtEl>
                                        <p:attrNameLst>
                                          <p:attrName>style.visibility</p:attrName>
                                        </p:attrNameLst>
                                      </p:cBhvr>
                                      <p:to>
                                        <p:strVal val="visible"/>
                                      </p:to>
                                    </p:set>
                                    <p:animEffect transition="in" filter="fade">
                                      <p:cBhvr>
                                        <p:cTn id="27" dur="2000"/>
                                        <p:tgtEl>
                                          <p:spTgt spid="20685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6852">
                                            <p:txEl>
                                              <p:pRg st="6" end="6"/>
                                            </p:txEl>
                                          </p:spTgt>
                                        </p:tgtEl>
                                        <p:attrNameLst>
                                          <p:attrName>style.visibility</p:attrName>
                                        </p:attrNameLst>
                                      </p:cBhvr>
                                      <p:to>
                                        <p:strVal val="visible"/>
                                      </p:to>
                                    </p:set>
                                    <p:animEffect transition="in" filter="fade">
                                      <p:cBhvr>
                                        <p:cTn id="32" dur="2000"/>
                                        <p:tgtEl>
                                          <p:spTgt spid="20685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6852">
                                            <p:txEl>
                                              <p:pRg st="8" end="8"/>
                                            </p:txEl>
                                          </p:spTgt>
                                        </p:tgtEl>
                                        <p:attrNameLst>
                                          <p:attrName>style.visibility</p:attrName>
                                        </p:attrNameLst>
                                      </p:cBhvr>
                                      <p:to>
                                        <p:strVal val="visible"/>
                                      </p:to>
                                    </p:set>
                                    <p:animEffect transition="in" filter="fade">
                                      <p:cBhvr>
                                        <p:cTn id="37" dur="2000"/>
                                        <p:tgtEl>
                                          <p:spTgt spid="20685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6852">
                                            <p:txEl>
                                              <p:pRg st="9" end="9"/>
                                            </p:txEl>
                                          </p:spTgt>
                                        </p:tgtEl>
                                        <p:attrNameLst>
                                          <p:attrName>style.visibility</p:attrName>
                                        </p:attrNameLst>
                                      </p:cBhvr>
                                      <p:to>
                                        <p:strVal val="visible"/>
                                      </p:to>
                                    </p:set>
                                    <p:animEffect transition="in" filter="fade">
                                      <p:cBhvr>
                                        <p:cTn id="42" dur="2000"/>
                                        <p:tgtEl>
                                          <p:spTgt spid="206852">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06852">
                                            <p:txEl>
                                              <p:pRg st="10" end="10"/>
                                            </p:txEl>
                                          </p:spTgt>
                                        </p:tgtEl>
                                        <p:attrNameLst>
                                          <p:attrName>style.visibility</p:attrName>
                                        </p:attrNameLst>
                                      </p:cBhvr>
                                      <p:to>
                                        <p:strVal val="visible"/>
                                      </p:to>
                                    </p:set>
                                    <p:animEffect transition="in" filter="fade">
                                      <p:cBhvr>
                                        <p:cTn id="47" dur="2000"/>
                                        <p:tgtEl>
                                          <p:spTgt spid="206852">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6852">
                                            <p:txEl>
                                              <p:pRg st="12" end="12"/>
                                            </p:txEl>
                                          </p:spTgt>
                                        </p:tgtEl>
                                        <p:attrNameLst>
                                          <p:attrName>style.visibility</p:attrName>
                                        </p:attrNameLst>
                                      </p:cBhvr>
                                      <p:to>
                                        <p:strVal val="visible"/>
                                      </p:to>
                                    </p:set>
                                    <p:animEffect transition="in" filter="fade">
                                      <p:cBhvr>
                                        <p:cTn id="52" dur="2000"/>
                                        <p:tgtEl>
                                          <p:spTgt spid="206852">
                                            <p:txEl>
                                              <p:pRg st="12" end="1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06852">
                                            <p:txEl>
                                              <p:pRg st="13" end="13"/>
                                            </p:txEl>
                                          </p:spTgt>
                                        </p:tgtEl>
                                        <p:attrNameLst>
                                          <p:attrName>style.visibility</p:attrName>
                                        </p:attrNameLst>
                                      </p:cBhvr>
                                      <p:to>
                                        <p:strVal val="visible"/>
                                      </p:to>
                                    </p:set>
                                    <p:animEffect transition="in" filter="fade">
                                      <p:cBhvr>
                                        <p:cTn id="57" dur="2000"/>
                                        <p:tgtEl>
                                          <p:spTgt spid="206852">
                                            <p:txEl>
                                              <p:pRg st="13" end="1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06852">
                                            <p:txEl>
                                              <p:pRg st="14" end="14"/>
                                            </p:txEl>
                                          </p:spTgt>
                                        </p:tgtEl>
                                        <p:attrNameLst>
                                          <p:attrName>style.visibility</p:attrName>
                                        </p:attrNameLst>
                                      </p:cBhvr>
                                      <p:to>
                                        <p:strVal val="visible"/>
                                      </p:to>
                                    </p:set>
                                    <p:animEffect transition="in" filter="fade">
                                      <p:cBhvr>
                                        <p:cTn id="62" dur="2000"/>
                                        <p:tgtEl>
                                          <p:spTgt spid="20685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3C8C1987-673C-3F18-BDF0-03279F0C6743}"/>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Overview</a:t>
            </a:r>
          </a:p>
        </p:txBody>
      </p:sp>
      <p:sp>
        <p:nvSpPr>
          <p:cNvPr id="205827" name="Text Box 3">
            <a:extLst>
              <a:ext uri="{FF2B5EF4-FFF2-40B4-BE49-F238E27FC236}">
                <a16:creationId xmlns:a16="http://schemas.microsoft.com/office/drawing/2014/main" id="{4B66BF17-6E0D-4D47-7F60-C481067DBD2B}"/>
              </a:ext>
            </a:extLst>
          </p:cNvPr>
          <p:cNvSpPr txBox="1">
            <a:spLocks noChangeArrowheads="1"/>
          </p:cNvSpPr>
          <p:nvPr/>
        </p:nvSpPr>
        <p:spPr bwMode="auto">
          <a:xfrm>
            <a:off x="411163" y="914400"/>
            <a:ext cx="835517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aseline="0" dirty="0"/>
              <a:t>all planets + 7 dwarfs +  Pluto have them (8 for real; 8 are wimpy)</a:t>
            </a:r>
          </a:p>
          <a:p>
            <a:pPr eaLnBrk="1" hangingPunct="1">
              <a:spcBef>
                <a:spcPct val="0"/>
              </a:spcBef>
              <a:buFontTx/>
              <a:buNone/>
            </a:pPr>
            <a:endParaRPr lang="en-US" altLang="en-US" sz="2400" baseline="0" dirty="0"/>
          </a:p>
          <a:p>
            <a:pPr eaLnBrk="1" hangingPunct="1">
              <a:spcBef>
                <a:spcPct val="0"/>
              </a:spcBef>
              <a:buFontTx/>
              <a:buNone/>
            </a:pPr>
            <a:r>
              <a:rPr lang="en-US" altLang="en-US" sz="2400" baseline="0" dirty="0"/>
              <a:t>Terrestrial		thin skins (200 km thick, or &lt; 5% R)</a:t>
            </a:r>
          </a:p>
          <a:p>
            <a:pPr eaLnBrk="1" hangingPunct="1">
              <a:spcBef>
                <a:spcPct val="0"/>
              </a:spcBef>
              <a:buFontTx/>
              <a:buNone/>
            </a:pPr>
            <a:r>
              <a:rPr lang="en-US" altLang="en-US" sz="2400" baseline="0" dirty="0"/>
              <a:t>Gas Giants		enormous (~ 20% R at </a:t>
            </a:r>
            <a:r>
              <a:rPr lang="en-US" altLang="en-US" sz="2400" baseline="0" dirty="0" err="1"/>
              <a:t>Jup</a:t>
            </a:r>
            <a:r>
              <a:rPr lang="en-US" altLang="en-US" sz="2400" baseline="0" dirty="0"/>
              <a:t>, ~ 45% R at Sat)</a:t>
            </a:r>
          </a:p>
          <a:p>
            <a:pPr eaLnBrk="1" hangingPunct="1">
              <a:spcBef>
                <a:spcPct val="0"/>
              </a:spcBef>
              <a:buFontTx/>
              <a:buNone/>
            </a:pPr>
            <a:r>
              <a:rPr lang="en-US" altLang="en-US" sz="2400" baseline="0" dirty="0"/>
              <a:t>Ice Giants		moderate  (~ 20-30% R)</a:t>
            </a:r>
          </a:p>
          <a:p>
            <a:pPr eaLnBrk="1" hangingPunct="1">
              <a:spcBef>
                <a:spcPct val="0"/>
              </a:spcBef>
              <a:buFontTx/>
              <a:buNone/>
            </a:pPr>
            <a:endParaRPr lang="en-US" altLang="en-US" sz="1000" baseline="0" dirty="0"/>
          </a:p>
          <a:p>
            <a:pPr algn="ctr" eaLnBrk="1" hangingPunct="1">
              <a:spcBef>
                <a:spcPct val="0"/>
              </a:spcBef>
              <a:buFontTx/>
              <a:buNone/>
            </a:pPr>
            <a:r>
              <a:rPr lang="en-US" altLang="en-US" sz="1800" i="1" baseline="0" dirty="0"/>
              <a:t>note: T at base of atm = 6800K (J), 6100K (S), 2500K (U/N) … huge fluid spheres</a:t>
            </a:r>
          </a:p>
          <a:p>
            <a:pPr eaLnBrk="1" hangingPunct="1">
              <a:spcBef>
                <a:spcPct val="0"/>
              </a:spcBef>
              <a:buFontTx/>
              <a:buNone/>
            </a:pPr>
            <a:r>
              <a:rPr lang="en-US" altLang="en-US" sz="1800" i="1" baseline="0" dirty="0"/>
              <a:t> </a:t>
            </a:r>
          </a:p>
        </p:txBody>
      </p:sp>
      <p:pic>
        <p:nvPicPr>
          <p:cNvPr id="93187" name="Picture 4" descr="AACHCVS0">
            <a:extLst>
              <a:ext uri="{FF2B5EF4-FFF2-40B4-BE49-F238E27FC236}">
                <a16:creationId xmlns:a16="http://schemas.microsoft.com/office/drawing/2014/main" id="{9A6F2310-FF3D-B5B3-09B2-A9B677E4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11538"/>
            <a:ext cx="89916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2B82E66-2F84-EFD4-AE21-9E9F53775C5D}"/>
              </a:ext>
            </a:extLst>
          </p:cNvPr>
          <p:cNvSpPr txBox="1">
            <a:spLocks noChangeArrowheads="1"/>
          </p:cNvSpPr>
          <p:nvPr/>
        </p:nvSpPr>
        <p:spPr bwMode="auto">
          <a:xfrm>
            <a:off x="4495800" y="3810000"/>
            <a:ext cx="782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aseline="0">
                <a:solidFill>
                  <a:srgbClr val="FFFF00"/>
                </a:solidFill>
              </a:rPr>
              <a:t>Super</a:t>
            </a:r>
          </a:p>
          <a:p>
            <a:pPr algn="ctr" eaLnBrk="1" hangingPunct="1">
              <a:spcBef>
                <a:spcPct val="0"/>
              </a:spcBef>
              <a:buFontTx/>
              <a:buNone/>
            </a:pPr>
            <a:r>
              <a:rPr lang="en-US" altLang="en-US" sz="2000" baseline="0">
                <a:solidFill>
                  <a:srgbClr val="FFFF00"/>
                </a:solidFill>
              </a:rPr>
              <a:t>Soup</a:t>
            </a:r>
          </a:p>
          <a:p>
            <a:pPr algn="ctr" eaLnBrk="1" hangingPunct="1">
              <a:spcBef>
                <a:spcPct val="0"/>
              </a:spcBef>
              <a:buFontTx/>
              <a:buNone/>
            </a:pPr>
            <a:r>
              <a:rPr lang="en-US" altLang="en-US" sz="2000" baseline="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fade">
                                      <p:cBhvr>
                                        <p:cTn id="7" dur="2000"/>
                                        <p:tgtEl>
                                          <p:spTgt spid="205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fade">
                                      <p:cBhvr>
                                        <p:cTn id="12" dur="20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fade">
                                      <p:cBhvr>
                                        <p:cTn id="17" dur="2000"/>
                                        <p:tgtEl>
                                          <p:spTgt spid="20582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3187"/>
                                        </p:tgtEl>
                                        <p:attrNameLst>
                                          <p:attrName>style.visibility</p:attrName>
                                        </p:attrNameLst>
                                      </p:cBhvr>
                                      <p:to>
                                        <p:strVal val="visible"/>
                                      </p:to>
                                    </p:set>
                                    <p:animEffect transition="in" filter="fade">
                                      <p:cBhvr>
                                        <p:cTn id="20" dur="2000"/>
                                        <p:tgtEl>
                                          <p:spTgt spid="931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827">
                                            <p:txEl>
                                              <p:pRg st="4" end="4"/>
                                            </p:txEl>
                                          </p:spTgt>
                                        </p:tgtEl>
                                        <p:attrNameLst>
                                          <p:attrName>style.visibility</p:attrName>
                                        </p:attrNameLst>
                                      </p:cBhvr>
                                      <p:to>
                                        <p:strVal val="visible"/>
                                      </p:to>
                                    </p:set>
                                    <p:animEffect transition="in" filter="fade">
                                      <p:cBhvr>
                                        <p:cTn id="25" dur="2000"/>
                                        <p:tgtEl>
                                          <p:spTgt spid="20582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827">
                                            <p:txEl>
                                              <p:pRg st="6" end="6"/>
                                            </p:txEl>
                                          </p:spTgt>
                                        </p:tgtEl>
                                        <p:attrNameLst>
                                          <p:attrName>style.visibility</p:attrName>
                                        </p:attrNameLst>
                                      </p:cBhvr>
                                      <p:to>
                                        <p:strVal val="visible"/>
                                      </p:to>
                                    </p:set>
                                    <p:animEffect transition="in" filter="fade">
                                      <p:cBhvr>
                                        <p:cTn id="30" dur="2000"/>
                                        <p:tgtEl>
                                          <p:spTgt spid="205827">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3B8A71F-AA85-8BD9-EF12-727BBCC3B336}"/>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16 Atmospheres</a:t>
            </a:r>
          </a:p>
        </p:txBody>
      </p:sp>
      <p:graphicFrame>
        <p:nvGraphicFramePr>
          <p:cNvPr id="190585" name="Group 121">
            <a:extLst>
              <a:ext uri="{FF2B5EF4-FFF2-40B4-BE49-F238E27FC236}">
                <a16:creationId xmlns:a16="http://schemas.microsoft.com/office/drawing/2014/main" id="{CB4947DD-0C58-5F0F-7702-0F0C5E930DA9}"/>
              </a:ext>
            </a:extLst>
          </p:cNvPr>
          <p:cNvGraphicFramePr>
            <a:graphicFrameLocks noGrp="1"/>
          </p:cNvGraphicFramePr>
          <p:nvPr/>
        </p:nvGraphicFramePr>
        <p:xfrm>
          <a:off x="76200" y="1747838"/>
          <a:ext cx="8991600" cy="4503736"/>
        </p:xfrm>
        <a:graphic>
          <a:graphicData uri="http://schemas.openxmlformats.org/drawingml/2006/table">
            <a:tbl>
              <a:tblPr/>
              <a:tblGrid>
                <a:gridCol w="1123950">
                  <a:extLst>
                    <a:ext uri="{9D8B030D-6E8A-4147-A177-3AD203B41FA5}">
                      <a16:colId xmlns:a16="http://schemas.microsoft.com/office/drawing/2014/main" val="20000"/>
                    </a:ext>
                  </a:extLst>
                </a:gridCol>
                <a:gridCol w="1277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08062">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277938">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1008062">
                  <a:extLst>
                    <a:ext uri="{9D8B030D-6E8A-4147-A177-3AD203B41FA5}">
                      <a16:colId xmlns:a16="http://schemas.microsoft.com/office/drawing/2014/main" val="20007"/>
                    </a:ext>
                  </a:extLst>
                </a:gridCol>
              </a:tblGrid>
              <a:tr h="530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Mercury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O    Na    He</a:t>
                      </a: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&lt; 10 </a:t>
                      </a:r>
                      <a:r>
                        <a:rPr kumimoji="0" lang="en-US" sz="1600" b="1" i="0" u="none" strike="noStrike" cap="none" normalizeH="0" baseline="30000">
                          <a:ln>
                            <a:noFill/>
                          </a:ln>
                          <a:solidFill>
                            <a:schemeClr val="tx1"/>
                          </a:solidFill>
                          <a:effectLst/>
                          <a:latin typeface="Times New Roman" charset="0"/>
                          <a:ea typeface="ＭＳ Ｐゴシック" charset="0"/>
                          <a:cs typeface="ＭＳ Ｐゴシック" charset="0"/>
                        </a:rPr>
                        <a:t>-12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13 to 95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Moon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He   Ar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65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Venus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92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Io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SO</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-8</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Earth</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  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endPar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8.5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Europa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charset="0"/>
                          <a:ea typeface="ＭＳ Ｐゴシック" charset="0"/>
                          <a:cs typeface="ＭＳ Ｐゴシック" charset="0"/>
                        </a:rPr>
                        <a:t>Mars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0.006v</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ＭＳ Ｐゴシック" charset="0"/>
                        </a:rPr>
                        <a:t>Ganymede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&lt; 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-11</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charset="0"/>
                          <a:ea typeface="ＭＳ Ｐゴシック" charset="0"/>
                          <a:cs typeface="ＭＳ Ｐゴシック" charset="0"/>
                        </a:rPr>
                        <a:t>Jupiter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  He</a:t>
                      </a:r>
                      <a:endPar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+6</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ea typeface="ＭＳ Ｐゴシック" charset="0"/>
                          <a:cs typeface="ＭＳ Ｐゴシック" charset="0"/>
                        </a:rPr>
                        <a:t>Callisto</a:t>
                      </a:r>
                      <a:endParaRPr kumimoji="0" lang="en-US" sz="14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CO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O</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 </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-11</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Saturn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a:t>
                      </a:r>
                      <a:endPar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+6</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47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Titan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   </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    </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Ar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Uranus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  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a:ln>
                            <a:noFill/>
                          </a:ln>
                          <a:solidFill>
                            <a:srgbClr val="0000FF"/>
                          </a:solidFill>
                          <a:effectLst/>
                          <a:latin typeface="Times New Roman" charset="0"/>
                          <a:ea typeface="ＭＳ Ｐゴシック" charset="0"/>
                          <a:cs typeface="ＭＳ Ｐゴシック" charset="0"/>
                        </a:rPr>
                        <a:t>+5</a:t>
                      </a:r>
                      <a:endParaRPr kumimoji="0" lang="en-US" sz="1600" b="1" i="0" u="none" strike="noStrike" cap="none" normalizeH="0" baseline="0">
                        <a:ln>
                          <a:noFill/>
                        </a:ln>
                        <a:solidFill>
                          <a:srgbClr val="0000FF"/>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Triton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-5</a:t>
                      </a: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0000FF"/>
                          </a:solidFill>
                          <a:effectLst/>
                          <a:latin typeface="Times New Roman" charset="0"/>
                          <a:ea typeface="ＭＳ Ｐゴシック" charset="0"/>
                          <a:cs typeface="ＭＳ Ｐゴシック" charset="0"/>
                        </a:rPr>
                        <a:t>Neptune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  He  CH</a:t>
                      </a:r>
                      <a:r>
                        <a:rPr kumimoji="0" lang="en-US" sz="1600" b="1" i="0" u="none" strike="noStrike" cap="none" normalizeH="0" baseline="-25000">
                          <a:ln>
                            <a:noFill/>
                          </a:ln>
                          <a:solidFill>
                            <a:schemeClr val="tx1"/>
                          </a:solidFill>
                          <a:effectLst/>
                          <a:latin typeface="Times New Roman" charset="0"/>
                          <a:ea typeface="ＭＳ Ｐゴシック" charset="0"/>
                          <a:cs typeface="ＭＳ Ｐゴシック" charset="0"/>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rgbClr val="0000FF"/>
                          </a:solidFill>
                          <a:effectLst/>
                          <a:latin typeface="Times New Roman" charset="0"/>
                          <a:ea typeface="ＭＳ Ｐゴシック" charset="0"/>
                          <a:cs typeface="ＭＳ Ｐゴシック" charset="0"/>
                        </a:rPr>
                        <a:t>+5</a:t>
                      </a:r>
                      <a:endParaRPr kumimoji="0" lang="en-US" sz="1600" b="1" i="0" u="none" strike="noStrike" cap="none" normalizeH="0" baseline="0" dirty="0">
                        <a:ln>
                          <a:noFill/>
                        </a:ln>
                        <a:solidFill>
                          <a:srgbClr val="0000FF"/>
                        </a:solidFill>
                        <a:effectLst/>
                        <a:latin typeface="Times New Roma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23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cs typeface="ＭＳ Ｐゴシック" charset="0"/>
                        </a:rPr>
                        <a:t>Pluto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N</a:t>
                      </a:r>
                      <a:r>
                        <a:rPr kumimoji="0" lang="en-US" sz="1600" b="1" i="0" u="none" strike="noStrike" cap="none" normalizeH="0" baseline="-25000" dirty="0">
                          <a:ln>
                            <a:noFill/>
                          </a:ln>
                          <a:solidFill>
                            <a:schemeClr val="tx1"/>
                          </a:solidFill>
                          <a:effectLst/>
                          <a:latin typeface="Times New Roman" charset="0"/>
                          <a:ea typeface="ＭＳ Ｐゴシック" charset="0"/>
                          <a:cs typeface="ＭＳ Ｐゴシック"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10 </a:t>
                      </a:r>
                      <a:r>
                        <a:rPr kumimoji="0" lang="en-US" sz="1600" b="1" i="0" u="none" strike="noStrike" cap="none" normalizeH="0" baseline="30000" dirty="0">
                          <a:ln>
                            <a:noFill/>
                          </a:ln>
                          <a:solidFill>
                            <a:schemeClr val="tx1"/>
                          </a:solidFill>
                          <a:effectLst/>
                          <a:latin typeface="Times New Roman" charset="0"/>
                          <a:ea typeface="ＭＳ Ｐゴシック" charset="0"/>
                          <a:cs typeface="ＭＳ Ｐゴシック" charset="0"/>
                        </a:rPr>
                        <a:t>-5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ＭＳ Ｐゴシック" charset="0"/>
                        </a:rPr>
                        <a:t>33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7365" name="Text Box 89">
            <a:extLst>
              <a:ext uri="{FF2B5EF4-FFF2-40B4-BE49-F238E27FC236}">
                <a16:creationId xmlns:a16="http://schemas.microsoft.com/office/drawing/2014/main" id="{4A661216-5FA5-02CB-103F-CC5BD3D533CB}"/>
              </a:ext>
            </a:extLst>
          </p:cNvPr>
          <p:cNvSpPr txBox="1">
            <a:spLocks noChangeArrowheads="1"/>
          </p:cNvSpPr>
          <p:nvPr/>
        </p:nvSpPr>
        <p:spPr bwMode="auto">
          <a:xfrm>
            <a:off x="822325" y="822325"/>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b="1" baseline="0">
                <a:solidFill>
                  <a:srgbClr val="FF0000"/>
                </a:solidFill>
              </a:rPr>
              <a:t>                PLANETS                                                     OTHERS</a:t>
            </a:r>
          </a:p>
          <a:p>
            <a:pPr eaLnBrk="1" hangingPunct="1">
              <a:spcBef>
                <a:spcPct val="0"/>
              </a:spcBef>
              <a:buFontTx/>
              <a:buNone/>
            </a:pPr>
            <a:r>
              <a:rPr lang="en-US" altLang="en-US" sz="2000" b="1" baseline="0"/>
              <a:t>     </a:t>
            </a:r>
            <a:r>
              <a:rPr lang="en-US" altLang="en-US" sz="1800" b="1" baseline="0"/>
              <a:t>comp (&gt; 1%)    P (bar)      H (km)                      comp (&gt; 1%)   P (bar)       H (km)</a:t>
            </a:r>
          </a:p>
        </p:txBody>
      </p:sp>
      <p:sp>
        <p:nvSpPr>
          <p:cNvPr id="99414" name="Rectangle 1">
            <a:extLst>
              <a:ext uri="{FF2B5EF4-FFF2-40B4-BE49-F238E27FC236}">
                <a16:creationId xmlns:a16="http://schemas.microsoft.com/office/drawing/2014/main" id="{229633EF-BD16-4D5B-C988-482186F1BCDA}"/>
              </a:ext>
            </a:extLst>
          </p:cNvPr>
          <p:cNvSpPr>
            <a:spLocks noChangeArrowheads="1"/>
          </p:cNvSpPr>
          <p:nvPr/>
        </p:nvSpPr>
        <p:spPr bwMode="auto">
          <a:xfrm>
            <a:off x="3246438" y="6381750"/>
            <a:ext cx="274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b="1" baseline="0" dirty="0">
                <a:solidFill>
                  <a:srgbClr val="008000"/>
                </a:solidFill>
              </a:rPr>
              <a:t>H</a:t>
            </a:r>
            <a:r>
              <a:rPr lang="en-US" altLang="en-US" sz="2000" b="1" dirty="0">
                <a:solidFill>
                  <a:srgbClr val="008000"/>
                </a:solidFill>
              </a:rPr>
              <a:t>P</a:t>
            </a:r>
            <a:r>
              <a:rPr lang="en-US" altLang="en-US" sz="2000" b="1" baseline="0" dirty="0">
                <a:solidFill>
                  <a:srgbClr val="008000"/>
                </a:solidFill>
              </a:rPr>
              <a:t>(z) = </a:t>
            </a:r>
            <a:r>
              <a:rPr lang="en-US" altLang="en-US" sz="2000" b="1" baseline="0" dirty="0" err="1">
                <a:solidFill>
                  <a:srgbClr val="008000"/>
                </a:solidFill>
              </a:rPr>
              <a:t>kT</a:t>
            </a:r>
            <a:r>
              <a:rPr lang="en-US" altLang="en-US" sz="2000" b="1" baseline="0" dirty="0">
                <a:solidFill>
                  <a:srgbClr val="008000"/>
                </a:solidFill>
              </a:rPr>
              <a:t>(z) / g(z) </a:t>
            </a:r>
            <a:r>
              <a:rPr lang="en-US" altLang="en-US" sz="2000" b="1" baseline="0" dirty="0" err="1">
                <a:solidFill>
                  <a:srgbClr val="008000"/>
                </a:solidFill>
              </a:rPr>
              <a:t>μ</a:t>
            </a:r>
            <a:r>
              <a:rPr lang="en-US" altLang="en-US" sz="2000" b="1" baseline="0" dirty="0">
                <a:solidFill>
                  <a:srgbClr val="008000"/>
                </a:solidFill>
              </a:rPr>
              <a:t> m</a:t>
            </a:r>
          </a:p>
        </p:txBody>
      </p:sp>
      <p:sp>
        <p:nvSpPr>
          <p:cNvPr id="6" name="Oval 7">
            <a:extLst>
              <a:ext uri="{FF2B5EF4-FFF2-40B4-BE49-F238E27FC236}">
                <a16:creationId xmlns:a16="http://schemas.microsoft.com/office/drawing/2014/main" id="{590CDB91-DB56-558E-6954-2FE8178AF28F}"/>
              </a:ext>
            </a:extLst>
          </p:cNvPr>
          <p:cNvSpPr>
            <a:spLocks noChangeAspect="1" noChangeArrowheads="1"/>
          </p:cNvSpPr>
          <p:nvPr/>
        </p:nvSpPr>
        <p:spPr bwMode="auto">
          <a:xfrm>
            <a:off x="914400" y="2133600"/>
            <a:ext cx="1524000" cy="1752600"/>
          </a:xfrm>
          <a:prstGeom prst="ellipse">
            <a:avLst/>
          </a:prstGeom>
          <a:solidFill>
            <a:srgbClr val="FF0000">
              <a:alpha val="0"/>
            </a:srgbClr>
          </a:solidFill>
          <a:ln w="381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a:p>
        </p:txBody>
      </p:sp>
      <p:sp>
        <p:nvSpPr>
          <p:cNvPr id="10" name="Oval 7">
            <a:extLst>
              <a:ext uri="{FF2B5EF4-FFF2-40B4-BE49-F238E27FC236}">
                <a16:creationId xmlns:a16="http://schemas.microsoft.com/office/drawing/2014/main" id="{89C495CC-C47F-480A-BC88-98504E9D41B2}"/>
              </a:ext>
            </a:extLst>
          </p:cNvPr>
          <p:cNvSpPr>
            <a:spLocks noChangeAspect="1" noChangeArrowheads="1"/>
          </p:cNvSpPr>
          <p:nvPr/>
        </p:nvSpPr>
        <p:spPr bwMode="auto">
          <a:xfrm>
            <a:off x="1111250" y="3854450"/>
            <a:ext cx="914400" cy="2286000"/>
          </a:xfrm>
          <a:prstGeom prst="ellipse">
            <a:avLst/>
          </a:prstGeom>
          <a:solidFill>
            <a:srgbClr val="FF0000">
              <a:alpha val="0"/>
            </a:srgbClr>
          </a:solidFill>
          <a:ln w="381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a:p>
        </p:txBody>
      </p:sp>
      <p:sp>
        <p:nvSpPr>
          <p:cNvPr id="11" name="Oval 7">
            <a:extLst>
              <a:ext uri="{FF2B5EF4-FFF2-40B4-BE49-F238E27FC236}">
                <a16:creationId xmlns:a16="http://schemas.microsoft.com/office/drawing/2014/main" id="{305F46BB-C463-A5FF-9192-2AEDF121080A}"/>
              </a:ext>
            </a:extLst>
          </p:cNvPr>
          <p:cNvSpPr>
            <a:spLocks noChangeAspect="1" noChangeArrowheads="1"/>
          </p:cNvSpPr>
          <p:nvPr/>
        </p:nvSpPr>
        <p:spPr bwMode="auto">
          <a:xfrm>
            <a:off x="5638800" y="4267200"/>
            <a:ext cx="914400" cy="762000"/>
          </a:xfrm>
          <a:prstGeom prst="ellipse">
            <a:avLst/>
          </a:prstGeom>
          <a:solidFill>
            <a:srgbClr val="FF0000">
              <a:alpha val="0"/>
            </a:srgbClr>
          </a:solidFill>
          <a:ln w="381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0585"/>
                                        </p:tgtEl>
                                        <p:attrNameLst>
                                          <p:attrName>style.visibility</p:attrName>
                                        </p:attrNameLst>
                                      </p:cBhvr>
                                      <p:to>
                                        <p:strVal val="visible"/>
                                      </p:to>
                                    </p:set>
                                    <p:animEffect transition="in" filter="dissolve">
                                      <p:cBhvr>
                                        <p:cTn id="7" dur="2000"/>
                                        <p:tgtEl>
                                          <p:spTgt spid="190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7219</TotalTime>
  <Words>1933</Words>
  <Application>Microsoft Macintosh PowerPoint</Application>
  <PresentationFormat>On-screen Show (4:3)</PresentationFormat>
  <Paragraphs>391</Paragraphs>
  <Slides>25</Slides>
  <Notes>25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25</vt:i4>
      </vt:variant>
    </vt:vector>
  </HeadingPairs>
  <TitlesOfParts>
    <vt:vector size="34" baseType="lpstr">
      <vt:lpstr>ＭＳ Ｐゴシック</vt:lpstr>
      <vt:lpstr>Times New Roman</vt:lpstr>
      <vt:lpstr>Default Design</vt:lpstr>
      <vt:lpstr>1_Default Design</vt:lpstr>
      <vt:lpstr>6_Default Design</vt:lpstr>
      <vt:lpstr>2_Default Design</vt:lpstr>
      <vt:lpstr>8_Default Design</vt:lpstr>
      <vt:lpstr>7_Default Design</vt:lpstr>
      <vt:lpstr>9_Default Design</vt:lpstr>
      <vt:lpstr>PowerPoint Presentation</vt:lpstr>
      <vt:lpstr>PowerPoint Presentation</vt:lpstr>
      <vt:lpstr>Research Paper Level 1</vt:lpstr>
      <vt:lpstr>Solar System Explorers: 03 OCT</vt:lpstr>
      <vt:lpstr>Planetary Atmospheres I</vt:lpstr>
      <vt:lpstr>Planetary Atmospheres I</vt:lpstr>
      <vt:lpstr>SSE!</vt:lpstr>
      <vt:lpstr>Overview</vt:lpstr>
      <vt:lpstr>16 Atmospheres</vt:lpstr>
      <vt:lpstr>Earth’s Atmosphere: Carbon</vt:lpstr>
      <vt:lpstr>Ocean Acidification</vt:lpstr>
      <vt:lpstr>Scale Height</vt:lpstr>
      <vt:lpstr>16 Atmospheres</vt:lpstr>
      <vt:lpstr>Sun</vt:lpstr>
      <vt:lpstr>SSE!</vt:lpstr>
      <vt:lpstr>Top 10 Differences Between Planetary and Stellar Atmospheres</vt:lpstr>
      <vt:lpstr>Generic Characteristics</vt:lpstr>
      <vt:lpstr>Earth</vt:lpstr>
      <vt:lpstr>Earth Greenhouse</vt:lpstr>
      <vt:lpstr> Venus</vt:lpstr>
      <vt:lpstr>Venus</vt:lpstr>
      <vt:lpstr>Venus vs. Earth : height</vt:lpstr>
      <vt:lpstr>Venus vs. Earth : pressure</vt:lpstr>
      <vt:lpstr>Earth vs. Venus Greenhouses</vt:lpstr>
      <vt:lpstr>PowerPoint Presentation</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223</cp:revision>
  <cp:lastPrinted>2015-02-17T17:25:35Z</cp:lastPrinted>
  <dcterms:created xsi:type="dcterms:W3CDTF">2012-02-16T04:15:03Z</dcterms:created>
  <dcterms:modified xsi:type="dcterms:W3CDTF">2024-10-13T20:28:11Z</dcterms:modified>
</cp:coreProperties>
</file>