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4956" r:id="rId3"/>
    <p:sldMasterId id="2147484968" r:id="rId4"/>
    <p:sldMasterId id="2147484980" r:id="rId5"/>
    <p:sldMasterId id="2147484993" r:id="rId6"/>
  </p:sldMasterIdLst>
  <p:notesMasterIdLst>
    <p:notesMasterId r:id="rId44"/>
  </p:notesMasterIdLst>
  <p:handoutMasterIdLst>
    <p:handoutMasterId r:id="rId45"/>
  </p:handoutMasterIdLst>
  <p:sldIdLst>
    <p:sldId id="437" r:id="rId7"/>
    <p:sldId id="409" r:id="rId8"/>
    <p:sldId id="462" r:id="rId9"/>
    <p:sldId id="433" r:id="rId10"/>
    <p:sldId id="417" r:id="rId11"/>
    <p:sldId id="480" r:id="rId12"/>
    <p:sldId id="481" r:id="rId13"/>
    <p:sldId id="482" r:id="rId14"/>
    <p:sldId id="334" r:id="rId15"/>
    <p:sldId id="483" r:id="rId16"/>
    <p:sldId id="339" r:id="rId17"/>
    <p:sldId id="459" r:id="rId18"/>
    <p:sldId id="485" r:id="rId19"/>
    <p:sldId id="412" r:id="rId20"/>
    <p:sldId id="371" r:id="rId21"/>
    <p:sldId id="389" r:id="rId22"/>
    <p:sldId id="385" r:id="rId23"/>
    <p:sldId id="490" r:id="rId24"/>
    <p:sldId id="402" r:id="rId25"/>
    <p:sldId id="416" r:id="rId26"/>
    <p:sldId id="405" r:id="rId27"/>
    <p:sldId id="403" r:id="rId28"/>
    <p:sldId id="491" r:id="rId29"/>
    <p:sldId id="442" r:id="rId30"/>
    <p:sldId id="375" r:id="rId31"/>
    <p:sldId id="376" r:id="rId32"/>
    <p:sldId id="419" r:id="rId33"/>
    <p:sldId id="461" r:id="rId34"/>
    <p:sldId id="377" r:id="rId35"/>
    <p:sldId id="379" r:id="rId36"/>
    <p:sldId id="378" r:id="rId37"/>
    <p:sldId id="464" r:id="rId38"/>
    <p:sldId id="492" r:id="rId39"/>
    <p:sldId id="493" r:id="rId40"/>
    <p:sldId id="363" r:id="rId41"/>
    <p:sldId id="457" r:id="rId42"/>
    <p:sldId id="479" r:id="rId43"/>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2"/>
    <p:restoredTop sz="83808"/>
  </p:normalViewPr>
  <p:slideViewPr>
    <p:cSldViewPr>
      <p:cViewPr varScale="1">
        <p:scale>
          <a:sx n="133" d="100"/>
          <a:sy n="133" d="100"/>
        </p:scale>
        <p:origin x="216" y="920"/>
      </p:cViewPr>
      <p:guideLst>
        <p:guide orient="horz" pos="2112"/>
        <p:guide pos="2880"/>
      </p:guideLst>
    </p:cSldViewPr>
  </p:slideViewPr>
  <p:outlineViewPr>
    <p:cViewPr>
      <p:scale>
        <a:sx n="25" d="100"/>
        <a:sy n="25"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_rels/viewProps.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28.xml"/><Relationship Id="rId5" Type="http://schemas.openxmlformats.org/officeDocument/2006/relationships/slide" Target="slides/slide27.xml"/><Relationship Id="rId4"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454DACBE-2718-ADCB-9758-C34C15F37E8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450A5697-D6BF-3F64-77F3-19A9039F8AB8}"/>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B6A9D500-4F48-C62E-53D4-43ECFAB9B803}"/>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08691056-BF84-8713-3E75-7BA258C5977C}"/>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3A72A475-638F-E249-8D0B-C6FC83596D5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8E46F30-28FB-3271-4419-A27420E528C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B7EF44D6-C03D-E34C-58CE-E446C10CCB38}"/>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50180" name="Rectangle 4">
            <a:extLst>
              <a:ext uri="{FF2B5EF4-FFF2-40B4-BE49-F238E27FC236}">
                <a16:creationId xmlns:a16="http://schemas.microsoft.com/office/drawing/2014/main" id="{18BA0011-8577-28D7-4223-6930BBA7B7F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7CFE3735-FEB6-3A0E-E014-9D439EDAAE5D}"/>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7C4C1562-E1E4-BE88-3432-CE3480F830C3}"/>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6024C122-285D-AAAB-A48C-D144188BAEB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997FC648-41DC-0E4B-BB25-00132621F87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6">
            <a:extLst>
              <a:ext uri="{FF2B5EF4-FFF2-40B4-BE49-F238E27FC236}">
                <a16:creationId xmlns:a16="http://schemas.microsoft.com/office/drawing/2014/main" id="{F4E66F95-B599-3399-3CD6-45F68E01D25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92162" name="Rectangle 7">
            <a:extLst>
              <a:ext uri="{FF2B5EF4-FFF2-40B4-BE49-F238E27FC236}">
                <a16:creationId xmlns:a16="http://schemas.microsoft.com/office/drawing/2014/main" id="{05552330-E45E-7FE1-D246-6630529E29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2A4E32-EBAF-9D4E-8E84-49C74C8E6FD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2163" name="Rectangle 2">
            <a:extLst>
              <a:ext uri="{FF2B5EF4-FFF2-40B4-BE49-F238E27FC236}">
                <a16:creationId xmlns:a16="http://schemas.microsoft.com/office/drawing/2014/main" id="{75A7EF42-353B-1992-C79F-1D7964D6C0A5}"/>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119466E5-76D7-2365-AB08-156E66E740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VENUS BY GALILEO: This false-color image is a near-infrared map of lower-level clouds on the night side of Venus, obtained by the Near Infrared Mapping Spectrometer aboard the Galileo spacecraft as it approached the planet's night side on February 10, 1990. Bright slivers of sunlit high clouds are visible above and below the dark, glowing hemisphere. The spacecraft is about 100,000 kilometers (60,000 miles) above the planet. An infrared wavelength of 2.3 microns (about three times the longest wavelength visible to the human eye) was used. The map shows the turbulent, cloudy middle atmosphere some 50-55 kilometers (30- 33 miles) above the surface, 10-16 kilometers or 6-10 miles below the visible </a:t>
            </a:r>
            <a:r>
              <a:rPr lang="en-US" altLang="en-US" dirty="0" err="1">
                <a:latin typeface="Times New Roman" panose="02020603050405020304" pitchFamily="18" charset="0"/>
                <a:ea typeface="ＭＳ Ｐゴシック" panose="020B0600070205080204" pitchFamily="34" charset="-128"/>
              </a:rPr>
              <a:t>cloudtops</a:t>
            </a:r>
            <a:r>
              <a:rPr lang="en-US" altLang="en-US" dirty="0">
                <a:latin typeface="Times New Roman" panose="02020603050405020304" pitchFamily="18" charset="0"/>
                <a:ea typeface="ＭＳ Ｐゴシック" panose="020B0600070205080204" pitchFamily="34" charset="-128"/>
              </a:rPr>
              <a:t>. The red color represents the radiant heat from the lower atmosphere (about 400 degrees Fahrenheit) shining through the sulfuric acid clouds, which appear as much as 10 times darker than the bright gaps between clouds. This cloud layer is at about -30 degrees Fahrenheit, at a pressure about 1/2 Earth's surface atmospheric pressure. Near the equator, the clouds appear fluffy and blocky; farther north, they are stretched out into East-West filaments by winds estimated at more than 150 mph, while the poles are capped by thick clouds at this altitude.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5978AA3C-E2A8-99CD-8207-348F4AA59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623D45-5CA3-D341-8D1A-9B9F0488F0D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1529A20A-D555-6F49-68AA-B56F8CD3DA0A}"/>
              </a:ext>
            </a:extLst>
          </p:cNvPr>
          <p:cNvSpPr>
            <a:spLocks noGrp="1" noRot="1" noChangeAspect="1" noChangeArrowheads="1" noTextEdit="1"/>
          </p:cNvSpPr>
          <p:nvPr>
            <p:ph type="sldImg"/>
          </p:nvPr>
        </p:nvSpPr>
        <p:spPr>
          <a:solidFill>
            <a:srgbClr val="FFFFFF"/>
          </a:solidFill>
          <a:ln/>
        </p:spPr>
      </p:sp>
      <p:sp>
        <p:nvSpPr>
          <p:cNvPr id="100355" name="Rectangle 3">
            <a:extLst>
              <a:ext uri="{FF2B5EF4-FFF2-40B4-BE49-F238E27FC236}">
                <a16:creationId xmlns:a16="http://schemas.microsoft.com/office/drawing/2014/main" id="{19512B8D-E031-6FBA-8151-B28B4804C8F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see/read first paragraph of section 4.4 on page 100</a:t>
            </a:r>
          </a:p>
          <a:p>
            <a:pPr eaLnBrk="1" hangingPunct="1"/>
            <a:r>
              <a:rPr lang="en-US" altLang="en-US">
                <a:latin typeface="Times New Roman" panose="02020603050405020304" pitchFamily="18" charset="0"/>
                <a:ea typeface="ＭＳ Ｐゴシック" panose="020B0600070205080204" pitchFamily="34" charset="-128"/>
              </a:rPr>
              <a:t>NH4SH = ammonium hydrosulfide</a:t>
            </a:r>
          </a:p>
          <a:p>
            <a:pPr eaLnBrk="1" hangingPunct="1"/>
            <a:r>
              <a:rPr lang="en-US" altLang="en-US">
                <a:latin typeface="Times New Roman" panose="02020603050405020304" pitchFamily="18" charset="0"/>
                <a:ea typeface="ＭＳ Ｐゴシック" panose="020B0600070205080204" pitchFamily="34" charset="-128"/>
              </a:rPr>
              <a:t>H2S = hydrogen sulfide</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2DE0C3A3-5099-9B8F-7881-368EDDC7B7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282EAB-4C3D-F040-8339-89F302C0BB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5DB43034-903F-4C22-9210-1E60DA9FC118}"/>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5DDCA822-0604-971D-79D2-91692869CD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93C2BD17-B31D-5966-C7B2-DB5A492F3A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9E5AC0-C7B7-DF4A-AA81-48BA639930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38449F1E-5D3C-00B8-4941-CC9EBAF5B048}"/>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A3ED8872-55F1-3F2C-8744-AD69CC1CD9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Perseverance is nuclear powered … all ok</a:t>
            </a:r>
          </a:p>
          <a:p>
            <a:pPr eaLnBrk="1" hangingPunct="1"/>
            <a:r>
              <a:rPr lang="en-US" altLang="en-US" dirty="0">
                <a:latin typeface="Times New Roman" panose="02020603050405020304" pitchFamily="18" charset="0"/>
                <a:ea typeface="ＭＳ Ｐゴシック" panose="020B0600070205080204" pitchFamily="34" charset="-128"/>
              </a:rPr>
              <a:t>Curiosity is nuclear powered … all ok</a:t>
            </a:r>
          </a:p>
          <a:p>
            <a:pPr eaLnBrk="1" hangingPunct="1"/>
            <a:r>
              <a:rPr lang="en-US" altLang="en-US" dirty="0">
                <a:latin typeface="Times New Roman" panose="02020603050405020304" pitchFamily="18" charset="0"/>
                <a:ea typeface="ＭＳ Ｐゴシック" panose="020B0600070205080204" pitchFamily="34" charset="-128"/>
              </a:rPr>
              <a:t>Opportunity was solar powered … last response 10 JUN 2018, after 5111 sols</a:t>
            </a:r>
          </a:p>
          <a:p>
            <a:pPr eaLnBrk="1" hangingPunct="1"/>
            <a:r>
              <a:rPr lang="en-US" altLang="en-US" dirty="0">
                <a:latin typeface="Times New Roman" panose="02020603050405020304" pitchFamily="18" charset="0"/>
                <a:ea typeface="ＭＳ Ｐゴシック" panose="020B0600070205080204" pitchFamily="34" charset="-128"/>
              </a:rPr>
              <a:t>Spirit was solar powered … last response 22 MAR 2010, after 2208 sols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93C2BD17-B31D-5966-C7B2-DB5A492F3A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9E5AC0-C7B7-DF4A-AA81-48BA639930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38449F1E-5D3C-00B8-4941-CC9EBAF5B048}"/>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A3ED8872-55F1-3F2C-8744-AD69CC1CD9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Perseverance is nuclear powered … all ok</a:t>
            </a:r>
          </a:p>
          <a:p>
            <a:pPr eaLnBrk="1" hangingPunct="1"/>
            <a:r>
              <a:rPr lang="en-US" altLang="en-US" dirty="0">
                <a:latin typeface="Times New Roman" panose="02020603050405020304" pitchFamily="18" charset="0"/>
                <a:ea typeface="ＭＳ Ｐゴシック" panose="020B0600070205080204" pitchFamily="34" charset="-128"/>
              </a:rPr>
              <a:t>Curiosity is nuclear powered … all ok</a:t>
            </a:r>
          </a:p>
          <a:p>
            <a:pPr eaLnBrk="1" hangingPunct="1"/>
            <a:r>
              <a:rPr lang="en-US" altLang="en-US" dirty="0">
                <a:latin typeface="Times New Roman" panose="02020603050405020304" pitchFamily="18" charset="0"/>
                <a:ea typeface="ＭＳ Ｐゴシック" panose="020B0600070205080204" pitchFamily="34" charset="-128"/>
              </a:rPr>
              <a:t>Opportunity was solar powered … last response 10 JUN 2018, after 5111 sols</a:t>
            </a:r>
          </a:p>
          <a:p>
            <a:pPr eaLnBrk="1" hangingPunct="1"/>
            <a:r>
              <a:rPr lang="en-US" altLang="en-US" dirty="0">
                <a:latin typeface="Times New Roman" panose="02020603050405020304" pitchFamily="18" charset="0"/>
                <a:ea typeface="ＭＳ Ｐゴシック" panose="020B0600070205080204" pitchFamily="34" charset="-128"/>
              </a:rPr>
              <a:t>Spirit was solar powered … last response 22 MAR 2010, after 2208 sols</a:t>
            </a:r>
          </a:p>
        </p:txBody>
      </p:sp>
    </p:spTree>
    <p:extLst>
      <p:ext uri="{BB962C8B-B14F-4D97-AF65-F5344CB8AC3E}">
        <p14:creationId xmlns:p14="http://schemas.microsoft.com/office/powerpoint/2010/main" val="3025764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8AAAA20B-D42F-6FBA-9EB7-CEDA2F4821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14000-C667-DA42-8277-2E34AF8ACDF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0" name="Rectangle 2">
            <a:extLst>
              <a:ext uri="{FF2B5EF4-FFF2-40B4-BE49-F238E27FC236}">
                <a16:creationId xmlns:a16="http://schemas.microsoft.com/office/drawing/2014/main" id="{377C55AB-1483-232E-25DF-79B91F47BBD8}"/>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844A0C51-3569-4CF2-C0DE-B714495DDD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slow-rotating Venus has 1 Hadley cell … Earth has 3/hemisphere … Jovians have many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7F6D0E01-A802-DC8C-DACB-80D0012D63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EF701B-6B50-914C-9721-738DB14E32C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8" name="Rectangle 2">
            <a:extLst>
              <a:ext uri="{FF2B5EF4-FFF2-40B4-BE49-F238E27FC236}">
                <a16:creationId xmlns:a16="http://schemas.microsoft.com/office/drawing/2014/main" id="{F02F7FF6-8506-9494-531B-A2DA678EE9D6}"/>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57AF7D39-F774-9058-0D32-8D24A11BBF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Air at equator moving fast, as it drifts north, it “outruns” the air there, so moves ahead.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E45D1D94-E55E-36A0-DD46-1167B01D09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CD2D54-8010-1641-B4B6-DA31F456CC8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8546" name="Rectangle 2">
            <a:extLst>
              <a:ext uri="{FF2B5EF4-FFF2-40B4-BE49-F238E27FC236}">
                <a16:creationId xmlns:a16="http://schemas.microsoft.com/office/drawing/2014/main" id="{18A3D755-A872-BA36-C19D-D86FA9CB0A4A}"/>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33DCF07E-CBBD-DFD4-5BCD-882B389055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hurricanes DO NOT spin as the Hadley cell winds … smaller perturbations that peel off</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B72FE4CD-B3CC-CC5C-51A1-6031D6995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52BC35-8BD1-D14B-8F41-5C006DF9213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4" name="Rectangle 2">
            <a:extLst>
              <a:ext uri="{FF2B5EF4-FFF2-40B4-BE49-F238E27FC236}">
                <a16:creationId xmlns:a16="http://schemas.microsoft.com/office/drawing/2014/main" id="{91EE7F13-3ACC-F697-A465-0347875EE89D}"/>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66563CAB-27EF-0007-BE25-2992D7C69443}"/>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B72FE4CD-B3CC-CC5C-51A1-6031D6995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52BC35-8BD1-D14B-8F41-5C006DF9213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4" name="Rectangle 2">
            <a:extLst>
              <a:ext uri="{FF2B5EF4-FFF2-40B4-BE49-F238E27FC236}">
                <a16:creationId xmlns:a16="http://schemas.microsoft.com/office/drawing/2014/main" id="{91EE7F13-3ACC-F697-A465-0347875EE89D}"/>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66563CAB-27EF-0007-BE25-2992D7C69443}"/>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44407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90E09A83-F5F3-CF9E-C541-BCF361BBF7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27A491-2374-3A4E-AF3A-E43D88643EE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2642" name="Rectangle 2">
            <a:extLst>
              <a:ext uri="{FF2B5EF4-FFF2-40B4-BE49-F238E27FC236}">
                <a16:creationId xmlns:a16="http://schemas.microsoft.com/office/drawing/2014/main" id="{460333F6-55AF-8870-4469-104D9244BE78}"/>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09E4DC6-548E-1133-4C24-B1EC80EA53C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why no hurricanes in South America?  --- colder water (Sun has to warm more water than in north) and strong wind shear (larger temp change from equator to south than to north, so more winds) prevent formation, as well as a lack of weather disturbances favorable for development in the South Atlantic Ocean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6">
            <a:extLst>
              <a:ext uri="{FF2B5EF4-FFF2-40B4-BE49-F238E27FC236}">
                <a16:creationId xmlns:a16="http://schemas.microsoft.com/office/drawing/2014/main" id="{2482A449-415E-A988-736C-788FBE21AC5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53250" name="Rectangle 7">
            <a:extLst>
              <a:ext uri="{FF2B5EF4-FFF2-40B4-BE49-F238E27FC236}">
                <a16:creationId xmlns:a16="http://schemas.microsoft.com/office/drawing/2014/main" id="{22603B53-919E-4D1A-59B6-B39CC45A72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519E9CA-8C58-BF4C-80C6-2206DBE332BB}" type="slidenum">
              <a:rPr lang="en-US" altLang="en-US" smtClean="0">
                <a:solidFill>
                  <a:srgbClr val="000000"/>
                </a:solidFill>
              </a:rPr>
              <a:pPr>
                <a:spcBef>
                  <a:spcPct val="0"/>
                </a:spcBef>
              </a:pPr>
              <a:t>2</a:t>
            </a:fld>
            <a:endParaRPr lang="en-US" altLang="en-US">
              <a:solidFill>
                <a:srgbClr val="000000"/>
              </a:solidFill>
            </a:endParaRPr>
          </a:p>
        </p:txBody>
      </p:sp>
      <p:sp>
        <p:nvSpPr>
          <p:cNvPr id="53251" name="Rectangle 2">
            <a:extLst>
              <a:ext uri="{FF2B5EF4-FFF2-40B4-BE49-F238E27FC236}">
                <a16:creationId xmlns:a16="http://schemas.microsoft.com/office/drawing/2014/main" id="{FFD07489-BB0C-CE82-82C6-4810A3027631}"/>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4BEBDCE7-BA44-D2BA-1AA7-870E7C0848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Pluto by New Horizons</a:t>
            </a: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The upper left image samples temperatures near the top of Neptune's troposphere (near 100 millibar pressure, which is one-tenth the Earth atmospheric pressure at sea level). The hottest temperatures are indicated at the lower part of the image, at Neptune's south pole. The lower two images, taken 6.3 hours apart, sample temperatures at higher altitudes in Neptune's stratosphere. They do show generally warmer temperatures near, but not at, the south pole. They also show a distinct warm area which can be seen in the lower left image and rotated completely around the back of the planet and returned to the earth-facing hemisphere in the lower right image.</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The images were obtained with the Very Large Telescope in Chile, using an imager/spectrometer for mid-infrared wavelengths on Sept. 1 and 2, 2006.</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65BBF590-11B8-6CE1-A58F-63B603AFDA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9C8E92-15FF-3D43-A41A-58495D3862E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107E054E-A89A-8467-34B6-3318EDA25465}"/>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BC2ED4A2-53BD-DC89-1A96-B1AE6F0E0A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dunes on Venus, Earth, Mars, Titan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D8161316-D9C8-CA56-AD4C-006FCE248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9FDC33-76A7-E949-944D-7DD39CEF10F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2" name="Rectangle 2">
            <a:extLst>
              <a:ext uri="{FF2B5EF4-FFF2-40B4-BE49-F238E27FC236}">
                <a16:creationId xmlns:a16="http://schemas.microsoft.com/office/drawing/2014/main" id="{5905C24F-C0C1-35D1-E9A9-32B4E278D7BC}"/>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E00A76B2-D905-C26C-D704-37F4879D4A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windy layers of Uranus and Neptune occupy the outermost 0.15 and 0.2 percent of their masses, respectively, suggesting that shallow processes drive those winds, such as swirling caused by moisture condensing and evaporating in the atmosphere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38075C78-540A-BDE1-46C6-7F155B72BB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61828-52F8-1B47-A5B8-4B6FE3B0DA2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6738" name="Rectangle 2">
            <a:extLst>
              <a:ext uri="{FF2B5EF4-FFF2-40B4-BE49-F238E27FC236}">
                <a16:creationId xmlns:a16="http://schemas.microsoft.com/office/drawing/2014/main" id="{E696D2F8-1236-B9AA-CAA7-D4F8C007E76B}"/>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076BE069-A428-A744-F224-714A8A0803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Cassini spacecraft found inconsistent belt/zone temperatures</a:t>
            </a:r>
          </a:p>
          <a:p>
            <a:pPr eaLnBrk="1" hangingPunct="1"/>
            <a:r>
              <a:rPr lang="en-US" altLang="en-US" dirty="0">
                <a:latin typeface="Times New Roman" panose="02020603050405020304" pitchFamily="18" charset="0"/>
                <a:ea typeface="ＭＳ Ｐゴシック" panose="020B0600070205080204" pitchFamily="34" charset="-128"/>
              </a:rPr>
              <a:t>https://</a:t>
            </a:r>
            <a:r>
              <a:rPr lang="en-US" altLang="en-US" dirty="0" err="1">
                <a:latin typeface="Times New Roman" panose="02020603050405020304" pitchFamily="18" charset="0"/>
                <a:ea typeface="ＭＳ Ｐゴシック" panose="020B0600070205080204" pitchFamily="34" charset="-128"/>
              </a:rPr>
              <a:t>science.nasa.gov</a:t>
            </a:r>
            <a:r>
              <a:rPr lang="en-US" altLang="en-US" dirty="0">
                <a:latin typeface="Times New Roman" panose="02020603050405020304" pitchFamily="18" charset="0"/>
                <a:ea typeface="ＭＳ Ｐゴシック" panose="020B0600070205080204" pitchFamily="34" charset="-128"/>
              </a:rPr>
              <a:t>/science-news/science-at-</a:t>
            </a:r>
            <a:r>
              <a:rPr lang="en-US" altLang="en-US" dirty="0" err="1">
                <a:latin typeface="Times New Roman" panose="02020603050405020304" pitchFamily="18" charset="0"/>
                <a:ea typeface="ＭＳ Ｐゴシック" panose="020B0600070205080204" pitchFamily="34" charset="-128"/>
              </a:rPr>
              <a:t>nasa</a:t>
            </a:r>
            <a:r>
              <a:rPr lang="en-US" altLang="en-US" dirty="0">
                <a:latin typeface="Times New Roman" panose="02020603050405020304" pitchFamily="18" charset="0"/>
                <a:ea typeface="ＭＳ Ｐゴシック" panose="020B0600070205080204" pitchFamily="34" charset="-128"/>
              </a:rPr>
              <a:t>/2014/28nov_sunburn/   C2H2 = </a:t>
            </a:r>
            <a:r>
              <a:rPr lang="en-US" altLang="en-US" dirty="0" err="1">
                <a:latin typeface="Times New Roman" panose="02020603050405020304" pitchFamily="18" charset="0"/>
                <a:ea typeface="ＭＳ Ｐゴシック" panose="020B0600070205080204" pitchFamily="34" charset="-128"/>
              </a:rPr>
              <a:t>acetlyene</a:t>
            </a:r>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38075C78-540A-BDE1-46C6-7F155B72BB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61828-52F8-1B47-A5B8-4B6FE3B0DA2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6738" name="Rectangle 2">
            <a:extLst>
              <a:ext uri="{FF2B5EF4-FFF2-40B4-BE49-F238E27FC236}">
                <a16:creationId xmlns:a16="http://schemas.microsoft.com/office/drawing/2014/main" id="{E696D2F8-1236-B9AA-CAA7-D4F8C007E76B}"/>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076BE069-A428-A744-F224-714A8A0803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Cassini spacecraft found inconsistent belt/zone temperatures</a:t>
            </a:r>
          </a:p>
          <a:p>
            <a:pPr eaLnBrk="1" hangingPunct="1"/>
            <a:r>
              <a:rPr lang="en-US" altLang="en-US" dirty="0">
                <a:latin typeface="Times New Roman" panose="02020603050405020304" pitchFamily="18" charset="0"/>
                <a:ea typeface="ＭＳ Ｐゴシック" panose="020B0600070205080204" pitchFamily="34" charset="-128"/>
              </a:rPr>
              <a:t>https://</a:t>
            </a:r>
            <a:r>
              <a:rPr lang="en-US" altLang="en-US" dirty="0" err="1">
                <a:latin typeface="Times New Roman" panose="02020603050405020304" pitchFamily="18" charset="0"/>
                <a:ea typeface="ＭＳ Ｐゴシック" panose="020B0600070205080204" pitchFamily="34" charset="-128"/>
              </a:rPr>
              <a:t>science.nasa.gov</a:t>
            </a:r>
            <a:r>
              <a:rPr lang="en-US" altLang="en-US" dirty="0">
                <a:latin typeface="Times New Roman" panose="02020603050405020304" pitchFamily="18" charset="0"/>
                <a:ea typeface="ＭＳ Ｐゴシック" panose="020B0600070205080204" pitchFamily="34" charset="-128"/>
              </a:rPr>
              <a:t>/science-news/science-at-</a:t>
            </a:r>
            <a:r>
              <a:rPr lang="en-US" altLang="en-US" dirty="0" err="1">
                <a:latin typeface="Times New Roman" panose="02020603050405020304" pitchFamily="18" charset="0"/>
                <a:ea typeface="ＭＳ Ｐゴシック" panose="020B0600070205080204" pitchFamily="34" charset="-128"/>
              </a:rPr>
              <a:t>nasa</a:t>
            </a:r>
            <a:r>
              <a:rPr lang="en-US" altLang="en-US" dirty="0">
                <a:latin typeface="Times New Roman" panose="02020603050405020304" pitchFamily="18" charset="0"/>
                <a:ea typeface="ＭＳ Ｐゴシック" panose="020B0600070205080204" pitchFamily="34" charset="-128"/>
              </a:rPr>
              <a:t>/2014/28nov_sunburn/   C2H2 = </a:t>
            </a:r>
            <a:r>
              <a:rPr lang="en-US" altLang="en-US" dirty="0" err="1">
                <a:latin typeface="Times New Roman" panose="02020603050405020304" pitchFamily="18" charset="0"/>
                <a:ea typeface="ＭＳ Ｐゴシック" panose="020B0600070205080204" pitchFamily="34" charset="-128"/>
              </a:rPr>
              <a:t>acetlyene</a:t>
            </a:r>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27778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8EB57AE2-1E1F-03FB-7F16-6F7CDAE02F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9A767-DBBC-9D46-88F4-D688DCF5D8A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8786" name="Rectangle 2">
            <a:extLst>
              <a:ext uri="{FF2B5EF4-FFF2-40B4-BE49-F238E27FC236}">
                <a16:creationId xmlns:a16="http://schemas.microsoft.com/office/drawing/2014/main" id="{FA366D88-AF97-AB59-EFB6-48C057C9B02D}"/>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68D2846F-D328-A59D-F2C7-99F036ED7C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The storm in the Great Red Spot produces two kinds of turbulent energy waves that collide and heat the upper atmosphere. Gravity waves are much like how a guitar string moves when plucked, while acoustic waves are compressions of the air (sound waves). Heating in the upper atmosphere 500 miles (800 kilometers) above the Great Red Spot is thought to be caused by a combination of these two wave types “crashing,” like ocean waves on a beach.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EE5F6675-F2AA-AFA6-BBE4-788E547B67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DA1195-4359-3D46-9C23-4CE4FCF9AE3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4930" name="Rectangle 2">
            <a:extLst>
              <a:ext uri="{FF2B5EF4-FFF2-40B4-BE49-F238E27FC236}">
                <a16:creationId xmlns:a16="http://schemas.microsoft.com/office/drawing/2014/main" id="{2405CC13-CFDF-57E8-BF11-C1F02894A522}"/>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F93F2123-8896-093E-6A4D-4A8440ED24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71400332-CB42-1EBE-CD8C-BE7BC0D241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95440C-93A8-3C45-B95D-A48FE37EC00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6978" name="Rectangle 2">
            <a:extLst>
              <a:ext uri="{FF2B5EF4-FFF2-40B4-BE49-F238E27FC236}">
                <a16:creationId xmlns:a16="http://schemas.microsoft.com/office/drawing/2014/main" id="{2C3DCEDF-038F-CD1B-F865-1FA47B4E6245}"/>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75614247-A6AA-2D79-0DC1-FE47E6946F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961A7A2-8843-5FD4-F1C2-1BF13017C7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94840C-00D4-8341-A1CD-717A1909E6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4F994705-0F24-3869-5006-E517879C8EAA}"/>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9DFB64CE-B57B-8C7D-2D6A-441F487061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measured in Dobson units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5262111D-CBD6-B363-CD72-F27E5E3437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41260F-ADCD-E340-96C4-138F0C0012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1074" name="Rectangle 2">
            <a:extLst>
              <a:ext uri="{FF2B5EF4-FFF2-40B4-BE49-F238E27FC236}">
                <a16:creationId xmlns:a16="http://schemas.microsoft.com/office/drawing/2014/main" id="{9DDD888D-1F4C-4FCA-6A8A-4DE406E83053}"/>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AFAACFD8-7DCE-E436-8279-A90637FE4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Changes in Total Column Dobson Ozone measurements made at the Amundsen Scott South Pole Station (AMS) during 15-31 October. The y-axis shows ozone change (percent) from the pre-ozone hole reference level of 300 DU (averaged over 1962-1978). The dots are column ozone averages for the 15-31 October period measured from 1962 to 2017. The thin line is the Loess-smoother fit to the data. The record-long average thickness of the ozone layer over the South Pole is 260 DU (245 DU after 1979). If the ozone layer was compressed to a layer of pure ozone at the sea level, the thickness would be 2.6 (2.45) millimeters thick -- about 2 and half stacked dimes. If the entire atmosphere were to be also compressed, it would be about 8 kilometers (5 miles) thick.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D575C765-BF46-2428-A240-E1D96463D8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7B1EC3-9088-DD43-A596-9D4FF194C7A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3122" name="Rectangle 2">
            <a:extLst>
              <a:ext uri="{FF2B5EF4-FFF2-40B4-BE49-F238E27FC236}">
                <a16:creationId xmlns:a16="http://schemas.microsoft.com/office/drawing/2014/main" id="{B4A3D117-3AF4-C2C1-8875-80A616B115B1}"/>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2F24A6A3-8209-0BC9-CCC2-91AAFA1E3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6">
            <a:extLst>
              <a:ext uri="{FF2B5EF4-FFF2-40B4-BE49-F238E27FC236}">
                <a16:creationId xmlns:a16="http://schemas.microsoft.com/office/drawing/2014/main" id="{788F984F-5775-DDE3-F34E-B6931F0BA9D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55298" name="Rectangle 7">
            <a:extLst>
              <a:ext uri="{FF2B5EF4-FFF2-40B4-BE49-F238E27FC236}">
                <a16:creationId xmlns:a16="http://schemas.microsoft.com/office/drawing/2014/main" id="{6CBCAD54-0EDC-BBFB-116C-C09CD2CFBB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5756FCD-008C-6C49-9020-25429598C2E5}" type="slidenum">
              <a:rPr lang="en-US" altLang="en-US" smtClean="0">
                <a:solidFill>
                  <a:srgbClr val="000000"/>
                </a:solidFill>
              </a:rPr>
              <a:pPr>
                <a:spcBef>
                  <a:spcPct val="0"/>
                </a:spcBef>
              </a:pPr>
              <a:t>3</a:t>
            </a:fld>
            <a:endParaRPr lang="en-US" altLang="en-US">
              <a:solidFill>
                <a:srgbClr val="000000"/>
              </a:solidFill>
            </a:endParaRPr>
          </a:p>
        </p:txBody>
      </p:sp>
      <p:sp>
        <p:nvSpPr>
          <p:cNvPr id="55299" name="Rectangle 2">
            <a:extLst>
              <a:ext uri="{FF2B5EF4-FFF2-40B4-BE49-F238E27FC236}">
                <a16:creationId xmlns:a16="http://schemas.microsoft.com/office/drawing/2014/main" id="{5A5E459C-E406-A48B-EF7F-8B456E8C1416}"/>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4D43B321-F21C-EB7F-651E-8A52ACB894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Pluto by New Horizons</a:t>
            </a: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E3F84C7-4C41-E516-CBC2-C55629F9F2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EED8B3-CA2D-A444-809E-46DF8EC3B1E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5170" name="Rectangle 2">
            <a:extLst>
              <a:ext uri="{FF2B5EF4-FFF2-40B4-BE49-F238E27FC236}">
                <a16:creationId xmlns:a16="http://schemas.microsoft.com/office/drawing/2014/main" id="{C0AFDDF9-2972-A20E-CA36-30193DF529A1}"/>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66F70D8B-A605-BEC0-FEF7-9FAFBDB0E4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hydrocarbons other than CH4 and nitriles are all ppm/ppb</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C0CCEDC-A93C-9B6A-510C-0BD4309BAD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20E9B1-9DF1-E344-8707-5C51C89303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7218" name="Rectangle 2">
            <a:extLst>
              <a:ext uri="{FF2B5EF4-FFF2-40B4-BE49-F238E27FC236}">
                <a16:creationId xmlns:a16="http://schemas.microsoft.com/office/drawing/2014/main" id="{356950BE-9F58-C390-1E3E-B0EDFD52305F}"/>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07167A81-475E-9588-DFC3-9196A7CC39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hydrazine </a:t>
            </a:r>
            <a:r>
              <a:rPr lang="en-US" altLang="en-US" dirty="0">
                <a:latin typeface="Times New Roman" panose="02020603050405020304" pitchFamily="18" charset="0"/>
                <a:ea typeface="ＭＳ Ｐゴシック" panose="020B0600070205080204" pitchFamily="34" charset="-128"/>
              </a:rPr>
              <a:t>is rocket fuel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AA8CD4CD-DCED-FD62-55BE-98E0B5A791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35D7F0-FCC1-094D-8D50-B9071E06474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9266" name="Rectangle 2">
            <a:extLst>
              <a:ext uri="{FF2B5EF4-FFF2-40B4-BE49-F238E27FC236}">
                <a16:creationId xmlns:a16="http://schemas.microsoft.com/office/drawing/2014/main" id="{919F512D-EE96-984A-6D26-AD5A9163637A}"/>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B9C24565-0071-ED11-73D8-C365A30D3B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Ne 10 … Ar 18 ... Kr 36 … Xe 54</a:t>
            </a:r>
          </a:p>
          <a:p>
            <a:pPr eaLnBrk="1" hangingPunct="1"/>
            <a:r>
              <a:rPr lang="en-US" altLang="en-US">
                <a:latin typeface="Times New Roman" panose="02020603050405020304" pitchFamily="18" charset="0"/>
                <a:ea typeface="ＭＳ Ｐゴシック" panose="020B0600070205080204" pitchFamily="34" charset="-128"/>
              </a:rPr>
              <a:t>noble gases too heavy to escape via thermal processes, and should be much more prevalent if atm from solar nebula … so, atm must be secondary</a:t>
            </a:r>
          </a:p>
          <a:p>
            <a:pPr eaLnBrk="1" hangingPunct="1"/>
            <a:r>
              <a:rPr lang="en-US" altLang="en-US">
                <a:latin typeface="Times New Roman" panose="02020603050405020304" pitchFamily="18" charset="0"/>
                <a:ea typeface="ＭＳ Ｐゴシック" panose="020B0600070205080204" pitchFamily="34" charset="-128"/>
              </a:rPr>
              <a:t>COS = carbonyl sulfide</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E4ACE980-8025-0C7B-B956-13AEE4C66A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43EB3E-6234-9747-906F-412DD599E0C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1314" name="Rectangle 2">
            <a:extLst>
              <a:ext uri="{FF2B5EF4-FFF2-40B4-BE49-F238E27FC236}">
                <a16:creationId xmlns:a16="http://schemas.microsoft.com/office/drawing/2014/main" id="{A55AD8F2-250A-3D97-0A6F-70D86B3BC9FA}"/>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3C9295D3-878D-F0EF-6667-4C42D2FBE5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79624DA9-10A1-E726-C0C8-46D77ED621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FAC66-297B-404D-9F86-311FD0361CF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B806FE5C-8E96-5E30-BA41-C6D194388026}"/>
              </a:ext>
            </a:extLst>
          </p:cNvPr>
          <p:cNvSpPr>
            <a:spLocks noGrp="1" noRot="1" noChangeAspect="1" noChangeArrowheads="1" noTextEdit="1"/>
          </p:cNvSpPr>
          <p:nvPr>
            <p:ph type="sldImg"/>
          </p:nvPr>
        </p:nvSpPr>
        <p:spPr>
          <a:solidFill>
            <a:srgbClr val="FFFFFF"/>
          </a:solidFill>
          <a:ln/>
        </p:spPr>
      </p:sp>
      <p:sp>
        <p:nvSpPr>
          <p:cNvPr id="57347" name="Rectangle 3">
            <a:extLst>
              <a:ext uri="{FF2B5EF4-FFF2-40B4-BE49-F238E27FC236}">
                <a16:creationId xmlns:a16="http://schemas.microsoft.com/office/drawing/2014/main" id="{86F8A24E-4150-0918-653C-74EFEC807B3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A3F11248-2CD0-4600-5B35-6AD75AD6115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95475ADA-39E7-E240-8899-5672EC384378}" type="slidenum">
              <a:rPr lang="en-US" altLang="en-US" baseline="0">
                <a:solidFill>
                  <a:srgbClr val="000000"/>
                </a:solidFill>
              </a:rPr>
              <a:pPr algn="r" eaLnBrk="1" hangingPunct="1">
                <a:spcBef>
                  <a:spcPct val="0"/>
                </a:spcBef>
              </a:pPr>
              <a:t>36</a:t>
            </a:fld>
            <a:endParaRPr lang="en-US" altLang="en-US" baseline="0">
              <a:solidFill>
                <a:srgbClr val="000000"/>
              </a:solidFill>
            </a:endParaRPr>
          </a:p>
        </p:txBody>
      </p:sp>
      <p:sp>
        <p:nvSpPr>
          <p:cNvPr id="106498" name="Rectangle 2">
            <a:extLst>
              <a:ext uri="{FF2B5EF4-FFF2-40B4-BE49-F238E27FC236}">
                <a16:creationId xmlns:a16="http://schemas.microsoft.com/office/drawing/2014/main" id="{D6E8C30F-E9BA-3B8D-BE1F-C3403D571068}"/>
              </a:ext>
            </a:extLst>
          </p:cNvPr>
          <p:cNvSpPr>
            <a:spLocks noGrp="1" noRot="1" noChangeAspect="1" noChangeArrowheads="1" noTextEdit="1"/>
          </p:cNvSpPr>
          <p:nvPr>
            <p:ph type="sldImg"/>
          </p:nvPr>
        </p:nvSpPr>
        <p:spPr>
          <a:solidFill>
            <a:srgbClr val="FFFFFF"/>
          </a:solidFill>
          <a:ln/>
        </p:spPr>
      </p:sp>
      <p:sp>
        <p:nvSpPr>
          <p:cNvPr id="106499" name="Rectangle 3">
            <a:extLst>
              <a:ext uri="{FF2B5EF4-FFF2-40B4-BE49-F238E27FC236}">
                <a16:creationId xmlns:a16="http://schemas.microsoft.com/office/drawing/2014/main" id="{ECE6FA35-CABD-5C25-6927-4ECAEAEBDFDA}"/>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926B9CDA-3263-738F-1287-C43B8C6723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C694A5-0DEE-E947-A5E4-22307FA932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2162" name="Rectangle 2">
            <a:extLst>
              <a:ext uri="{FF2B5EF4-FFF2-40B4-BE49-F238E27FC236}">
                <a16:creationId xmlns:a16="http://schemas.microsoft.com/office/drawing/2014/main" id="{CE948BC9-E5F3-BFDB-18F3-216161319C35}"/>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7F7CD279-86E8-809F-1A3A-375F09B941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Galactic cosmic ray signal on 1-2 yr cycle is set of wiggles in mid 1980s</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(a) Neptune brightnesses at 472 nm (blue squares) and 551 nm (green circles)</a:t>
            </a:r>
          </a:p>
          <a:p>
            <a:r>
              <a:rPr lang="en-US" altLang="en-US">
                <a:latin typeface="Times New Roman" panose="02020603050405020304" pitchFamily="18" charset="0"/>
                <a:ea typeface="ＭＳ Ｐゴシック" panose="020B0600070205080204" pitchFamily="34" charset="-128"/>
              </a:rPr>
              <a:t>(b) Magnitude fluctuations after detrending (a) with the fit --- errorbars represent maximum offsets. (</a:t>
            </a:r>
            <a:r>
              <a:rPr lang="en-US" altLang="en-US" b="1">
                <a:latin typeface="Times New Roman" panose="02020603050405020304" pitchFamily="18" charset="0"/>
                <a:ea typeface="ＭＳ Ｐゴシック" panose="020B0600070205080204" pitchFamily="34" charset="-128"/>
              </a:rPr>
              <a:t>c</a:t>
            </a:r>
            <a:r>
              <a:rPr lang="en-US" altLang="en-US">
                <a:latin typeface="Times New Roman" panose="02020603050405020304" pitchFamily="18" charset="0"/>
                <a:ea typeface="ＭＳ Ｐゴシック" panose="020B0600070205080204" pitchFamily="34" charset="-128"/>
              </a:rPr>
              <a:t>) </a:t>
            </a:r>
          </a:p>
          <a:p>
            <a:r>
              <a:rPr lang="en-US" altLang="en-US">
                <a:latin typeface="Times New Roman" panose="02020603050405020304" pitchFamily="18" charset="0"/>
                <a:ea typeface="ＭＳ Ｐゴシック" panose="020B0600070205080204" pitchFamily="34" charset="-128"/>
              </a:rPr>
              <a:t>(c) Solar Lyman-alpha (ultraviolet) radiation at 121.5 nm. </a:t>
            </a:r>
          </a:p>
          <a:p>
            <a:r>
              <a:rPr lang="en-US" altLang="en-US">
                <a:latin typeface="Times New Roman" panose="02020603050405020304" pitchFamily="18" charset="0"/>
                <a:ea typeface="ＭＳ Ｐゴシック" panose="020B0600070205080204" pitchFamily="34" charset="-128"/>
              </a:rPr>
              <a:t>(d) Cosmic ray count rate at Earth’s surface (neutrons from Oulu, Finland and Voyager counts for cosmic ray protons &gt;70 MeV (grey).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6">
            <a:extLst>
              <a:ext uri="{FF2B5EF4-FFF2-40B4-BE49-F238E27FC236}">
                <a16:creationId xmlns:a16="http://schemas.microsoft.com/office/drawing/2014/main" id="{813C82E5-CF15-F1C2-B5AE-2E4348821C9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114690" name="Rectangle 7">
            <a:extLst>
              <a:ext uri="{FF2B5EF4-FFF2-40B4-BE49-F238E27FC236}">
                <a16:creationId xmlns:a16="http://schemas.microsoft.com/office/drawing/2014/main" id="{CEDEC702-D591-3C25-7E0E-51BEEF4F68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2B0AD9E-EE0D-D84D-8DFA-8B61DC6CA96D}" type="slidenum">
              <a:rPr lang="en-US" altLang="en-US" smtClean="0">
                <a:solidFill>
                  <a:srgbClr val="000000"/>
                </a:solidFill>
              </a:rPr>
              <a:pPr>
                <a:spcBef>
                  <a:spcPct val="0"/>
                </a:spcBef>
              </a:pPr>
              <a:t>4</a:t>
            </a:fld>
            <a:endParaRPr lang="en-US" altLang="en-US">
              <a:solidFill>
                <a:srgbClr val="000000"/>
              </a:solidFill>
            </a:endParaRPr>
          </a:p>
        </p:txBody>
      </p:sp>
      <p:sp>
        <p:nvSpPr>
          <p:cNvPr id="114691" name="Rectangle 2">
            <a:extLst>
              <a:ext uri="{FF2B5EF4-FFF2-40B4-BE49-F238E27FC236}">
                <a16:creationId xmlns:a16="http://schemas.microsoft.com/office/drawing/2014/main" id="{76C43F75-E918-B56E-6566-1B13F06F5DAA}"/>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734618CC-0BE1-F4AF-806B-AADB91706F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55CBD615-EA1E-EBD9-0D2F-50F76C94C9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D8EDBF0-220D-0441-B740-AA717DEFC7F2}" type="slidenum">
              <a:rPr lang="en-US" altLang="en-US" smtClean="0"/>
              <a:pPr>
                <a:spcBef>
                  <a:spcPct val="0"/>
                </a:spcBef>
              </a:pPr>
              <a:t>5</a:t>
            </a:fld>
            <a:endParaRPr lang="en-US" altLang="en-US"/>
          </a:p>
        </p:txBody>
      </p:sp>
      <p:sp>
        <p:nvSpPr>
          <p:cNvPr id="59394" name="Rectangle 2">
            <a:extLst>
              <a:ext uri="{FF2B5EF4-FFF2-40B4-BE49-F238E27FC236}">
                <a16:creationId xmlns:a16="http://schemas.microsoft.com/office/drawing/2014/main" id="{9E9CD034-56BE-67AB-2E8C-7B502F548643}"/>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D0A3C24F-8A04-A414-AE87-3849E9710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508F5BA-0FCD-632E-57B4-4D3EEFAFC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8B8BF7-CAC0-8C40-AFBF-EA6F47D5AF2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210" name="Rectangle 2">
            <a:extLst>
              <a:ext uri="{FF2B5EF4-FFF2-40B4-BE49-F238E27FC236}">
                <a16:creationId xmlns:a16="http://schemas.microsoft.com/office/drawing/2014/main" id="{B64621CA-9A13-F736-1DB1-5A46318D8099}"/>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7FDCA799-DB97-0AA6-ACCD-82B42D3655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C71002D0-C4B8-3998-E981-2B5EE33254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FE013D-7460-AD45-99EE-463765FDBF3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6258" name="Rectangle 2">
            <a:extLst>
              <a:ext uri="{FF2B5EF4-FFF2-40B4-BE49-F238E27FC236}">
                <a16:creationId xmlns:a16="http://schemas.microsoft.com/office/drawing/2014/main" id="{9AD5D19D-6740-AE4A-D004-1AABCE4107E5}"/>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1ED7AEDE-CF47-0E7C-60A4-2BAC66EFAD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51AF968C-881E-0C2C-9A10-660751674A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F1373F-C4BE-6247-B887-10801766600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8306" name="Rectangle 2">
            <a:extLst>
              <a:ext uri="{FF2B5EF4-FFF2-40B4-BE49-F238E27FC236}">
                <a16:creationId xmlns:a16="http://schemas.microsoft.com/office/drawing/2014/main" id="{B06E84F0-211C-F1A7-6C6D-83A3ACB5AA08}"/>
              </a:ext>
            </a:extLst>
          </p:cNvPr>
          <p:cNvSpPr>
            <a:spLocks noGrp="1" noRot="1" noChangeAspect="1" noChangeArrowheads="1" noTextEdit="1"/>
          </p:cNvSpPr>
          <p:nvPr>
            <p:ph type="sldImg"/>
          </p:nvPr>
        </p:nvSpPr>
        <p:spPr>
          <a:solidFill>
            <a:srgbClr val="FFFFFF"/>
          </a:solidFill>
          <a:ln/>
        </p:spPr>
      </p:sp>
      <p:sp>
        <p:nvSpPr>
          <p:cNvPr id="98307" name="Rectangle 3">
            <a:extLst>
              <a:ext uri="{FF2B5EF4-FFF2-40B4-BE49-F238E27FC236}">
                <a16:creationId xmlns:a16="http://schemas.microsoft.com/office/drawing/2014/main" id="{BE64767C-1A03-68EE-6BE8-EEF466AC236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77FE65D4-B9B8-D10E-45BC-5683333C7E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096B87-8150-F748-95B8-93414ADF0B3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8306" name="Rectangle 1026">
            <a:extLst>
              <a:ext uri="{FF2B5EF4-FFF2-40B4-BE49-F238E27FC236}">
                <a16:creationId xmlns:a16="http://schemas.microsoft.com/office/drawing/2014/main" id="{1348DA9D-32F6-018E-0E60-BE1C605ECD0D}"/>
              </a:ext>
            </a:extLst>
          </p:cNvPr>
          <p:cNvSpPr>
            <a:spLocks noGrp="1" noRot="1" noChangeAspect="1" noChangeArrowheads="1" noTextEdit="1"/>
          </p:cNvSpPr>
          <p:nvPr>
            <p:ph type="sldImg"/>
          </p:nvPr>
        </p:nvSpPr>
        <p:spPr>
          <a:ln/>
        </p:spPr>
      </p:sp>
      <p:sp>
        <p:nvSpPr>
          <p:cNvPr id="98307" name="Rectangle 1027">
            <a:extLst>
              <a:ext uri="{FF2B5EF4-FFF2-40B4-BE49-F238E27FC236}">
                <a16:creationId xmlns:a16="http://schemas.microsoft.com/office/drawing/2014/main" id="{F3CDF5AA-40D5-94D4-09AE-AF43BD63B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Terrestrial pressures at surface … Jovian pressures at base of molecular layers shown on p 276-277 figures in 2</a:t>
            </a:r>
            <a:r>
              <a:rPr lang="en-US" altLang="en-US" baseline="30000" dirty="0">
                <a:latin typeface="Times New Roman" panose="02020603050405020304" pitchFamily="18" charset="0"/>
                <a:ea typeface="ＭＳ Ｐゴシック" panose="020B0600070205080204" pitchFamily="34" charset="-128"/>
              </a:rPr>
              <a:t>nd</a:t>
            </a:r>
            <a:r>
              <a:rPr lang="en-US" altLang="en-US" dirty="0">
                <a:latin typeface="Times New Roman" panose="02020603050405020304" pitchFamily="18" charset="0"/>
                <a:ea typeface="ＭＳ Ｐゴシック" panose="020B0600070205080204" pitchFamily="34" charset="-128"/>
              </a:rPr>
              <a:t> edition</a:t>
            </a:r>
          </a:p>
          <a:p>
            <a:pPr eaLnBrk="1" hangingPunct="1"/>
            <a:r>
              <a:rPr lang="en-US" altLang="en-US" dirty="0">
                <a:latin typeface="Times New Roman" panose="02020603050405020304" pitchFamily="18" charset="0"/>
                <a:ea typeface="ＭＳ Ｐゴシック" panose="020B0600070205080204" pitchFamily="34" charset="-128"/>
              </a:rPr>
              <a:t>Terrestrial scale heights at surface … Jovian scale heights at 1 bar</a:t>
            </a:r>
          </a:p>
          <a:p>
            <a:pPr eaLnBrk="1" hangingPunct="1"/>
            <a:r>
              <a:rPr lang="en-US" altLang="en-US" dirty="0">
                <a:latin typeface="Times New Roman" panose="02020603050405020304" pitchFamily="18" charset="0"/>
                <a:ea typeface="ＭＳ Ｐゴシック" panose="020B0600070205080204" pitchFamily="34" charset="-128"/>
              </a:rPr>
              <a:t>N2 has triple bond, so very stable</a:t>
            </a:r>
          </a:p>
          <a:p>
            <a:pPr eaLnBrk="1" hangingPunct="1"/>
            <a:r>
              <a:rPr lang="en-US" altLang="en-US" dirty="0">
                <a:latin typeface="Times New Roman" panose="02020603050405020304" pitchFamily="18" charset="0"/>
                <a:ea typeface="ＭＳ Ｐゴシック" panose="020B0600070205080204" pitchFamily="34" charset="-128"/>
              </a:rPr>
              <a:t>O2 has double bond</a:t>
            </a:r>
          </a:p>
          <a:p>
            <a:pPr eaLnBrk="1" hangingPunct="1"/>
            <a:r>
              <a:rPr lang="en-US" altLang="en-US" dirty="0">
                <a:latin typeface="Times New Roman" panose="02020603050405020304" pitchFamily="18" charset="0"/>
                <a:ea typeface="ＭＳ Ｐゴシック" panose="020B0600070205080204" pitchFamily="34" charset="-128"/>
              </a:rPr>
              <a:t>Titan has 98.4% N2, 1.6% CH4</a:t>
            </a:r>
          </a:p>
          <a:p>
            <a:pPr eaLnBrk="1" hangingPunct="1"/>
            <a:r>
              <a:rPr lang="en-US" altLang="en-US" dirty="0">
                <a:latin typeface="Times New Roman" panose="02020603050405020304" pitchFamily="18" charset="0"/>
                <a:ea typeface="ＭＳ Ｐゴシック" panose="020B0600070205080204" pitchFamily="34" charset="-128"/>
              </a:rPr>
              <a:t>Jovian scale heights larger because H2 and He are so light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C1186D7-39D8-0ADF-23B7-86BFCEB008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AC7F6B-75D4-2EDB-E8D6-71617FE067D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7926192-34E1-002D-891E-6DED557F1E3F}"/>
              </a:ext>
            </a:extLst>
          </p:cNvPr>
          <p:cNvSpPr>
            <a:spLocks noGrp="1" noChangeArrowheads="1"/>
          </p:cNvSpPr>
          <p:nvPr>
            <p:ph type="sldNum" sz="quarter" idx="12"/>
          </p:nvPr>
        </p:nvSpPr>
        <p:spPr>
          <a:ln/>
        </p:spPr>
        <p:txBody>
          <a:bodyPr/>
          <a:lstStyle>
            <a:lvl1pPr>
              <a:defRPr/>
            </a:lvl1pPr>
          </a:lstStyle>
          <a:p>
            <a:pPr>
              <a:defRPr/>
            </a:pPr>
            <a:fld id="{3FCD29C3-80BF-A348-AAF2-DC7E7AC375E7}" type="slidenum">
              <a:rPr lang="en-US" altLang="en-US"/>
              <a:pPr>
                <a:defRPr/>
              </a:pPr>
              <a:t>‹#›</a:t>
            </a:fld>
            <a:endParaRPr lang="en-US" altLang="en-US"/>
          </a:p>
        </p:txBody>
      </p:sp>
    </p:spTree>
    <p:extLst>
      <p:ext uri="{BB962C8B-B14F-4D97-AF65-F5344CB8AC3E}">
        <p14:creationId xmlns:p14="http://schemas.microsoft.com/office/powerpoint/2010/main" val="3742304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73E623-71E6-AA5F-FC2F-C5E26821C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D46520-BFBE-83BF-C47B-0960219E6A5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6BB65C5-9A85-5C96-72EE-B379E838996D}"/>
              </a:ext>
            </a:extLst>
          </p:cNvPr>
          <p:cNvSpPr>
            <a:spLocks noGrp="1" noChangeArrowheads="1"/>
          </p:cNvSpPr>
          <p:nvPr>
            <p:ph type="sldNum" sz="quarter" idx="12"/>
          </p:nvPr>
        </p:nvSpPr>
        <p:spPr>
          <a:ln/>
        </p:spPr>
        <p:txBody>
          <a:bodyPr/>
          <a:lstStyle>
            <a:lvl1pPr>
              <a:defRPr/>
            </a:lvl1pPr>
          </a:lstStyle>
          <a:p>
            <a:pPr>
              <a:defRPr/>
            </a:pPr>
            <a:fld id="{5EA17533-A417-D942-B654-6E0C6EE2FB94}" type="slidenum">
              <a:rPr lang="en-US" altLang="en-US"/>
              <a:pPr>
                <a:defRPr/>
              </a:pPr>
              <a:t>‹#›</a:t>
            </a:fld>
            <a:endParaRPr lang="en-US" altLang="en-US"/>
          </a:p>
        </p:txBody>
      </p:sp>
    </p:spTree>
    <p:extLst>
      <p:ext uri="{BB962C8B-B14F-4D97-AF65-F5344CB8AC3E}">
        <p14:creationId xmlns:p14="http://schemas.microsoft.com/office/powerpoint/2010/main" val="1512649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6B0C9C-2E51-991E-0F2F-8B2639DD9A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0F44C5-4044-E93E-FA0A-DB452A30517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EC6CC5B-2659-26B0-4E53-FE25B244C3C7}"/>
              </a:ext>
            </a:extLst>
          </p:cNvPr>
          <p:cNvSpPr>
            <a:spLocks noGrp="1" noChangeArrowheads="1"/>
          </p:cNvSpPr>
          <p:nvPr>
            <p:ph type="sldNum" sz="quarter" idx="12"/>
          </p:nvPr>
        </p:nvSpPr>
        <p:spPr>
          <a:ln/>
        </p:spPr>
        <p:txBody>
          <a:bodyPr/>
          <a:lstStyle>
            <a:lvl1pPr>
              <a:defRPr/>
            </a:lvl1pPr>
          </a:lstStyle>
          <a:p>
            <a:pPr>
              <a:defRPr/>
            </a:pPr>
            <a:fld id="{7354D5DE-4201-4A48-8D14-1257E2DAB57F}" type="slidenum">
              <a:rPr lang="en-US" altLang="en-US"/>
              <a:pPr>
                <a:defRPr/>
              </a:pPr>
              <a:t>‹#›</a:t>
            </a:fld>
            <a:endParaRPr lang="en-US" altLang="en-US"/>
          </a:p>
        </p:txBody>
      </p:sp>
    </p:spTree>
    <p:extLst>
      <p:ext uri="{BB962C8B-B14F-4D97-AF65-F5344CB8AC3E}">
        <p14:creationId xmlns:p14="http://schemas.microsoft.com/office/powerpoint/2010/main" val="2595303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1DB930-9CB8-342C-74A3-C370ECED4F22}"/>
              </a:ext>
            </a:extLst>
          </p:cNvPr>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Footer Placeholder 5">
            <a:extLst>
              <a:ext uri="{FF2B5EF4-FFF2-40B4-BE49-F238E27FC236}">
                <a16:creationId xmlns:a16="http://schemas.microsoft.com/office/drawing/2014/main" id="{B38088E0-1D05-9607-5124-5820B2B3367C}"/>
              </a:ext>
            </a:extLst>
          </p:cNvPr>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 name="Slide Number Placeholder 6">
            <a:extLst>
              <a:ext uri="{FF2B5EF4-FFF2-40B4-BE49-F238E27FC236}">
                <a16:creationId xmlns:a16="http://schemas.microsoft.com/office/drawing/2014/main" id="{DC76BDEA-73AF-8EE9-85CC-1CC668D1E4D2}"/>
              </a:ext>
            </a:extLst>
          </p:cNvPr>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893E21-ED1F-8146-9D45-F999ECDE760D}"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703397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1DE4588-687B-4596-E1FA-E2F408EFE14F}"/>
              </a:ext>
            </a:extLst>
          </p:cNvPr>
          <p:cNvSpPr>
            <a:spLocks noGrp="1" noChangeArrowheads="1"/>
          </p:cNvSpPr>
          <p:nvPr>
            <p:ph type="dt" sz="half" idx="10"/>
          </p:nvPr>
        </p:nvSpPr>
        <p:spPr/>
        <p:txBody>
          <a:bodyPr/>
          <a:lstStyle>
            <a:lvl1pPr>
              <a:defRPr baseline="-25000"/>
            </a:lvl1pPr>
          </a:lstStyle>
          <a:p>
            <a:pPr>
              <a:defRPr/>
            </a:pPr>
            <a:fld id="{AA5B4F97-DF8A-294A-9365-647871AF8FE3}" type="datetime1">
              <a:rPr lang="en-US" altLang="en-US"/>
              <a:pPr>
                <a:defRPr/>
              </a:pPr>
              <a:t>10/3/22</a:t>
            </a:fld>
            <a:endParaRPr lang="en-US" altLang="en-US"/>
          </a:p>
        </p:txBody>
      </p:sp>
      <p:sp>
        <p:nvSpPr>
          <p:cNvPr id="5" name="Rectangle 5">
            <a:extLst>
              <a:ext uri="{FF2B5EF4-FFF2-40B4-BE49-F238E27FC236}">
                <a16:creationId xmlns:a16="http://schemas.microsoft.com/office/drawing/2014/main" id="{4E1E7C88-332E-67CC-3CE4-11254FB72918}"/>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25342185-2A2F-EFA1-539B-699EDA367659}"/>
              </a:ext>
            </a:extLst>
          </p:cNvPr>
          <p:cNvSpPr>
            <a:spLocks noGrp="1" noChangeArrowheads="1"/>
          </p:cNvSpPr>
          <p:nvPr>
            <p:ph type="sldNum" sz="quarter" idx="12"/>
          </p:nvPr>
        </p:nvSpPr>
        <p:spPr/>
        <p:txBody>
          <a:bodyPr/>
          <a:lstStyle>
            <a:lvl1pPr>
              <a:defRPr baseline="-25000"/>
            </a:lvl1pPr>
          </a:lstStyle>
          <a:p>
            <a:pPr>
              <a:defRPr/>
            </a:pPr>
            <a:fld id="{BA6FC524-3255-EB44-A1A8-F644A22CF40D}" type="slidenum">
              <a:rPr lang="en-US" altLang="en-US"/>
              <a:pPr>
                <a:defRPr/>
              </a:pPr>
              <a:t>‹#›</a:t>
            </a:fld>
            <a:endParaRPr lang="en-US" altLang="en-US"/>
          </a:p>
        </p:txBody>
      </p:sp>
    </p:spTree>
    <p:extLst>
      <p:ext uri="{BB962C8B-B14F-4D97-AF65-F5344CB8AC3E}">
        <p14:creationId xmlns:p14="http://schemas.microsoft.com/office/powerpoint/2010/main" val="4276606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7BB4A3-6DD5-B34C-624A-679EF26F5DB3}"/>
              </a:ext>
            </a:extLst>
          </p:cNvPr>
          <p:cNvSpPr>
            <a:spLocks noGrp="1" noChangeArrowheads="1"/>
          </p:cNvSpPr>
          <p:nvPr>
            <p:ph type="dt" sz="half" idx="10"/>
          </p:nvPr>
        </p:nvSpPr>
        <p:spPr/>
        <p:txBody>
          <a:bodyPr/>
          <a:lstStyle>
            <a:lvl1pPr>
              <a:defRPr baseline="-25000"/>
            </a:lvl1pPr>
          </a:lstStyle>
          <a:p>
            <a:pPr>
              <a:defRPr/>
            </a:pPr>
            <a:fld id="{8BD13CB5-0C4A-DE45-B263-44F3938C1EF1}" type="datetime1">
              <a:rPr lang="en-US" altLang="en-US"/>
              <a:pPr>
                <a:defRPr/>
              </a:pPr>
              <a:t>10/3/22</a:t>
            </a:fld>
            <a:endParaRPr lang="en-US" altLang="en-US"/>
          </a:p>
        </p:txBody>
      </p:sp>
      <p:sp>
        <p:nvSpPr>
          <p:cNvPr id="5" name="Rectangle 5">
            <a:extLst>
              <a:ext uri="{FF2B5EF4-FFF2-40B4-BE49-F238E27FC236}">
                <a16:creationId xmlns:a16="http://schemas.microsoft.com/office/drawing/2014/main" id="{911A5AD3-13E1-7155-F590-D797C8B5DBE2}"/>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BB264816-C1E4-63C0-4781-7632B4BE09C9}"/>
              </a:ext>
            </a:extLst>
          </p:cNvPr>
          <p:cNvSpPr>
            <a:spLocks noGrp="1" noChangeArrowheads="1"/>
          </p:cNvSpPr>
          <p:nvPr>
            <p:ph type="sldNum" sz="quarter" idx="12"/>
          </p:nvPr>
        </p:nvSpPr>
        <p:spPr/>
        <p:txBody>
          <a:bodyPr/>
          <a:lstStyle>
            <a:lvl1pPr>
              <a:defRPr baseline="-25000"/>
            </a:lvl1pPr>
          </a:lstStyle>
          <a:p>
            <a:pPr>
              <a:defRPr/>
            </a:pPr>
            <a:fld id="{A96D8628-AC04-CA49-B933-82118DC12CC1}" type="slidenum">
              <a:rPr lang="en-US" altLang="en-US"/>
              <a:pPr>
                <a:defRPr/>
              </a:pPr>
              <a:t>‹#›</a:t>
            </a:fld>
            <a:endParaRPr lang="en-US" altLang="en-US"/>
          </a:p>
        </p:txBody>
      </p:sp>
    </p:spTree>
    <p:extLst>
      <p:ext uri="{BB962C8B-B14F-4D97-AF65-F5344CB8AC3E}">
        <p14:creationId xmlns:p14="http://schemas.microsoft.com/office/powerpoint/2010/main" val="262436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8B52BD7-880E-C07D-9DBE-9D1712B78305}"/>
              </a:ext>
            </a:extLst>
          </p:cNvPr>
          <p:cNvSpPr>
            <a:spLocks noGrp="1" noChangeArrowheads="1"/>
          </p:cNvSpPr>
          <p:nvPr>
            <p:ph type="dt" sz="half" idx="10"/>
          </p:nvPr>
        </p:nvSpPr>
        <p:spPr/>
        <p:txBody>
          <a:bodyPr/>
          <a:lstStyle>
            <a:lvl1pPr>
              <a:defRPr baseline="-25000"/>
            </a:lvl1pPr>
          </a:lstStyle>
          <a:p>
            <a:pPr>
              <a:defRPr/>
            </a:pPr>
            <a:fld id="{F93501AA-7BB9-E445-9EBF-7FF0CDB46FC2}" type="datetime1">
              <a:rPr lang="en-US" altLang="en-US"/>
              <a:pPr>
                <a:defRPr/>
              </a:pPr>
              <a:t>10/3/22</a:t>
            </a:fld>
            <a:endParaRPr lang="en-US" altLang="en-US"/>
          </a:p>
        </p:txBody>
      </p:sp>
      <p:sp>
        <p:nvSpPr>
          <p:cNvPr id="5" name="Rectangle 5">
            <a:extLst>
              <a:ext uri="{FF2B5EF4-FFF2-40B4-BE49-F238E27FC236}">
                <a16:creationId xmlns:a16="http://schemas.microsoft.com/office/drawing/2014/main" id="{7E471D46-0DE4-7C69-2601-3A2161141F1F}"/>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DF7B64AD-8EB9-0208-C8CE-D6258A40E073}"/>
              </a:ext>
            </a:extLst>
          </p:cNvPr>
          <p:cNvSpPr>
            <a:spLocks noGrp="1" noChangeArrowheads="1"/>
          </p:cNvSpPr>
          <p:nvPr>
            <p:ph type="sldNum" sz="quarter" idx="12"/>
          </p:nvPr>
        </p:nvSpPr>
        <p:spPr/>
        <p:txBody>
          <a:bodyPr/>
          <a:lstStyle>
            <a:lvl1pPr>
              <a:defRPr baseline="-25000"/>
            </a:lvl1pPr>
          </a:lstStyle>
          <a:p>
            <a:pPr>
              <a:defRPr/>
            </a:pPr>
            <a:fld id="{5C50883C-75E3-BF4F-AD22-65F3F77B7578}" type="slidenum">
              <a:rPr lang="en-US" altLang="en-US"/>
              <a:pPr>
                <a:defRPr/>
              </a:pPr>
              <a:t>‹#›</a:t>
            </a:fld>
            <a:endParaRPr lang="en-US" altLang="en-US"/>
          </a:p>
        </p:txBody>
      </p:sp>
    </p:spTree>
    <p:extLst>
      <p:ext uri="{BB962C8B-B14F-4D97-AF65-F5344CB8AC3E}">
        <p14:creationId xmlns:p14="http://schemas.microsoft.com/office/powerpoint/2010/main" val="4052550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3B3215-2F5A-1E4C-256A-BEF1678EF453}"/>
              </a:ext>
            </a:extLst>
          </p:cNvPr>
          <p:cNvSpPr>
            <a:spLocks noGrp="1" noChangeArrowheads="1"/>
          </p:cNvSpPr>
          <p:nvPr>
            <p:ph type="dt" sz="half" idx="10"/>
          </p:nvPr>
        </p:nvSpPr>
        <p:spPr/>
        <p:txBody>
          <a:bodyPr/>
          <a:lstStyle>
            <a:lvl1pPr>
              <a:defRPr baseline="-25000"/>
            </a:lvl1pPr>
          </a:lstStyle>
          <a:p>
            <a:pPr>
              <a:defRPr/>
            </a:pPr>
            <a:fld id="{AF870E08-9FA7-3C44-B5F4-3DCA7CFC725F}" type="datetime1">
              <a:rPr lang="en-US" altLang="en-US"/>
              <a:pPr>
                <a:defRPr/>
              </a:pPr>
              <a:t>10/3/22</a:t>
            </a:fld>
            <a:endParaRPr lang="en-US" altLang="en-US"/>
          </a:p>
        </p:txBody>
      </p:sp>
      <p:sp>
        <p:nvSpPr>
          <p:cNvPr id="6" name="Footer Placeholder 5">
            <a:extLst>
              <a:ext uri="{FF2B5EF4-FFF2-40B4-BE49-F238E27FC236}">
                <a16:creationId xmlns:a16="http://schemas.microsoft.com/office/drawing/2014/main" id="{2F629723-28CB-FE61-5327-5AF244A91A86}"/>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D654A487-71CB-CA10-F3F0-7D5B721C73D7}"/>
              </a:ext>
            </a:extLst>
          </p:cNvPr>
          <p:cNvSpPr>
            <a:spLocks noGrp="1" noChangeArrowheads="1"/>
          </p:cNvSpPr>
          <p:nvPr>
            <p:ph type="sldNum" sz="quarter" idx="12"/>
          </p:nvPr>
        </p:nvSpPr>
        <p:spPr/>
        <p:txBody>
          <a:bodyPr/>
          <a:lstStyle>
            <a:lvl1pPr>
              <a:defRPr baseline="-25000"/>
            </a:lvl1pPr>
          </a:lstStyle>
          <a:p>
            <a:pPr>
              <a:defRPr/>
            </a:pPr>
            <a:fld id="{9435137A-C4C1-ED49-9B9B-0CDEA6090E46}" type="slidenum">
              <a:rPr lang="en-US" altLang="en-US"/>
              <a:pPr>
                <a:defRPr/>
              </a:pPr>
              <a:t>‹#›</a:t>
            </a:fld>
            <a:endParaRPr lang="en-US" altLang="en-US"/>
          </a:p>
        </p:txBody>
      </p:sp>
    </p:spTree>
    <p:extLst>
      <p:ext uri="{BB962C8B-B14F-4D97-AF65-F5344CB8AC3E}">
        <p14:creationId xmlns:p14="http://schemas.microsoft.com/office/powerpoint/2010/main" val="1022932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D0F18E-7BE1-6E2F-CC78-6EFFD323C64B}"/>
              </a:ext>
            </a:extLst>
          </p:cNvPr>
          <p:cNvSpPr>
            <a:spLocks noGrp="1" noChangeArrowheads="1"/>
          </p:cNvSpPr>
          <p:nvPr>
            <p:ph type="dt" sz="half" idx="10"/>
          </p:nvPr>
        </p:nvSpPr>
        <p:spPr/>
        <p:txBody>
          <a:bodyPr/>
          <a:lstStyle>
            <a:lvl1pPr>
              <a:defRPr baseline="-25000"/>
            </a:lvl1pPr>
          </a:lstStyle>
          <a:p>
            <a:pPr>
              <a:defRPr/>
            </a:pPr>
            <a:fld id="{196B677C-8003-C14F-88D3-FB904A708B32}" type="datetime1">
              <a:rPr lang="en-US" altLang="en-US"/>
              <a:pPr>
                <a:defRPr/>
              </a:pPr>
              <a:t>10/3/22</a:t>
            </a:fld>
            <a:endParaRPr lang="en-US" altLang="en-US"/>
          </a:p>
        </p:txBody>
      </p:sp>
      <p:sp>
        <p:nvSpPr>
          <p:cNvPr id="8" name="Rectangle 5">
            <a:extLst>
              <a:ext uri="{FF2B5EF4-FFF2-40B4-BE49-F238E27FC236}">
                <a16:creationId xmlns:a16="http://schemas.microsoft.com/office/drawing/2014/main" id="{A2850259-2067-CEAC-E321-8D2DD4A97050}"/>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9" name="Rectangle 6">
            <a:extLst>
              <a:ext uri="{FF2B5EF4-FFF2-40B4-BE49-F238E27FC236}">
                <a16:creationId xmlns:a16="http://schemas.microsoft.com/office/drawing/2014/main" id="{BC60A466-A41B-7C9E-2FB0-07454C2AD96C}"/>
              </a:ext>
            </a:extLst>
          </p:cNvPr>
          <p:cNvSpPr>
            <a:spLocks noGrp="1" noChangeArrowheads="1"/>
          </p:cNvSpPr>
          <p:nvPr>
            <p:ph type="sldNum" sz="quarter" idx="12"/>
          </p:nvPr>
        </p:nvSpPr>
        <p:spPr/>
        <p:txBody>
          <a:bodyPr/>
          <a:lstStyle>
            <a:lvl1pPr>
              <a:defRPr baseline="-25000"/>
            </a:lvl1pPr>
          </a:lstStyle>
          <a:p>
            <a:pPr>
              <a:defRPr/>
            </a:pPr>
            <a:fld id="{2625F1BA-2940-F445-8939-394002A76011}" type="slidenum">
              <a:rPr lang="en-US" altLang="en-US"/>
              <a:pPr>
                <a:defRPr/>
              </a:pPr>
              <a:t>‹#›</a:t>
            </a:fld>
            <a:endParaRPr lang="en-US" altLang="en-US"/>
          </a:p>
        </p:txBody>
      </p:sp>
    </p:spTree>
    <p:extLst>
      <p:ext uri="{BB962C8B-B14F-4D97-AF65-F5344CB8AC3E}">
        <p14:creationId xmlns:p14="http://schemas.microsoft.com/office/powerpoint/2010/main" val="1237591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DDF829-E6ED-C8EA-5E1E-17F533D47F3A}"/>
              </a:ext>
            </a:extLst>
          </p:cNvPr>
          <p:cNvSpPr>
            <a:spLocks noGrp="1" noChangeArrowheads="1"/>
          </p:cNvSpPr>
          <p:nvPr>
            <p:ph type="dt" sz="half" idx="10"/>
          </p:nvPr>
        </p:nvSpPr>
        <p:spPr/>
        <p:txBody>
          <a:bodyPr/>
          <a:lstStyle>
            <a:lvl1pPr>
              <a:defRPr baseline="-25000"/>
            </a:lvl1pPr>
          </a:lstStyle>
          <a:p>
            <a:pPr>
              <a:defRPr/>
            </a:pPr>
            <a:fld id="{FFC41346-E83A-104C-B38B-B8B1D30876EB}" type="datetime1">
              <a:rPr lang="en-US" altLang="en-US"/>
              <a:pPr>
                <a:defRPr/>
              </a:pPr>
              <a:t>10/3/22</a:t>
            </a:fld>
            <a:endParaRPr lang="en-US" altLang="en-US"/>
          </a:p>
        </p:txBody>
      </p:sp>
      <p:sp>
        <p:nvSpPr>
          <p:cNvPr id="4" name="Rectangle 5">
            <a:extLst>
              <a:ext uri="{FF2B5EF4-FFF2-40B4-BE49-F238E27FC236}">
                <a16:creationId xmlns:a16="http://schemas.microsoft.com/office/drawing/2014/main" id="{8C51E785-AE8B-9940-B0CC-8916EAD00C48}"/>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5" name="Rectangle 6">
            <a:extLst>
              <a:ext uri="{FF2B5EF4-FFF2-40B4-BE49-F238E27FC236}">
                <a16:creationId xmlns:a16="http://schemas.microsoft.com/office/drawing/2014/main" id="{579B6EB8-82A1-48B7-B0C9-F5431C0C8868}"/>
              </a:ext>
            </a:extLst>
          </p:cNvPr>
          <p:cNvSpPr>
            <a:spLocks noGrp="1" noChangeArrowheads="1"/>
          </p:cNvSpPr>
          <p:nvPr>
            <p:ph type="sldNum" sz="quarter" idx="12"/>
          </p:nvPr>
        </p:nvSpPr>
        <p:spPr/>
        <p:txBody>
          <a:bodyPr/>
          <a:lstStyle>
            <a:lvl1pPr>
              <a:defRPr baseline="-25000"/>
            </a:lvl1pPr>
          </a:lstStyle>
          <a:p>
            <a:pPr>
              <a:defRPr/>
            </a:pPr>
            <a:fld id="{0C673C0A-BB69-6944-90F8-380142B7986C}" type="slidenum">
              <a:rPr lang="en-US" altLang="en-US"/>
              <a:pPr>
                <a:defRPr/>
              </a:pPr>
              <a:t>‹#›</a:t>
            </a:fld>
            <a:endParaRPr lang="en-US" altLang="en-US"/>
          </a:p>
        </p:txBody>
      </p:sp>
    </p:spTree>
    <p:extLst>
      <p:ext uri="{BB962C8B-B14F-4D97-AF65-F5344CB8AC3E}">
        <p14:creationId xmlns:p14="http://schemas.microsoft.com/office/powerpoint/2010/main" val="2543832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2C6779-D6D9-A27B-C2E8-1B42CE469B71}"/>
              </a:ext>
            </a:extLst>
          </p:cNvPr>
          <p:cNvSpPr>
            <a:spLocks noGrp="1" noChangeArrowheads="1"/>
          </p:cNvSpPr>
          <p:nvPr>
            <p:ph type="dt" sz="half" idx="10"/>
          </p:nvPr>
        </p:nvSpPr>
        <p:spPr/>
        <p:txBody>
          <a:bodyPr/>
          <a:lstStyle>
            <a:lvl1pPr>
              <a:defRPr baseline="-25000"/>
            </a:lvl1pPr>
          </a:lstStyle>
          <a:p>
            <a:pPr>
              <a:defRPr/>
            </a:pPr>
            <a:fld id="{F4C61692-5DA2-A74C-8695-6046D964AA50}" type="datetime1">
              <a:rPr lang="en-US" altLang="en-US"/>
              <a:pPr>
                <a:defRPr/>
              </a:pPr>
              <a:t>10/3/22</a:t>
            </a:fld>
            <a:endParaRPr lang="en-US" altLang="en-US"/>
          </a:p>
        </p:txBody>
      </p:sp>
      <p:sp>
        <p:nvSpPr>
          <p:cNvPr id="3" name="Rectangle 5">
            <a:extLst>
              <a:ext uri="{FF2B5EF4-FFF2-40B4-BE49-F238E27FC236}">
                <a16:creationId xmlns:a16="http://schemas.microsoft.com/office/drawing/2014/main" id="{9402BCDE-8DA8-4951-9627-1AED99C1BC87}"/>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4" name="Rectangle 6">
            <a:extLst>
              <a:ext uri="{FF2B5EF4-FFF2-40B4-BE49-F238E27FC236}">
                <a16:creationId xmlns:a16="http://schemas.microsoft.com/office/drawing/2014/main" id="{010237A2-29FA-1F78-E242-610BA51E6186}"/>
              </a:ext>
            </a:extLst>
          </p:cNvPr>
          <p:cNvSpPr>
            <a:spLocks noGrp="1" noChangeArrowheads="1"/>
          </p:cNvSpPr>
          <p:nvPr>
            <p:ph type="sldNum" sz="quarter" idx="12"/>
          </p:nvPr>
        </p:nvSpPr>
        <p:spPr/>
        <p:txBody>
          <a:bodyPr/>
          <a:lstStyle>
            <a:lvl1pPr>
              <a:defRPr baseline="-25000"/>
            </a:lvl1pPr>
          </a:lstStyle>
          <a:p>
            <a:pPr>
              <a:defRPr/>
            </a:pPr>
            <a:fld id="{77BCA93F-109D-6842-BEA1-4D6B795E132A}" type="slidenum">
              <a:rPr lang="en-US" altLang="en-US"/>
              <a:pPr>
                <a:defRPr/>
              </a:pPr>
              <a:t>‹#›</a:t>
            </a:fld>
            <a:endParaRPr lang="en-US" altLang="en-US"/>
          </a:p>
        </p:txBody>
      </p:sp>
    </p:spTree>
    <p:extLst>
      <p:ext uri="{BB962C8B-B14F-4D97-AF65-F5344CB8AC3E}">
        <p14:creationId xmlns:p14="http://schemas.microsoft.com/office/powerpoint/2010/main" val="2347548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164CDE-316D-F9F1-20A8-8DCF619332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862682-B24F-E206-6CE9-E0C9E3BBCC6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ECDA12F-6395-4897-7839-887165430A77}"/>
              </a:ext>
            </a:extLst>
          </p:cNvPr>
          <p:cNvSpPr>
            <a:spLocks noGrp="1" noChangeArrowheads="1"/>
          </p:cNvSpPr>
          <p:nvPr>
            <p:ph type="sldNum" sz="quarter" idx="12"/>
          </p:nvPr>
        </p:nvSpPr>
        <p:spPr>
          <a:ln/>
        </p:spPr>
        <p:txBody>
          <a:bodyPr/>
          <a:lstStyle>
            <a:lvl1pPr>
              <a:defRPr/>
            </a:lvl1pPr>
          </a:lstStyle>
          <a:p>
            <a:pPr>
              <a:defRPr/>
            </a:pPr>
            <a:fld id="{E6ACC7A7-9AD1-E144-AB0F-91AD9FB15C4E}" type="slidenum">
              <a:rPr lang="en-US" altLang="en-US"/>
              <a:pPr>
                <a:defRPr/>
              </a:pPr>
              <a:t>‹#›</a:t>
            </a:fld>
            <a:endParaRPr lang="en-US" altLang="en-US"/>
          </a:p>
        </p:txBody>
      </p:sp>
    </p:spTree>
    <p:extLst>
      <p:ext uri="{BB962C8B-B14F-4D97-AF65-F5344CB8AC3E}">
        <p14:creationId xmlns:p14="http://schemas.microsoft.com/office/powerpoint/2010/main" val="3363598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D4E9269-3173-FF08-E5D6-4B6E8C9A03C0}"/>
              </a:ext>
            </a:extLst>
          </p:cNvPr>
          <p:cNvSpPr>
            <a:spLocks noGrp="1" noChangeArrowheads="1"/>
          </p:cNvSpPr>
          <p:nvPr>
            <p:ph type="dt" sz="half" idx="10"/>
          </p:nvPr>
        </p:nvSpPr>
        <p:spPr/>
        <p:txBody>
          <a:bodyPr/>
          <a:lstStyle>
            <a:lvl1pPr>
              <a:defRPr baseline="-25000"/>
            </a:lvl1pPr>
          </a:lstStyle>
          <a:p>
            <a:pPr>
              <a:defRPr/>
            </a:pPr>
            <a:fld id="{0BC735A0-4FC3-2C4F-A668-102F58CEFDAE}" type="datetime1">
              <a:rPr lang="en-US" altLang="en-US"/>
              <a:pPr>
                <a:defRPr/>
              </a:pPr>
              <a:t>10/3/22</a:t>
            </a:fld>
            <a:endParaRPr lang="en-US" altLang="en-US"/>
          </a:p>
        </p:txBody>
      </p:sp>
      <p:sp>
        <p:nvSpPr>
          <p:cNvPr id="6" name="Footer Placeholder 5">
            <a:extLst>
              <a:ext uri="{FF2B5EF4-FFF2-40B4-BE49-F238E27FC236}">
                <a16:creationId xmlns:a16="http://schemas.microsoft.com/office/drawing/2014/main" id="{2B33C17E-6BE4-9CF5-8206-AC7C8128CCB7}"/>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D5B93C7C-F01D-D9F8-3781-5F6B7CC51BCA}"/>
              </a:ext>
            </a:extLst>
          </p:cNvPr>
          <p:cNvSpPr>
            <a:spLocks noGrp="1" noChangeArrowheads="1"/>
          </p:cNvSpPr>
          <p:nvPr>
            <p:ph type="sldNum" sz="quarter" idx="12"/>
          </p:nvPr>
        </p:nvSpPr>
        <p:spPr/>
        <p:txBody>
          <a:bodyPr/>
          <a:lstStyle>
            <a:lvl1pPr>
              <a:defRPr baseline="-25000"/>
            </a:lvl1pPr>
          </a:lstStyle>
          <a:p>
            <a:pPr>
              <a:defRPr/>
            </a:pPr>
            <a:fld id="{EF4B0BCB-4891-5140-81C8-276605275048}" type="slidenum">
              <a:rPr lang="en-US" altLang="en-US"/>
              <a:pPr>
                <a:defRPr/>
              </a:pPr>
              <a:t>‹#›</a:t>
            </a:fld>
            <a:endParaRPr lang="en-US" altLang="en-US"/>
          </a:p>
        </p:txBody>
      </p:sp>
    </p:spTree>
    <p:extLst>
      <p:ext uri="{BB962C8B-B14F-4D97-AF65-F5344CB8AC3E}">
        <p14:creationId xmlns:p14="http://schemas.microsoft.com/office/powerpoint/2010/main" val="4190946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0C19E86-C77B-0C1F-97CD-1F9AD106485A}"/>
              </a:ext>
            </a:extLst>
          </p:cNvPr>
          <p:cNvSpPr>
            <a:spLocks noGrp="1" noChangeArrowheads="1"/>
          </p:cNvSpPr>
          <p:nvPr>
            <p:ph type="dt" sz="half" idx="10"/>
          </p:nvPr>
        </p:nvSpPr>
        <p:spPr/>
        <p:txBody>
          <a:bodyPr/>
          <a:lstStyle>
            <a:lvl1pPr>
              <a:defRPr baseline="-25000"/>
            </a:lvl1pPr>
          </a:lstStyle>
          <a:p>
            <a:pPr>
              <a:defRPr/>
            </a:pPr>
            <a:fld id="{CC8B310F-C62B-DA4E-88A5-65D09B4B249D}" type="datetime1">
              <a:rPr lang="en-US" altLang="en-US"/>
              <a:pPr>
                <a:defRPr/>
              </a:pPr>
              <a:t>10/3/22</a:t>
            </a:fld>
            <a:endParaRPr lang="en-US" altLang="en-US"/>
          </a:p>
        </p:txBody>
      </p:sp>
      <p:sp>
        <p:nvSpPr>
          <p:cNvPr id="6" name="Footer Placeholder 5">
            <a:extLst>
              <a:ext uri="{FF2B5EF4-FFF2-40B4-BE49-F238E27FC236}">
                <a16:creationId xmlns:a16="http://schemas.microsoft.com/office/drawing/2014/main" id="{E183F43F-7122-6952-BB68-074C5ED6FC30}"/>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D9E4C1AC-ED7E-1DD5-897F-A4DB90CFEB68}"/>
              </a:ext>
            </a:extLst>
          </p:cNvPr>
          <p:cNvSpPr>
            <a:spLocks noGrp="1" noChangeArrowheads="1"/>
          </p:cNvSpPr>
          <p:nvPr>
            <p:ph type="sldNum" sz="quarter" idx="12"/>
          </p:nvPr>
        </p:nvSpPr>
        <p:spPr/>
        <p:txBody>
          <a:bodyPr/>
          <a:lstStyle>
            <a:lvl1pPr>
              <a:defRPr baseline="-25000"/>
            </a:lvl1pPr>
          </a:lstStyle>
          <a:p>
            <a:pPr>
              <a:defRPr/>
            </a:pPr>
            <a:fld id="{C85862B0-95B4-E845-A8C0-6228A03A5595}" type="slidenum">
              <a:rPr lang="en-US" altLang="en-US"/>
              <a:pPr>
                <a:defRPr/>
              </a:pPr>
              <a:t>‹#›</a:t>
            </a:fld>
            <a:endParaRPr lang="en-US" altLang="en-US"/>
          </a:p>
        </p:txBody>
      </p:sp>
    </p:spTree>
    <p:extLst>
      <p:ext uri="{BB962C8B-B14F-4D97-AF65-F5344CB8AC3E}">
        <p14:creationId xmlns:p14="http://schemas.microsoft.com/office/powerpoint/2010/main" val="997828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9BDD50-5377-435A-75AF-E526F1FC699B}"/>
              </a:ext>
            </a:extLst>
          </p:cNvPr>
          <p:cNvSpPr>
            <a:spLocks noGrp="1" noChangeArrowheads="1"/>
          </p:cNvSpPr>
          <p:nvPr>
            <p:ph type="dt" sz="half" idx="10"/>
          </p:nvPr>
        </p:nvSpPr>
        <p:spPr/>
        <p:txBody>
          <a:bodyPr/>
          <a:lstStyle>
            <a:lvl1pPr>
              <a:defRPr baseline="-25000"/>
            </a:lvl1pPr>
          </a:lstStyle>
          <a:p>
            <a:pPr>
              <a:defRPr/>
            </a:pPr>
            <a:fld id="{308D6EFE-6BB4-9144-AAE0-86B194A912D2}" type="datetime1">
              <a:rPr lang="en-US" altLang="en-US"/>
              <a:pPr>
                <a:defRPr/>
              </a:pPr>
              <a:t>10/3/22</a:t>
            </a:fld>
            <a:endParaRPr lang="en-US" altLang="en-US"/>
          </a:p>
        </p:txBody>
      </p:sp>
      <p:sp>
        <p:nvSpPr>
          <p:cNvPr id="5" name="Rectangle 5">
            <a:extLst>
              <a:ext uri="{FF2B5EF4-FFF2-40B4-BE49-F238E27FC236}">
                <a16:creationId xmlns:a16="http://schemas.microsoft.com/office/drawing/2014/main" id="{29CE4DB9-0379-4CBF-4692-98D1DF5311CF}"/>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72FA6502-0BCE-7B8D-779A-DDCBA3FD939F}"/>
              </a:ext>
            </a:extLst>
          </p:cNvPr>
          <p:cNvSpPr>
            <a:spLocks noGrp="1" noChangeArrowheads="1"/>
          </p:cNvSpPr>
          <p:nvPr>
            <p:ph type="sldNum" sz="quarter" idx="12"/>
          </p:nvPr>
        </p:nvSpPr>
        <p:spPr/>
        <p:txBody>
          <a:bodyPr/>
          <a:lstStyle>
            <a:lvl1pPr>
              <a:defRPr baseline="-25000"/>
            </a:lvl1pPr>
          </a:lstStyle>
          <a:p>
            <a:pPr>
              <a:defRPr/>
            </a:pPr>
            <a:fld id="{AEC2315F-347E-0745-A064-4DE19C0A5833}" type="slidenum">
              <a:rPr lang="en-US" altLang="en-US"/>
              <a:pPr>
                <a:defRPr/>
              </a:pPr>
              <a:t>‹#›</a:t>
            </a:fld>
            <a:endParaRPr lang="en-US" altLang="en-US"/>
          </a:p>
        </p:txBody>
      </p:sp>
    </p:spTree>
    <p:extLst>
      <p:ext uri="{BB962C8B-B14F-4D97-AF65-F5344CB8AC3E}">
        <p14:creationId xmlns:p14="http://schemas.microsoft.com/office/powerpoint/2010/main" val="2892803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1EFD63-23C9-2D78-65BF-A9FAB374C88F}"/>
              </a:ext>
            </a:extLst>
          </p:cNvPr>
          <p:cNvSpPr>
            <a:spLocks noGrp="1" noChangeArrowheads="1"/>
          </p:cNvSpPr>
          <p:nvPr>
            <p:ph type="dt" sz="half" idx="10"/>
          </p:nvPr>
        </p:nvSpPr>
        <p:spPr/>
        <p:txBody>
          <a:bodyPr/>
          <a:lstStyle>
            <a:lvl1pPr>
              <a:defRPr baseline="-25000"/>
            </a:lvl1pPr>
          </a:lstStyle>
          <a:p>
            <a:pPr>
              <a:defRPr/>
            </a:pPr>
            <a:fld id="{DFDDAAD3-4DC1-A143-9822-76F44B9C9FAB}" type="datetime1">
              <a:rPr lang="en-US" altLang="en-US"/>
              <a:pPr>
                <a:defRPr/>
              </a:pPr>
              <a:t>10/3/22</a:t>
            </a:fld>
            <a:endParaRPr lang="en-US" altLang="en-US"/>
          </a:p>
        </p:txBody>
      </p:sp>
      <p:sp>
        <p:nvSpPr>
          <p:cNvPr id="5" name="Rectangle 5">
            <a:extLst>
              <a:ext uri="{FF2B5EF4-FFF2-40B4-BE49-F238E27FC236}">
                <a16:creationId xmlns:a16="http://schemas.microsoft.com/office/drawing/2014/main" id="{26228CE0-82F2-2A7D-CB26-3891353894EA}"/>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8F1ED7C1-2A62-1A6A-A411-966A17696D24}"/>
              </a:ext>
            </a:extLst>
          </p:cNvPr>
          <p:cNvSpPr>
            <a:spLocks noGrp="1" noChangeArrowheads="1"/>
          </p:cNvSpPr>
          <p:nvPr>
            <p:ph type="sldNum" sz="quarter" idx="12"/>
          </p:nvPr>
        </p:nvSpPr>
        <p:spPr/>
        <p:txBody>
          <a:bodyPr/>
          <a:lstStyle>
            <a:lvl1pPr>
              <a:defRPr baseline="-25000"/>
            </a:lvl1pPr>
          </a:lstStyle>
          <a:p>
            <a:pPr>
              <a:defRPr/>
            </a:pPr>
            <a:fld id="{29367343-6948-0641-9D1B-3E480860BF02}" type="slidenum">
              <a:rPr lang="en-US" altLang="en-US"/>
              <a:pPr>
                <a:defRPr/>
              </a:pPr>
              <a:t>‹#›</a:t>
            </a:fld>
            <a:endParaRPr lang="en-US" altLang="en-US"/>
          </a:p>
        </p:txBody>
      </p:sp>
    </p:spTree>
    <p:extLst>
      <p:ext uri="{BB962C8B-B14F-4D97-AF65-F5344CB8AC3E}">
        <p14:creationId xmlns:p14="http://schemas.microsoft.com/office/powerpoint/2010/main" val="282215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8253C73-DD51-7B23-4475-48F3613383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38CEF0-626D-BBC2-F33F-082C59810B4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73D1056-8BFF-AB2A-C4E1-56841B537146}"/>
              </a:ext>
            </a:extLst>
          </p:cNvPr>
          <p:cNvSpPr>
            <a:spLocks noGrp="1" noChangeArrowheads="1"/>
          </p:cNvSpPr>
          <p:nvPr>
            <p:ph type="sldNum" sz="quarter" idx="12"/>
          </p:nvPr>
        </p:nvSpPr>
        <p:spPr>
          <a:ln/>
        </p:spPr>
        <p:txBody>
          <a:bodyPr/>
          <a:lstStyle>
            <a:lvl1pPr>
              <a:defRPr/>
            </a:lvl1pPr>
          </a:lstStyle>
          <a:p>
            <a:pPr>
              <a:defRPr/>
            </a:pPr>
            <a:fld id="{070DF901-7267-314E-A9D1-A8A6AA56C4FA}" type="slidenum">
              <a:rPr lang="en-US" altLang="en-US"/>
              <a:pPr>
                <a:defRPr/>
              </a:pPr>
              <a:t>‹#›</a:t>
            </a:fld>
            <a:endParaRPr lang="en-US" altLang="en-US"/>
          </a:p>
        </p:txBody>
      </p:sp>
    </p:spTree>
    <p:extLst>
      <p:ext uri="{BB962C8B-B14F-4D97-AF65-F5344CB8AC3E}">
        <p14:creationId xmlns:p14="http://schemas.microsoft.com/office/powerpoint/2010/main" val="1705890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8DF51B-EA3B-6906-AC56-0985B07B41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09ED79-7546-167F-8F72-8E9928454E4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3BE2086-4EDA-2D79-BC23-9E3173236B0F}"/>
              </a:ext>
            </a:extLst>
          </p:cNvPr>
          <p:cNvSpPr>
            <a:spLocks noGrp="1" noChangeArrowheads="1"/>
          </p:cNvSpPr>
          <p:nvPr>
            <p:ph type="sldNum" sz="quarter" idx="12"/>
          </p:nvPr>
        </p:nvSpPr>
        <p:spPr>
          <a:ln/>
        </p:spPr>
        <p:txBody>
          <a:bodyPr/>
          <a:lstStyle>
            <a:lvl1pPr>
              <a:defRPr/>
            </a:lvl1pPr>
          </a:lstStyle>
          <a:p>
            <a:pPr>
              <a:defRPr/>
            </a:pPr>
            <a:fld id="{06F52F29-6F3B-A742-BBD1-BD76CB21498D}" type="slidenum">
              <a:rPr lang="en-US" altLang="en-US"/>
              <a:pPr>
                <a:defRPr/>
              </a:pPr>
              <a:t>‹#›</a:t>
            </a:fld>
            <a:endParaRPr lang="en-US" altLang="en-US"/>
          </a:p>
        </p:txBody>
      </p:sp>
    </p:spTree>
    <p:extLst>
      <p:ext uri="{BB962C8B-B14F-4D97-AF65-F5344CB8AC3E}">
        <p14:creationId xmlns:p14="http://schemas.microsoft.com/office/powerpoint/2010/main" val="1045287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C7F8C0B-DE46-7494-0EAF-240085F924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38EB2E-EF43-5213-9742-403C0EAB742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F996226-19BE-6ACE-C7E0-70FB3DC0A1B4}"/>
              </a:ext>
            </a:extLst>
          </p:cNvPr>
          <p:cNvSpPr>
            <a:spLocks noGrp="1" noChangeArrowheads="1"/>
          </p:cNvSpPr>
          <p:nvPr>
            <p:ph type="sldNum" sz="quarter" idx="12"/>
          </p:nvPr>
        </p:nvSpPr>
        <p:spPr>
          <a:ln/>
        </p:spPr>
        <p:txBody>
          <a:bodyPr/>
          <a:lstStyle>
            <a:lvl1pPr>
              <a:defRPr/>
            </a:lvl1pPr>
          </a:lstStyle>
          <a:p>
            <a:pPr>
              <a:defRPr/>
            </a:pPr>
            <a:fld id="{752B424F-444A-C94D-A537-99565DBBC829}" type="slidenum">
              <a:rPr lang="en-US" altLang="en-US"/>
              <a:pPr>
                <a:defRPr/>
              </a:pPr>
              <a:t>‹#›</a:t>
            </a:fld>
            <a:endParaRPr lang="en-US" altLang="en-US"/>
          </a:p>
        </p:txBody>
      </p:sp>
    </p:spTree>
    <p:extLst>
      <p:ext uri="{BB962C8B-B14F-4D97-AF65-F5344CB8AC3E}">
        <p14:creationId xmlns:p14="http://schemas.microsoft.com/office/powerpoint/2010/main" val="3935879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85825F-818C-8646-5F0D-8E9B2665B5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17824C-1CCD-5A75-A997-92550FDDC1B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A60F5A9-18A6-AC43-4024-F87CBBE75C03}"/>
              </a:ext>
            </a:extLst>
          </p:cNvPr>
          <p:cNvSpPr>
            <a:spLocks noGrp="1" noChangeArrowheads="1"/>
          </p:cNvSpPr>
          <p:nvPr>
            <p:ph type="sldNum" sz="quarter" idx="12"/>
          </p:nvPr>
        </p:nvSpPr>
        <p:spPr>
          <a:ln/>
        </p:spPr>
        <p:txBody>
          <a:bodyPr/>
          <a:lstStyle>
            <a:lvl1pPr>
              <a:defRPr/>
            </a:lvl1pPr>
          </a:lstStyle>
          <a:p>
            <a:pPr>
              <a:defRPr/>
            </a:pPr>
            <a:fld id="{F600BE7A-8A75-AC4C-9C08-38451AD9606C}" type="slidenum">
              <a:rPr lang="en-US" altLang="en-US"/>
              <a:pPr>
                <a:defRPr/>
              </a:pPr>
              <a:t>‹#›</a:t>
            </a:fld>
            <a:endParaRPr lang="en-US" altLang="en-US"/>
          </a:p>
        </p:txBody>
      </p:sp>
    </p:spTree>
    <p:extLst>
      <p:ext uri="{BB962C8B-B14F-4D97-AF65-F5344CB8AC3E}">
        <p14:creationId xmlns:p14="http://schemas.microsoft.com/office/powerpoint/2010/main" val="3205695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B1030A-F57B-D385-A036-6E94B10937E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C5D0013-A6F3-45A2-44C4-20CF4C48B5C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70AD0EA6-D585-D626-E82F-22CBE50CAB88}"/>
              </a:ext>
            </a:extLst>
          </p:cNvPr>
          <p:cNvSpPr>
            <a:spLocks noGrp="1" noChangeArrowheads="1"/>
          </p:cNvSpPr>
          <p:nvPr>
            <p:ph type="sldNum" sz="quarter" idx="12"/>
          </p:nvPr>
        </p:nvSpPr>
        <p:spPr>
          <a:ln/>
        </p:spPr>
        <p:txBody>
          <a:bodyPr/>
          <a:lstStyle>
            <a:lvl1pPr>
              <a:defRPr/>
            </a:lvl1pPr>
          </a:lstStyle>
          <a:p>
            <a:pPr>
              <a:defRPr/>
            </a:pPr>
            <a:fld id="{97781598-E3EA-4D45-B6BC-17F14C960FB1}" type="slidenum">
              <a:rPr lang="en-US" altLang="en-US"/>
              <a:pPr>
                <a:defRPr/>
              </a:pPr>
              <a:t>‹#›</a:t>
            </a:fld>
            <a:endParaRPr lang="en-US" altLang="en-US"/>
          </a:p>
        </p:txBody>
      </p:sp>
    </p:spTree>
    <p:extLst>
      <p:ext uri="{BB962C8B-B14F-4D97-AF65-F5344CB8AC3E}">
        <p14:creationId xmlns:p14="http://schemas.microsoft.com/office/powerpoint/2010/main" val="2084933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90A3BC5-77E4-5691-D9FF-2059847F14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109B23-BA6A-FE8E-E69D-C75481AC7DF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B1537C0-C5D9-CDC0-1017-2F4795BDF562}"/>
              </a:ext>
            </a:extLst>
          </p:cNvPr>
          <p:cNvSpPr>
            <a:spLocks noGrp="1" noChangeArrowheads="1"/>
          </p:cNvSpPr>
          <p:nvPr>
            <p:ph type="sldNum" sz="quarter" idx="12"/>
          </p:nvPr>
        </p:nvSpPr>
        <p:spPr>
          <a:ln/>
        </p:spPr>
        <p:txBody>
          <a:bodyPr/>
          <a:lstStyle>
            <a:lvl1pPr>
              <a:defRPr/>
            </a:lvl1pPr>
          </a:lstStyle>
          <a:p>
            <a:pPr>
              <a:defRPr/>
            </a:pPr>
            <a:fld id="{6C1EA1C6-3792-F048-8E74-6F9CE565AFD2}" type="slidenum">
              <a:rPr lang="en-US" altLang="en-US"/>
              <a:pPr>
                <a:defRPr/>
              </a:pPr>
              <a:t>‹#›</a:t>
            </a:fld>
            <a:endParaRPr lang="en-US" altLang="en-US"/>
          </a:p>
        </p:txBody>
      </p:sp>
    </p:spTree>
    <p:extLst>
      <p:ext uri="{BB962C8B-B14F-4D97-AF65-F5344CB8AC3E}">
        <p14:creationId xmlns:p14="http://schemas.microsoft.com/office/powerpoint/2010/main" val="3612457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D14BA34-2490-0516-8EA8-B4D6FC6041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3CD295-8F82-D6C6-8ACE-F4D263BF7D7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CF1B608-9F0C-ACC0-F245-10E1321CF483}"/>
              </a:ext>
            </a:extLst>
          </p:cNvPr>
          <p:cNvSpPr>
            <a:spLocks noGrp="1" noChangeArrowheads="1"/>
          </p:cNvSpPr>
          <p:nvPr>
            <p:ph type="sldNum" sz="quarter" idx="12"/>
          </p:nvPr>
        </p:nvSpPr>
        <p:spPr>
          <a:ln/>
        </p:spPr>
        <p:txBody>
          <a:bodyPr/>
          <a:lstStyle>
            <a:lvl1pPr>
              <a:defRPr/>
            </a:lvl1pPr>
          </a:lstStyle>
          <a:p>
            <a:pPr>
              <a:defRPr/>
            </a:pPr>
            <a:fld id="{770D1903-CA66-D445-86C1-FC64D6BBA62F}" type="slidenum">
              <a:rPr lang="en-US" altLang="en-US"/>
              <a:pPr>
                <a:defRPr/>
              </a:pPr>
              <a:t>‹#›</a:t>
            </a:fld>
            <a:endParaRPr lang="en-US" altLang="en-US"/>
          </a:p>
        </p:txBody>
      </p:sp>
    </p:spTree>
    <p:extLst>
      <p:ext uri="{BB962C8B-B14F-4D97-AF65-F5344CB8AC3E}">
        <p14:creationId xmlns:p14="http://schemas.microsoft.com/office/powerpoint/2010/main" val="924335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723C73-1EB7-9CF7-0C33-B22A398710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BA3914F-71DD-092B-8563-CBD4934DE49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865FF45-D53B-711C-DC05-6CAE851262A7}"/>
              </a:ext>
            </a:extLst>
          </p:cNvPr>
          <p:cNvSpPr>
            <a:spLocks noGrp="1" noChangeArrowheads="1"/>
          </p:cNvSpPr>
          <p:nvPr>
            <p:ph type="sldNum" sz="quarter" idx="12"/>
          </p:nvPr>
        </p:nvSpPr>
        <p:spPr>
          <a:ln/>
        </p:spPr>
        <p:txBody>
          <a:bodyPr/>
          <a:lstStyle>
            <a:lvl1pPr>
              <a:defRPr/>
            </a:lvl1pPr>
          </a:lstStyle>
          <a:p>
            <a:pPr>
              <a:defRPr/>
            </a:pPr>
            <a:fld id="{21EB808C-D4C9-6B4C-BCEC-133CF61B3347}" type="slidenum">
              <a:rPr lang="en-US" altLang="en-US"/>
              <a:pPr>
                <a:defRPr/>
              </a:pPr>
              <a:t>‹#›</a:t>
            </a:fld>
            <a:endParaRPr lang="en-US" altLang="en-US"/>
          </a:p>
        </p:txBody>
      </p:sp>
    </p:spTree>
    <p:extLst>
      <p:ext uri="{BB962C8B-B14F-4D97-AF65-F5344CB8AC3E}">
        <p14:creationId xmlns:p14="http://schemas.microsoft.com/office/powerpoint/2010/main" val="3527195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A6B114-D327-302D-064B-C94F5A0BBB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C154B8-99EE-C875-33EA-49E83035AC0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8D9F150-8323-04E4-CADB-7FE8BC28FA47}"/>
              </a:ext>
            </a:extLst>
          </p:cNvPr>
          <p:cNvSpPr>
            <a:spLocks noGrp="1" noChangeArrowheads="1"/>
          </p:cNvSpPr>
          <p:nvPr>
            <p:ph type="sldNum" sz="quarter" idx="12"/>
          </p:nvPr>
        </p:nvSpPr>
        <p:spPr>
          <a:ln/>
        </p:spPr>
        <p:txBody>
          <a:bodyPr/>
          <a:lstStyle>
            <a:lvl1pPr>
              <a:defRPr/>
            </a:lvl1pPr>
          </a:lstStyle>
          <a:p>
            <a:pPr>
              <a:defRPr/>
            </a:pPr>
            <a:fld id="{5ECB7680-29AF-A540-87FA-72DAF66DFE17}" type="slidenum">
              <a:rPr lang="en-US" altLang="en-US"/>
              <a:pPr>
                <a:defRPr/>
              </a:pPr>
              <a:t>‹#›</a:t>
            </a:fld>
            <a:endParaRPr lang="en-US" altLang="en-US"/>
          </a:p>
        </p:txBody>
      </p:sp>
    </p:spTree>
    <p:extLst>
      <p:ext uri="{BB962C8B-B14F-4D97-AF65-F5344CB8AC3E}">
        <p14:creationId xmlns:p14="http://schemas.microsoft.com/office/powerpoint/2010/main" val="1126435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EE3041-4AEE-472C-8F74-169A123764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372BA3-1E7B-15C2-7E98-9C529FF99F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D6C9174-BBE2-63A0-2A3D-A64DC8745C9E}"/>
              </a:ext>
            </a:extLst>
          </p:cNvPr>
          <p:cNvSpPr>
            <a:spLocks noGrp="1" noChangeArrowheads="1"/>
          </p:cNvSpPr>
          <p:nvPr>
            <p:ph type="sldNum" sz="quarter" idx="12"/>
          </p:nvPr>
        </p:nvSpPr>
        <p:spPr>
          <a:ln/>
        </p:spPr>
        <p:txBody>
          <a:bodyPr/>
          <a:lstStyle>
            <a:lvl1pPr>
              <a:defRPr/>
            </a:lvl1pPr>
          </a:lstStyle>
          <a:p>
            <a:pPr>
              <a:defRPr/>
            </a:pPr>
            <a:fld id="{B530A8C0-1379-8D4F-AC28-E0C726B7CD5C}" type="slidenum">
              <a:rPr lang="en-US" altLang="en-US"/>
              <a:pPr>
                <a:defRPr/>
              </a:pPr>
              <a:t>‹#›</a:t>
            </a:fld>
            <a:endParaRPr lang="en-US" altLang="en-US"/>
          </a:p>
        </p:txBody>
      </p:sp>
    </p:spTree>
    <p:extLst>
      <p:ext uri="{BB962C8B-B14F-4D97-AF65-F5344CB8AC3E}">
        <p14:creationId xmlns:p14="http://schemas.microsoft.com/office/powerpoint/2010/main" val="28797523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F4B55A-9BA5-45B8-7FFE-F35E714BF2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25DBBE-2527-531F-200A-919D5BBBCA7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DB4EC9B-1678-5FC1-2F94-6BFA236A54D5}"/>
              </a:ext>
            </a:extLst>
          </p:cNvPr>
          <p:cNvSpPr>
            <a:spLocks noGrp="1" noChangeArrowheads="1"/>
          </p:cNvSpPr>
          <p:nvPr>
            <p:ph type="sldNum" sz="quarter" idx="12"/>
          </p:nvPr>
        </p:nvSpPr>
        <p:spPr>
          <a:ln/>
        </p:spPr>
        <p:txBody>
          <a:bodyPr/>
          <a:lstStyle>
            <a:lvl1pPr>
              <a:defRPr/>
            </a:lvl1pPr>
          </a:lstStyle>
          <a:p>
            <a:pPr>
              <a:defRPr/>
            </a:pPr>
            <a:fld id="{3EBFBFCE-6C59-DC4C-A6E4-699159A6EDAF}" type="slidenum">
              <a:rPr lang="en-US" altLang="en-US"/>
              <a:pPr>
                <a:defRPr/>
              </a:pPr>
              <a:t>‹#›</a:t>
            </a:fld>
            <a:endParaRPr lang="en-US" altLang="en-US"/>
          </a:p>
        </p:txBody>
      </p:sp>
    </p:spTree>
    <p:extLst>
      <p:ext uri="{BB962C8B-B14F-4D97-AF65-F5344CB8AC3E}">
        <p14:creationId xmlns:p14="http://schemas.microsoft.com/office/powerpoint/2010/main" val="2931681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8C5885-281A-EA4A-4F73-C3CDA29B07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DB48D5-B030-A0B7-3E2A-CF9EA5E30E4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A769028-5B1E-D8EA-ED37-85FCB0B97211}"/>
              </a:ext>
            </a:extLst>
          </p:cNvPr>
          <p:cNvSpPr>
            <a:spLocks noGrp="1" noChangeArrowheads="1"/>
          </p:cNvSpPr>
          <p:nvPr>
            <p:ph type="sldNum" sz="quarter" idx="12"/>
          </p:nvPr>
        </p:nvSpPr>
        <p:spPr>
          <a:ln/>
        </p:spPr>
        <p:txBody>
          <a:bodyPr/>
          <a:lstStyle>
            <a:lvl1pPr>
              <a:defRPr/>
            </a:lvl1pPr>
          </a:lstStyle>
          <a:p>
            <a:pPr>
              <a:defRPr/>
            </a:pPr>
            <a:fld id="{3F73367F-ABC0-634E-A304-894DD1F1CBDA}" type="slidenum">
              <a:rPr lang="en-US" altLang="en-US"/>
              <a:pPr>
                <a:defRPr/>
              </a:pPr>
              <a:t>‹#›</a:t>
            </a:fld>
            <a:endParaRPr lang="en-US" altLang="en-US"/>
          </a:p>
        </p:txBody>
      </p:sp>
    </p:spTree>
    <p:extLst>
      <p:ext uri="{BB962C8B-B14F-4D97-AF65-F5344CB8AC3E}">
        <p14:creationId xmlns:p14="http://schemas.microsoft.com/office/powerpoint/2010/main" val="377036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79A488D-5B75-2FC6-780F-2ECAC8B81E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2D5A94-16EF-B00F-A504-7DDD42B85E5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37D5CED-75BC-5C9F-8194-DD0861676017}"/>
              </a:ext>
            </a:extLst>
          </p:cNvPr>
          <p:cNvSpPr>
            <a:spLocks noGrp="1" noChangeArrowheads="1"/>
          </p:cNvSpPr>
          <p:nvPr>
            <p:ph type="sldNum" sz="quarter" idx="12"/>
          </p:nvPr>
        </p:nvSpPr>
        <p:spPr>
          <a:ln/>
        </p:spPr>
        <p:txBody>
          <a:bodyPr/>
          <a:lstStyle>
            <a:lvl1pPr>
              <a:defRPr/>
            </a:lvl1pPr>
          </a:lstStyle>
          <a:p>
            <a:pPr>
              <a:defRPr/>
            </a:pPr>
            <a:fld id="{92B28548-EA65-B847-95D7-D92717FBF260}" type="slidenum">
              <a:rPr lang="en-US" altLang="en-US"/>
              <a:pPr>
                <a:defRPr/>
              </a:pPr>
              <a:t>‹#›</a:t>
            </a:fld>
            <a:endParaRPr lang="en-US" altLang="en-US"/>
          </a:p>
        </p:txBody>
      </p:sp>
    </p:spTree>
    <p:extLst>
      <p:ext uri="{BB962C8B-B14F-4D97-AF65-F5344CB8AC3E}">
        <p14:creationId xmlns:p14="http://schemas.microsoft.com/office/powerpoint/2010/main" val="1403205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CC0999-D007-F8C4-7E9E-23E10687FA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25144E-32C0-3A13-4232-836FE301FC9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78E7F37-7B27-C551-38DF-D830EAB97D93}"/>
              </a:ext>
            </a:extLst>
          </p:cNvPr>
          <p:cNvSpPr>
            <a:spLocks noGrp="1" noChangeArrowheads="1"/>
          </p:cNvSpPr>
          <p:nvPr>
            <p:ph type="sldNum" sz="quarter" idx="12"/>
          </p:nvPr>
        </p:nvSpPr>
        <p:spPr>
          <a:ln/>
        </p:spPr>
        <p:txBody>
          <a:bodyPr/>
          <a:lstStyle>
            <a:lvl1pPr>
              <a:defRPr/>
            </a:lvl1pPr>
          </a:lstStyle>
          <a:p>
            <a:pPr>
              <a:defRPr/>
            </a:pPr>
            <a:fld id="{2898BBB9-4B02-F646-BAF2-B8E92997F4BD}" type="slidenum">
              <a:rPr lang="en-US" altLang="en-US"/>
              <a:pPr>
                <a:defRPr/>
              </a:pPr>
              <a:t>‹#›</a:t>
            </a:fld>
            <a:endParaRPr lang="en-US" altLang="en-US"/>
          </a:p>
        </p:txBody>
      </p:sp>
    </p:spTree>
    <p:extLst>
      <p:ext uri="{BB962C8B-B14F-4D97-AF65-F5344CB8AC3E}">
        <p14:creationId xmlns:p14="http://schemas.microsoft.com/office/powerpoint/2010/main" val="1479477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02DC40-571B-AA1A-E658-97776A726D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58940D-3855-E0F6-647A-DB648431DC6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87248F0-E900-771B-FC81-FAECEF9177F8}"/>
              </a:ext>
            </a:extLst>
          </p:cNvPr>
          <p:cNvSpPr>
            <a:spLocks noGrp="1" noChangeArrowheads="1"/>
          </p:cNvSpPr>
          <p:nvPr>
            <p:ph type="sldNum" sz="quarter" idx="12"/>
          </p:nvPr>
        </p:nvSpPr>
        <p:spPr>
          <a:ln/>
        </p:spPr>
        <p:txBody>
          <a:bodyPr/>
          <a:lstStyle>
            <a:lvl1pPr>
              <a:defRPr/>
            </a:lvl1pPr>
          </a:lstStyle>
          <a:p>
            <a:pPr>
              <a:defRPr/>
            </a:pPr>
            <a:fld id="{C165D518-C2D0-F444-9C63-A9F75A7184F0}" type="slidenum">
              <a:rPr lang="en-US" altLang="en-US"/>
              <a:pPr>
                <a:defRPr/>
              </a:pPr>
              <a:t>‹#›</a:t>
            </a:fld>
            <a:endParaRPr lang="en-US" altLang="en-US"/>
          </a:p>
        </p:txBody>
      </p:sp>
    </p:spTree>
    <p:extLst>
      <p:ext uri="{BB962C8B-B14F-4D97-AF65-F5344CB8AC3E}">
        <p14:creationId xmlns:p14="http://schemas.microsoft.com/office/powerpoint/2010/main" val="3148148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5D02C7-C7C0-78F6-1659-D7C9E720D3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FB8048-2320-F024-57E6-EF64010F464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24B415D-1507-86DA-40D8-748C6DA5E804}"/>
              </a:ext>
            </a:extLst>
          </p:cNvPr>
          <p:cNvSpPr>
            <a:spLocks noGrp="1" noChangeArrowheads="1"/>
          </p:cNvSpPr>
          <p:nvPr>
            <p:ph type="sldNum" sz="quarter" idx="12"/>
          </p:nvPr>
        </p:nvSpPr>
        <p:spPr>
          <a:ln/>
        </p:spPr>
        <p:txBody>
          <a:bodyPr/>
          <a:lstStyle>
            <a:lvl1pPr>
              <a:defRPr/>
            </a:lvl1pPr>
          </a:lstStyle>
          <a:p>
            <a:pPr>
              <a:defRPr/>
            </a:pPr>
            <a:fld id="{96752220-D5F7-C642-BAF2-393F6C349068}" type="slidenum">
              <a:rPr lang="en-US" altLang="en-US"/>
              <a:pPr>
                <a:defRPr/>
              </a:pPr>
              <a:t>‹#›</a:t>
            </a:fld>
            <a:endParaRPr lang="en-US" altLang="en-US"/>
          </a:p>
        </p:txBody>
      </p:sp>
    </p:spTree>
    <p:extLst>
      <p:ext uri="{BB962C8B-B14F-4D97-AF65-F5344CB8AC3E}">
        <p14:creationId xmlns:p14="http://schemas.microsoft.com/office/powerpoint/2010/main" val="4214425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70B388-7E3C-C525-16E2-5C52AD70FB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2B5EE9E-D05A-9587-0895-59C371A116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7232A42-4CEE-AB07-DD07-050D39197A39}"/>
              </a:ext>
            </a:extLst>
          </p:cNvPr>
          <p:cNvSpPr>
            <a:spLocks noGrp="1" noChangeArrowheads="1"/>
          </p:cNvSpPr>
          <p:nvPr>
            <p:ph type="sldNum" sz="quarter" idx="12"/>
          </p:nvPr>
        </p:nvSpPr>
        <p:spPr>
          <a:ln/>
        </p:spPr>
        <p:txBody>
          <a:bodyPr/>
          <a:lstStyle>
            <a:lvl1pPr>
              <a:defRPr/>
            </a:lvl1pPr>
          </a:lstStyle>
          <a:p>
            <a:pPr>
              <a:defRPr/>
            </a:pPr>
            <a:fld id="{BBEC6622-D3ED-2840-92B0-FDCF9B7838B8}" type="slidenum">
              <a:rPr lang="en-US" altLang="en-US"/>
              <a:pPr>
                <a:defRPr/>
              </a:pPr>
              <a:t>‹#›</a:t>
            </a:fld>
            <a:endParaRPr lang="en-US" altLang="en-US"/>
          </a:p>
        </p:txBody>
      </p:sp>
    </p:spTree>
    <p:extLst>
      <p:ext uri="{BB962C8B-B14F-4D97-AF65-F5344CB8AC3E}">
        <p14:creationId xmlns:p14="http://schemas.microsoft.com/office/powerpoint/2010/main" val="1130993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0448846-B31A-99E3-EF05-9FAC71C1F9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7D6163-2FA6-A643-4898-97B33651295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4450C5E-A746-1874-E7A6-78D356BE7343}"/>
              </a:ext>
            </a:extLst>
          </p:cNvPr>
          <p:cNvSpPr>
            <a:spLocks noGrp="1" noChangeArrowheads="1"/>
          </p:cNvSpPr>
          <p:nvPr>
            <p:ph type="sldNum" sz="quarter" idx="12"/>
          </p:nvPr>
        </p:nvSpPr>
        <p:spPr>
          <a:ln/>
        </p:spPr>
        <p:txBody>
          <a:bodyPr/>
          <a:lstStyle>
            <a:lvl1pPr>
              <a:defRPr/>
            </a:lvl1pPr>
          </a:lstStyle>
          <a:p>
            <a:pPr>
              <a:defRPr/>
            </a:pPr>
            <a:fld id="{11EF4DF5-4B0A-7E4C-9774-4DEBD77BBF90}" type="slidenum">
              <a:rPr lang="en-US" altLang="en-US"/>
              <a:pPr>
                <a:defRPr/>
              </a:pPr>
              <a:t>‹#›</a:t>
            </a:fld>
            <a:endParaRPr lang="en-US" altLang="en-US"/>
          </a:p>
        </p:txBody>
      </p:sp>
    </p:spTree>
    <p:extLst>
      <p:ext uri="{BB962C8B-B14F-4D97-AF65-F5344CB8AC3E}">
        <p14:creationId xmlns:p14="http://schemas.microsoft.com/office/powerpoint/2010/main" val="3835070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9C6C51E-F116-C64F-37AF-FC69E9F99F6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8F6C886-2339-C6E7-50DB-B306323524B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7878F83-6A05-6EA3-2591-76875A252BF8}"/>
              </a:ext>
            </a:extLst>
          </p:cNvPr>
          <p:cNvSpPr>
            <a:spLocks noGrp="1" noChangeArrowheads="1"/>
          </p:cNvSpPr>
          <p:nvPr>
            <p:ph type="sldNum" sz="quarter" idx="12"/>
          </p:nvPr>
        </p:nvSpPr>
        <p:spPr>
          <a:ln/>
        </p:spPr>
        <p:txBody>
          <a:bodyPr/>
          <a:lstStyle>
            <a:lvl1pPr>
              <a:defRPr/>
            </a:lvl1pPr>
          </a:lstStyle>
          <a:p>
            <a:pPr>
              <a:defRPr/>
            </a:pPr>
            <a:fld id="{3DE38890-A9CC-794F-A9A7-2DEEE0C463AE}" type="slidenum">
              <a:rPr lang="en-US" altLang="en-US"/>
              <a:pPr>
                <a:defRPr/>
              </a:pPr>
              <a:t>‹#›</a:t>
            </a:fld>
            <a:endParaRPr lang="en-US" altLang="en-US"/>
          </a:p>
        </p:txBody>
      </p:sp>
    </p:spTree>
    <p:extLst>
      <p:ext uri="{BB962C8B-B14F-4D97-AF65-F5344CB8AC3E}">
        <p14:creationId xmlns:p14="http://schemas.microsoft.com/office/powerpoint/2010/main" val="826004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5C4E473-2790-83CF-A5A7-F1D84EAE9A2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E181D2D-3185-047C-84BE-AC8DEF34FA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6A6BE9D-79D4-DDA3-8C72-EB8DF199153F}"/>
              </a:ext>
            </a:extLst>
          </p:cNvPr>
          <p:cNvSpPr>
            <a:spLocks noGrp="1" noChangeArrowheads="1"/>
          </p:cNvSpPr>
          <p:nvPr>
            <p:ph type="sldNum" sz="quarter" idx="12"/>
          </p:nvPr>
        </p:nvSpPr>
        <p:spPr>
          <a:ln/>
        </p:spPr>
        <p:txBody>
          <a:bodyPr/>
          <a:lstStyle>
            <a:lvl1pPr>
              <a:defRPr/>
            </a:lvl1pPr>
          </a:lstStyle>
          <a:p>
            <a:pPr>
              <a:defRPr/>
            </a:pPr>
            <a:fld id="{65ED2A4C-40E3-0144-AB88-7E8857468070}" type="slidenum">
              <a:rPr lang="en-US" altLang="en-US"/>
              <a:pPr>
                <a:defRPr/>
              </a:pPr>
              <a:t>‹#›</a:t>
            </a:fld>
            <a:endParaRPr lang="en-US" altLang="en-US"/>
          </a:p>
        </p:txBody>
      </p:sp>
    </p:spTree>
    <p:extLst>
      <p:ext uri="{BB962C8B-B14F-4D97-AF65-F5344CB8AC3E}">
        <p14:creationId xmlns:p14="http://schemas.microsoft.com/office/powerpoint/2010/main" val="2811302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447114-413F-4632-80FE-E8738DB430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1FDBCC-C1E8-4250-610E-6B099F18F26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27B6F57-7C64-D0F0-BE9E-5B5697FC4987}"/>
              </a:ext>
            </a:extLst>
          </p:cNvPr>
          <p:cNvSpPr>
            <a:spLocks noGrp="1" noChangeArrowheads="1"/>
          </p:cNvSpPr>
          <p:nvPr>
            <p:ph type="sldNum" sz="quarter" idx="12"/>
          </p:nvPr>
        </p:nvSpPr>
        <p:spPr>
          <a:ln/>
        </p:spPr>
        <p:txBody>
          <a:bodyPr/>
          <a:lstStyle>
            <a:lvl1pPr>
              <a:defRPr/>
            </a:lvl1pPr>
          </a:lstStyle>
          <a:p>
            <a:pPr>
              <a:defRPr/>
            </a:pPr>
            <a:fld id="{EFB6A572-64D9-7D4C-B22D-17B210D2A708}" type="slidenum">
              <a:rPr lang="en-US" altLang="en-US"/>
              <a:pPr>
                <a:defRPr/>
              </a:pPr>
              <a:t>‹#›</a:t>
            </a:fld>
            <a:endParaRPr lang="en-US" altLang="en-US"/>
          </a:p>
        </p:txBody>
      </p:sp>
    </p:spTree>
    <p:extLst>
      <p:ext uri="{BB962C8B-B14F-4D97-AF65-F5344CB8AC3E}">
        <p14:creationId xmlns:p14="http://schemas.microsoft.com/office/powerpoint/2010/main" val="1178373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6539BE-99EF-23A4-882D-5A3AD4108C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120E91-A18C-2622-F29C-189A028889B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756ACBE-986A-3021-C541-C68AA3FFCD68}"/>
              </a:ext>
            </a:extLst>
          </p:cNvPr>
          <p:cNvSpPr>
            <a:spLocks noGrp="1" noChangeArrowheads="1"/>
          </p:cNvSpPr>
          <p:nvPr>
            <p:ph type="sldNum" sz="quarter" idx="12"/>
          </p:nvPr>
        </p:nvSpPr>
        <p:spPr>
          <a:ln/>
        </p:spPr>
        <p:txBody>
          <a:bodyPr/>
          <a:lstStyle>
            <a:lvl1pPr>
              <a:defRPr/>
            </a:lvl1pPr>
          </a:lstStyle>
          <a:p>
            <a:pPr>
              <a:defRPr/>
            </a:pPr>
            <a:fld id="{7651C6CD-CC28-E148-B2F5-50FB6CEE7F56}" type="slidenum">
              <a:rPr lang="en-US" altLang="en-US"/>
              <a:pPr>
                <a:defRPr/>
              </a:pPr>
              <a:t>‹#›</a:t>
            </a:fld>
            <a:endParaRPr lang="en-US" altLang="en-US"/>
          </a:p>
        </p:txBody>
      </p:sp>
    </p:spTree>
    <p:extLst>
      <p:ext uri="{BB962C8B-B14F-4D97-AF65-F5344CB8AC3E}">
        <p14:creationId xmlns:p14="http://schemas.microsoft.com/office/powerpoint/2010/main" val="1650089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B97658-CC7C-9914-BC6D-7CC6A77328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8B64B0-7592-99AE-3FD6-A598543B077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4B59267-8B5E-4F4C-D76A-C8CDA9368B46}"/>
              </a:ext>
            </a:extLst>
          </p:cNvPr>
          <p:cNvSpPr>
            <a:spLocks noGrp="1" noChangeArrowheads="1"/>
          </p:cNvSpPr>
          <p:nvPr>
            <p:ph type="sldNum" sz="quarter" idx="12"/>
          </p:nvPr>
        </p:nvSpPr>
        <p:spPr>
          <a:ln/>
        </p:spPr>
        <p:txBody>
          <a:bodyPr/>
          <a:lstStyle>
            <a:lvl1pPr>
              <a:defRPr/>
            </a:lvl1pPr>
          </a:lstStyle>
          <a:p>
            <a:pPr>
              <a:defRPr/>
            </a:pPr>
            <a:fld id="{6602A0A6-9652-B143-9704-FCCE6AE686CC}" type="slidenum">
              <a:rPr lang="en-US" altLang="en-US"/>
              <a:pPr>
                <a:defRPr/>
              </a:pPr>
              <a:t>‹#›</a:t>
            </a:fld>
            <a:endParaRPr lang="en-US" altLang="en-US"/>
          </a:p>
        </p:txBody>
      </p:sp>
    </p:spTree>
    <p:extLst>
      <p:ext uri="{BB962C8B-B14F-4D97-AF65-F5344CB8AC3E}">
        <p14:creationId xmlns:p14="http://schemas.microsoft.com/office/powerpoint/2010/main" val="1995141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49D7A7-E31E-8CED-A82B-C9198117E4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11DC3F-29DF-A1DD-F112-16D69C79C9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DDA0C50-2F16-6063-035A-01068D1FA5C2}"/>
              </a:ext>
            </a:extLst>
          </p:cNvPr>
          <p:cNvSpPr>
            <a:spLocks noGrp="1" noChangeArrowheads="1"/>
          </p:cNvSpPr>
          <p:nvPr>
            <p:ph type="sldNum" sz="quarter" idx="12"/>
          </p:nvPr>
        </p:nvSpPr>
        <p:spPr>
          <a:ln/>
        </p:spPr>
        <p:txBody>
          <a:bodyPr/>
          <a:lstStyle>
            <a:lvl1pPr>
              <a:defRPr/>
            </a:lvl1pPr>
          </a:lstStyle>
          <a:p>
            <a:pPr>
              <a:defRPr/>
            </a:pPr>
            <a:fld id="{05D6C4F4-578F-D44E-A36C-ED6AF3207D30}" type="slidenum">
              <a:rPr lang="en-US" altLang="en-US"/>
              <a:pPr>
                <a:defRPr/>
              </a:pPr>
              <a:t>‹#›</a:t>
            </a:fld>
            <a:endParaRPr lang="en-US" altLang="en-US"/>
          </a:p>
        </p:txBody>
      </p:sp>
    </p:spTree>
    <p:extLst>
      <p:ext uri="{BB962C8B-B14F-4D97-AF65-F5344CB8AC3E}">
        <p14:creationId xmlns:p14="http://schemas.microsoft.com/office/powerpoint/2010/main" val="41628801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07DA57D-7571-6975-10F6-2FF0B55F29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0F1419-1B4B-9C36-2D1D-AAF4C3A9DFF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AF2D720-4006-9A84-10AC-212E76B09BAB}"/>
              </a:ext>
            </a:extLst>
          </p:cNvPr>
          <p:cNvSpPr>
            <a:spLocks noGrp="1" noChangeArrowheads="1"/>
          </p:cNvSpPr>
          <p:nvPr>
            <p:ph type="sldNum" sz="quarter" idx="12"/>
          </p:nvPr>
        </p:nvSpPr>
        <p:spPr>
          <a:ln/>
        </p:spPr>
        <p:txBody>
          <a:bodyPr/>
          <a:lstStyle>
            <a:lvl1pPr>
              <a:defRPr/>
            </a:lvl1pPr>
          </a:lstStyle>
          <a:p>
            <a:pPr>
              <a:defRPr/>
            </a:pPr>
            <a:fld id="{534A9E3E-3E2D-2F42-BA2A-96BDCF68BE91}" type="slidenum">
              <a:rPr lang="en-US" altLang="en-US"/>
              <a:pPr>
                <a:defRPr/>
              </a:pPr>
              <a:t>‹#›</a:t>
            </a:fld>
            <a:endParaRPr lang="en-US" altLang="en-US"/>
          </a:p>
        </p:txBody>
      </p:sp>
    </p:spTree>
    <p:extLst>
      <p:ext uri="{BB962C8B-B14F-4D97-AF65-F5344CB8AC3E}">
        <p14:creationId xmlns:p14="http://schemas.microsoft.com/office/powerpoint/2010/main" val="3030049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B5ECD8-1E04-7CAC-DB71-05143A78C0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E1E097-EFC1-AC13-8A25-7A533EDA43D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029C131-6F53-4F67-3592-77D3BCE96ECF}"/>
              </a:ext>
            </a:extLst>
          </p:cNvPr>
          <p:cNvSpPr>
            <a:spLocks noGrp="1" noChangeArrowheads="1"/>
          </p:cNvSpPr>
          <p:nvPr>
            <p:ph type="sldNum" sz="quarter" idx="12"/>
          </p:nvPr>
        </p:nvSpPr>
        <p:spPr>
          <a:ln/>
        </p:spPr>
        <p:txBody>
          <a:bodyPr/>
          <a:lstStyle>
            <a:lvl1pPr>
              <a:defRPr/>
            </a:lvl1pPr>
          </a:lstStyle>
          <a:p>
            <a:pPr>
              <a:defRPr/>
            </a:pPr>
            <a:fld id="{E60E0F1D-AEAF-304E-A6AC-61AC12D11235}" type="slidenum">
              <a:rPr lang="en-US" altLang="en-US"/>
              <a:pPr>
                <a:defRPr/>
              </a:pPr>
              <a:t>‹#›</a:t>
            </a:fld>
            <a:endParaRPr lang="en-US" altLang="en-US"/>
          </a:p>
        </p:txBody>
      </p:sp>
    </p:spTree>
    <p:extLst>
      <p:ext uri="{BB962C8B-B14F-4D97-AF65-F5344CB8AC3E}">
        <p14:creationId xmlns:p14="http://schemas.microsoft.com/office/powerpoint/2010/main" val="2974405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1FC7A07-1210-A38D-2D3B-12BD444777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3C4F31-1356-6963-0B39-669642B5373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98AC95B-F758-2C8B-123E-D349581165AE}"/>
              </a:ext>
            </a:extLst>
          </p:cNvPr>
          <p:cNvSpPr>
            <a:spLocks noGrp="1" noChangeArrowheads="1"/>
          </p:cNvSpPr>
          <p:nvPr>
            <p:ph type="sldNum" sz="quarter" idx="12"/>
          </p:nvPr>
        </p:nvSpPr>
        <p:spPr>
          <a:ln/>
        </p:spPr>
        <p:txBody>
          <a:bodyPr/>
          <a:lstStyle>
            <a:lvl1pPr>
              <a:defRPr/>
            </a:lvl1pPr>
          </a:lstStyle>
          <a:p>
            <a:pPr>
              <a:defRPr/>
            </a:pPr>
            <a:fld id="{AE9B5202-CA65-7947-88A8-33E5A56B8427}" type="slidenum">
              <a:rPr lang="en-US" altLang="en-US"/>
              <a:pPr>
                <a:defRPr/>
              </a:pPr>
              <a:t>‹#›</a:t>
            </a:fld>
            <a:endParaRPr lang="en-US" altLang="en-US"/>
          </a:p>
        </p:txBody>
      </p:sp>
    </p:spTree>
    <p:extLst>
      <p:ext uri="{BB962C8B-B14F-4D97-AF65-F5344CB8AC3E}">
        <p14:creationId xmlns:p14="http://schemas.microsoft.com/office/powerpoint/2010/main" val="40965284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F1EFC51-49CA-BA2C-CA97-E248D4B1C2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285CD2-48C2-E327-1CED-966DC512C1F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D83D391-E07A-F5FC-C6F4-99FA52552FF1}"/>
              </a:ext>
            </a:extLst>
          </p:cNvPr>
          <p:cNvSpPr>
            <a:spLocks noGrp="1" noChangeArrowheads="1"/>
          </p:cNvSpPr>
          <p:nvPr>
            <p:ph type="sldNum" sz="quarter" idx="12"/>
          </p:nvPr>
        </p:nvSpPr>
        <p:spPr>
          <a:ln/>
        </p:spPr>
        <p:txBody>
          <a:bodyPr/>
          <a:lstStyle>
            <a:lvl1pPr>
              <a:defRPr/>
            </a:lvl1pPr>
          </a:lstStyle>
          <a:p>
            <a:pPr>
              <a:defRPr/>
            </a:pPr>
            <a:fld id="{BDA50A5B-4EDA-6A45-970D-9BAE6E84BA54}" type="slidenum">
              <a:rPr lang="en-US" altLang="en-US"/>
              <a:pPr>
                <a:defRPr/>
              </a:pPr>
              <a:t>‹#›</a:t>
            </a:fld>
            <a:endParaRPr lang="en-US" altLang="en-US"/>
          </a:p>
        </p:txBody>
      </p:sp>
    </p:spTree>
    <p:extLst>
      <p:ext uri="{BB962C8B-B14F-4D97-AF65-F5344CB8AC3E}">
        <p14:creationId xmlns:p14="http://schemas.microsoft.com/office/powerpoint/2010/main" val="288981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170AD0-6532-0534-C7C3-A01BAFEC466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F8376E2-48E8-922C-235A-FCF46B54096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249D977-04B8-160B-6C2A-87BE8E703054}"/>
              </a:ext>
            </a:extLst>
          </p:cNvPr>
          <p:cNvSpPr>
            <a:spLocks noGrp="1" noChangeArrowheads="1"/>
          </p:cNvSpPr>
          <p:nvPr>
            <p:ph type="sldNum" sz="quarter" idx="12"/>
          </p:nvPr>
        </p:nvSpPr>
        <p:spPr>
          <a:ln/>
        </p:spPr>
        <p:txBody>
          <a:bodyPr/>
          <a:lstStyle>
            <a:lvl1pPr>
              <a:defRPr/>
            </a:lvl1pPr>
          </a:lstStyle>
          <a:p>
            <a:pPr>
              <a:defRPr/>
            </a:pPr>
            <a:fld id="{97410386-8196-EC4B-9060-F3D6144993FF}" type="slidenum">
              <a:rPr lang="en-US" altLang="en-US"/>
              <a:pPr>
                <a:defRPr/>
              </a:pPr>
              <a:t>‹#›</a:t>
            </a:fld>
            <a:endParaRPr lang="en-US" altLang="en-US"/>
          </a:p>
        </p:txBody>
      </p:sp>
    </p:spTree>
    <p:extLst>
      <p:ext uri="{BB962C8B-B14F-4D97-AF65-F5344CB8AC3E}">
        <p14:creationId xmlns:p14="http://schemas.microsoft.com/office/powerpoint/2010/main" val="9090611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B9EB8F5-D716-20B3-60E1-881BCC00C4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17F95C7-099A-4C39-AB36-3F5E8D638EB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A3F7DCB-0A3D-F2B9-0849-8EB01BE09A4B}"/>
              </a:ext>
            </a:extLst>
          </p:cNvPr>
          <p:cNvSpPr>
            <a:spLocks noGrp="1" noChangeArrowheads="1"/>
          </p:cNvSpPr>
          <p:nvPr>
            <p:ph type="sldNum" sz="quarter" idx="12"/>
          </p:nvPr>
        </p:nvSpPr>
        <p:spPr>
          <a:ln/>
        </p:spPr>
        <p:txBody>
          <a:bodyPr/>
          <a:lstStyle>
            <a:lvl1pPr>
              <a:defRPr/>
            </a:lvl1pPr>
          </a:lstStyle>
          <a:p>
            <a:pPr>
              <a:defRPr/>
            </a:pPr>
            <a:fld id="{0BB8C9AD-6881-F542-96D7-E3AB55A6C186}" type="slidenum">
              <a:rPr lang="en-US" altLang="en-US"/>
              <a:pPr>
                <a:defRPr/>
              </a:pPr>
              <a:t>‹#›</a:t>
            </a:fld>
            <a:endParaRPr lang="en-US" altLang="en-US"/>
          </a:p>
        </p:txBody>
      </p:sp>
    </p:spTree>
    <p:extLst>
      <p:ext uri="{BB962C8B-B14F-4D97-AF65-F5344CB8AC3E}">
        <p14:creationId xmlns:p14="http://schemas.microsoft.com/office/powerpoint/2010/main" val="2369036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CBBD18-A866-A77F-FBED-E352F02C90E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B854171-D7AE-7D65-DCB8-24F46DD0557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3306ABD8-18D2-9201-AE8F-01BF973548BF}"/>
              </a:ext>
            </a:extLst>
          </p:cNvPr>
          <p:cNvSpPr>
            <a:spLocks noGrp="1" noChangeArrowheads="1"/>
          </p:cNvSpPr>
          <p:nvPr>
            <p:ph type="sldNum" sz="quarter" idx="12"/>
          </p:nvPr>
        </p:nvSpPr>
        <p:spPr>
          <a:ln/>
        </p:spPr>
        <p:txBody>
          <a:bodyPr/>
          <a:lstStyle>
            <a:lvl1pPr>
              <a:defRPr/>
            </a:lvl1pPr>
          </a:lstStyle>
          <a:p>
            <a:pPr>
              <a:defRPr/>
            </a:pPr>
            <a:fld id="{6F4195F1-9324-A948-B92F-86F35BF16FF4}" type="slidenum">
              <a:rPr lang="en-US" altLang="en-US"/>
              <a:pPr>
                <a:defRPr/>
              </a:pPr>
              <a:t>‹#›</a:t>
            </a:fld>
            <a:endParaRPr lang="en-US" altLang="en-US"/>
          </a:p>
        </p:txBody>
      </p:sp>
    </p:spTree>
    <p:extLst>
      <p:ext uri="{BB962C8B-B14F-4D97-AF65-F5344CB8AC3E}">
        <p14:creationId xmlns:p14="http://schemas.microsoft.com/office/powerpoint/2010/main" val="1178457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A60D7D-E1C9-C51F-C221-FECE9915AD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96FC91C-EDBA-0DDC-437F-6D9B86DE214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F139462F-2FA4-0B01-E00D-5C212E4EE9FF}"/>
              </a:ext>
            </a:extLst>
          </p:cNvPr>
          <p:cNvSpPr>
            <a:spLocks noGrp="1" noChangeArrowheads="1"/>
          </p:cNvSpPr>
          <p:nvPr>
            <p:ph type="sldNum" sz="quarter" idx="12"/>
          </p:nvPr>
        </p:nvSpPr>
        <p:spPr>
          <a:ln/>
        </p:spPr>
        <p:txBody>
          <a:bodyPr/>
          <a:lstStyle>
            <a:lvl1pPr>
              <a:defRPr/>
            </a:lvl1pPr>
          </a:lstStyle>
          <a:p>
            <a:pPr>
              <a:defRPr/>
            </a:pPr>
            <a:fld id="{F4BE65FC-5981-864B-9E65-42BAF0D9E44B}" type="slidenum">
              <a:rPr lang="en-US" altLang="en-US"/>
              <a:pPr>
                <a:defRPr/>
              </a:pPr>
              <a:t>‹#›</a:t>
            </a:fld>
            <a:endParaRPr lang="en-US" altLang="en-US"/>
          </a:p>
        </p:txBody>
      </p:sp>
    </p:spTree>
    <p:extLst>
      <p:ext uri="{BB962C8B-B14F-4D97-AF65-F5344CB8AC3E}">
        <p14:creationId xmlns:p14="http://schemas.microsoft.com/office/powerpoint/2010/main" val="2160772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E515150-28CC-2FC2-745D-BBF6DE4AF4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28BA68-3055-3735-2AC0-7438C34A6F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36831AA-79EF-01A8-BE74-A0C00F406504}"/>
              </a:ext>
            </a:extLst>
          </p:cNvPr>
          <p:cNvSpPr>
            <a:spLocks noGrp="1" noChangeArrowheads="1"/>
          </p:cNvSpPr>
          <p:nvPr>
            <p:ph type="sldNum" sz="quarter" idx="12"/>
          </p:nvPr>
        </p:nvSpPr>
        <p:spPr>
          <a:ln/>
        </p:spPr>
        <p:txBody>
          <a:bodyPr/>
          <a:lstStyle>
            <a:lvl1pPr>
              <a:defRPr/>
            </a:lvl1pPr>
          </a:lstStyle>
          <a:p>
            <a:pPr>
              <a:defRPr/>
            </a:pPr>
            <a:fld id="{E0232A32-C296-8244-9561-33351ACEDA15}" type="slidenum">
              <a:rPr lang="en-US" altLang="en-US"/>
              <a:pPr>
                <a:defRPr/>
              </a:pPr>
              <a:t>‹#›</a:t>
            </a:fld>
            <a:endParaRPr lang="en-US" altLang="en-US"/>
          </a:p>
        </p:txBody>
      </p:sp>
    </p:spTree>
    <p:extLst>
      <p:ext uri="{BB962C8B-B14F-4D97-AF65-F5344CB8AC3E}">
        <p14:creationId xmlns:p14="http://schemas.microsoft.com/office/powerpoint/2010/main" val="27758461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EE0088-3727-E01B-6EF4-A278CEF242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6C67B6-4BE6-D2F5-358D-71ECF869DA5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888B9C5-898E-0D31-E6A9-9E26EAE1A912}"/>
              </a:ext>
            </a:extLst>
          </p:cNvPr>
          <p:cNvSpPr>
            <a:spLocks noGrp="1" noChangeArrowheads="1"/>
          </p:cNvSpPr>
          <p:nvPr>
            <p:ph type="sldNum" sz="quarter" idx="12"/>
          </p:nvPr>
        </p:nvSpPr>
        <p:spPr>
          <a:ln/>
        </p:spPr>
        <p:txBody>
          <a:bodyPr/>
          <a:lstStyle>
            <a:lvl1pPr>
              <a:defRPr/>
            </a:lvl1pPr>
          </a:lstStyle>
          <a:p>
            <a:pPr>
              <a:defRPr/>
            </a:pPr>
            <a:fld id="{AB27C00B-A4B8-134E-B792-162D186D9674}" type="slidenum">
              <a:rPr lang="en-US" altLang="en-US"/>
              <a:pPr>
                <a:defRPr/>
              </a:pPr>
              <a:t>‹#›</a:t>
            </a:fld>
            <a:endParaRPr lang="en-US" altLang="en-US"/>
          </a:p>
        </p:txBody>
      </p:sp>
    </p:spTree>
    <p:extLst>
      <p:ext uri="{BB962C8B-B14F-4D97-AF65-F5344CB8AC3E}">
        <p14:creationId xmlns:p14="http://schemas.microsoft.com/office/powerpoint/2010/main" val="1627853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C0278C-99A6-A11F-AFF0-88CA6D63BC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31658D-0282-C1FD-2CA4-4DB2C73504F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8EA1DD4-E16C-E4DE-4BD1-818107F95726}"/>
              </a:ext>
            </a:extLst>
          </p:cNvPr>
          <p:cNvSpPr>
            <a:spLocks noGrp="1" noChangeArrowheads="1"/>
          </p:cNvSpPr>
          <p:nvPr>
            <p:ph type="sldNum" sz="quarter" idx="12"/>
          </p:nvPr>
        </p:nvSpPr>
        <p:spPr>
          <a:ln/>
        </p:spPr>
        <p:txBody>
          <a:bodyPr/>
          <a:lstStyle>
            <a:lvl1pPr>
              <a:defRPr/>
            </a:lvl1pPr>
          </a:lstStyle>
          <a:p>
            <a:pPr>
              <a:defRPr/>
            </a:pPr>
            <a:fld id="{35FAD661-1AE7-6747-8B86-7733DA2098FB}" type="slidenum">
              <a:rPr lang="en-US" altLang="en-US"/>
              <a:pPr>
                <a:defRPr/>
              </a:pPr>
              <a:t>‹#›</a:t>
            </a:fld>
            <a:endParaRPr lang="en-US" altLang="en-US"/>
          </a:p>
        </p:txBody>
      </p:sp>
    </p:spTree>
    <p:extLst>
      <p:ext uri="{BB962C8B-B14F-4D97-AF65-F5344CB8AC3E}">
        <p14:creationId xmlns:p14="http://schemas.microsoft.com/office/powerpoint/2010/main" val="1477491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71F84D-9552-7AE8-0458-3BCF3F197B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904A30-0DEF-3A8C-02E4-672C8D28CE2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BCA2BCE-FBBA-5CB7-4173-7B4336B5EE3E}"/>
              </a:ext>
            </a:extLst>
          </p:cNvPr>
          <p:cNvSpPr>
            <a:spLocks noGrp="1" noChangeArrowheads="1"/>
          </p:cNvSpPr>
          <p:nvPr>
            <p:ph type="sldNum" sz="quarter" idx="12"/>
          </p:nvPr>
        </p:nvSpPr>
        <p:spPr>
          <a:ln/>
        </p:spPr>
        <p:txBody>
          <a:bodyPr/>
          <a:lstStyle>
            <a:lvl1pPr>
              <a:defRPr/>
            </a:lvl1pPr>
          </a:lstStyle>
          <a:p>
            <a:pPr>
              <a:defRPr/>
            </a:pPr>
            <a:fld id="{3838C5EF-0027-D849-9BB6-0425A60F844C}" type="slidenum">
              <a:rPr lang="en-US" altLang="en-US"/>
              <a:pPr>
                <a:defRPr/>
              </a:pPr>
              <a:t>‹#›</a:t>
            </a:fld>
            <a:endParaRPr lang="en-US" altLang="en-US"/>
          </a:p>
        </p:txBody>
      </p:sp>
    </p:spTree>
    <p:extLst>
      <p:ext uri="{BB962C8B-B14F-4D97-AF65-F5344CB8AC3E}">
        <p14:creationId xmlns:p14="http://schemas.microsoft.com/office/powerpoint/2010/main" val="3427366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51E515-8D7A-2502-265A-1E8B828B2A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B602C2-7F8F-0D62-603F-8BF45C32909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095BFC0-16CC-DACE-8C3A-ECF61B94FE1E}"/>
              </a:ext>
            </a:extLst>
          </p:cNvPr>
          <p:cNvSpPr>
            <a:spLocks noGrp="1" noChangeArrowheads="1"/>
          </p:cNvSpPr>
          <p:nvPr>
            <p:ph type="sldNum" sz="quarter" idx="12"/>
          </p:nvPr>
        </p:nvSpPr>
        <p:spPr>
          <a:ln/>
        </p:spPr>
        <p:txBody>
          <a:bodyPr/>
          <a:lstStyle>
            <a:lvl1pPr>
              <a:defRPr/>
            </a:lvl1pPr>
          </a:lstStyle>
          <a:p>
            <a:pPr>
              <a:defRPr/>
            </a:pPr>
            <a:fld id="{A383923F-A77E-C346-83A7-1C5F655BF48B}" type="slidenum">
              <a:rPr lang="en-US" altLang="en-US"/>
              <a:pPr>
                <a:defRPr/>
              </a:pPr>
              <a:t>‹#›</a:t>
            </a:fld>
            <a:endParaRPr lang="en-US" altLang="en-US"/>
          </a:p>
        </p:txBody>
      </p:sp>
    </p:spTree>
    <p:extLst>
      <p:ext uri="{BB962C8B-B14F-4D97-AF65-F5344CB8AC3E}">
        <p14:creationId xmlns:p14="http://schemas.microsoft.com/office/powerpoint/2010/main" val="37389218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82CD00-DB9E-BD7D-4513-8B16B1449F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15805D-C8A0-0298-8B2F-3E86FA359B0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DCFB9B4-8267-B920-1EFE-D964A2B9EAE2}"/>
              </a:ext>
            </a:extLst>
          </p:cNvPr>
          <p:cNvSpPr>
            <a:spLocks noGrp="1" noChangeArrowheads="1"/>
          </p:cNvSpPr>
          <p:nvPr>
            <p:ph type="sldNum" sz="quarter" idx="12"/>
          </p:nvPr>
        </p:nvSpPr>
        <p:spPr>
          <a:ln/>
        </p:spPr>
        <p:txBody>
          <a:bodyPr/>
          <a:lstStyle>
            <a:lvl1pPr>
              <a:defRPr/>
            </a:lvl1pPr>
          </a:lstStyle>
          <a:p>
            <a:pPr>
              <a:defRPr/>
            </a:pPr>
            <a:fld id="{5BD29836-699B-3E44-9662-02165BC3FEB0}" type="slidenum">
              <a:rPr lang="en-US" altLang="en-US"/>
              <a:pPr>
                <a:defRPr/>
              </a:pPr>
              <a:t>‹#›</a:t>
            </a:fld>
            <a:endParaRPr lang="en-US" altLang="en-US"/>
          </a:p>
        </p:txBody>
      </p:sp>
    </p:spTree>
    <p:extLst>
      <p:ext uri="{BB962C8B-B14F-4D97-AF65-F5344CB8AC3E}">
        <p14:creationId xmlns:p14="http://schemas.microsoft.com/office/powerpoint/2010/main" val="1939496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C75825C-18BD-1681-4683-6FA5E301DF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7F1FB0-D16A-05F4-BEB4-F8398B5FDD9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9D871B5-F6BF-DF89-3C9D-12BA58D974BA}"/>
              </a:ext>
            </a:extLst>
          </p:cNvPr>
          <p:cNvSpPr>
            <a:spLocks noGrp="1" noChangeArrowheads="1"/>
          </p:cNvSpPr>
          <p:nvPr>
            <p:ph type="sldNum" sz="quarter" idx="12"/>
          </p:nvPr>
        </p:nvSpPr>
        <p:spPr>
          <a:ln/>
        </p:spPr>
        <p:txBody>
          <a:bodyPr/>
          <a:lstStyle>
            <a:lvl1pPr>
              <a:defRPr/>
            </a:lvl1pPr>
          </a:lstStyle>
          <a:p>
            <a:pPr>
              <a:defRPr/>
            </a:pPr>
            <a:fld id="{7E25EF9C-A488-344C-9DFB-82D74F8B0BC3}" type="slidenum">
              <a:rPr lang="en-US" altLang="en-US"/>
              <a:pPr>
                <a:defRPr/>
              </a:pPr>
              <a:t>‹#›</a:t>
            </a:fld>
            <a:endParaRPr lang="en-US" altLang="en-US"/>
          </a:p>
        </p:txBody>
      </p:sp>
    </p:spTree>
    <p:extLst>
      <p:ext uri="{BB962C8B-B14F-4D97-AF65-F5344CB8AC3E}">
        <p14:creationId xmlns:p14="http://schemas.microsoft.com/office/powerpoint/2010/main" val="3633570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402450D-BC0D-D2BE-9A1E-5F9CFA92592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60A6FD-6CCC-2E73-F9EA-6E27A40A7EB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86AFE7B9-96FA-CA5B-F29D-EC51DB4108C1}"/>
              </a:ext>
            </a:extLst>
          </p:cNvPr>
          <p:cNvSpPr>
            <a:spLocks noGrp="1" noChangeArrowheads="1"/>
          </p:cNvSpPr>
          <p:nvPr>
            <p:ph type="sldNum" sz="quarter" idx="12"/>
          </p:nvPr>
        </p:nvSpPr>
        <p:spPr>
          <a:ln/>
        </p:spPr>
        <p:txBody>
          <a:bodyPr/>
          <a:lstStyle>
            <a:lvl1pPr>
              <a:defRPr/>
            </a:lvl1pPr>
          </a:lstStyle>
          <a:p>
            <a:pPr>
              <a:defRPr/>
            </a:pPr>
            <a:fld id="{1FEBA0B9-87D4-4D4C-B8EF-71D04744FE03}" type="slidenum">
              <a:rPr lang="en-US" altLang="en-US"/>
              <a:pPr>
                <a:defRPr/>
              </a:pPr>
              <a:t>‹#›</a:t>
            </a:fld>
            <a:endParaRPr lang="en-US" altLang="en-US"/>
          </a:p>
        </p:txBody>
      </p:sp>
    </p:spTree>
    <p:extLst>
      <p:ext uri="{BB962C8B-B14F-4D97-AF65-F5344CB8AC3E}">
        <p14:creationId xmlns:p14="http://schemas.microsoft.com/office/powerpoint/2010/main" val="25459323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50E8B0E-69C4-66EA-9751-26C9E85D7C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ADABFB-FF24-E2C9-747A-326DEEC987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C0D3DEF-9BDE-9217-90CE-68DD4009A431}"/>
              </a:ext>
            </a:extLst>
          </p:cNvPr>
          <p:cNvSpPr>
            <a:spLocks noGrp="1" noChangeArrowheads="1"/>
          </p:cNvSpPr>
          <p:nvPr>
            <p:ph type="sldNum" sz="quarter" idx="12"/>
          </p:nvPr>
        </p:nvSpPr>
        <p:spPr>
          <a:ln/>
        </p:spPr>
        <p:txBody>
          <a:bodyPr/>
          <a:lstStyle>
            <a:lvl1pPr>
              <a:defRPr/>
            </a:lvl1pPr>
          </a:lstStyle>
          <a:p>
            <a:pPr>
              <a:defRPr/>
            </a:pPr>
            <a:fld id="{C4D7B17F-25C3-D249-8BF4-09E1FA297D11}" type="slidenum">
              <a:rPr lang="en-US" altLang="en-US"/>
              <a:pPr>
                <a:defRPr/>
              </a:pPr>
              <a:t>‹#›</a:t>
            </a:fld>
            <a:endParaRPr lang="en-US" altLang="en-US"/>
          </a:p>
        </p:txBody>
      </p:sp>
    </p:spTree>
    <p:extLst>
      <p:ext uri="{BB962C8B-B14F-4D97-AF65-F5344CB8AC3E}">
        <p14:creationId xmlns:p14="http://schemas.microsoft.com/office/powerpoint/2010/main" val="1688123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FA46A18-086D-D45D-E006-B3BAA5EAFB8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D4B2826-A951-EB99-552B-408656ECD4D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B92ABCC-9D4A-13AB-DD4A-296CFC211AE3}"/>
              </a:ext>
            </a:extLst>
          </p:cNvPr>
          <p:cNvSpPr>
            <a:spLocks noGrp="1" noChangeArrowheads="1"/>
          </p:cNvSpPr>
          <p:nvPr>
            <p:ph type="sldNum" sz="quarter" idx="12"/>
          </p:nvPr>
        </p:nvSpPr>
        <p:spPr>
          <a:ln/>
        </p:spPr>
        <p:txBody>
          <a:bodyPr/>
          <a:lstStyle>
            <a:lvl1pPr>
              <a:defRPr/>
            </a:lvl1pPr>
          </a:lstStyle>
          <a:p>
            <a:pPr>
              <a:defRPr/>
            </a:pPr>
            <a:fld id="{CFF04C71-601A-7D43-AABF-6E2A5D2AD9D8}" type="slidenum">
              <a:rPr lang="en-US" altLang="en-US"/>
              <a:pPr>
                <a:defRPr/>
              </a:pPr>
              <a:t>‹#›</a:t>
            </a:fld>
            <a:endParaRPr lang="en-US" altLang="en-US"/>
          </a:p>
        </p:txBody>
      </p:sp>
    </p:spTree>
    <p:extLst>
      <p:ext uri="{BB962C8B-B14F-4D97-AF65-F5344CB8AC3E}">
        <p14:creationId xmlns:p14="http://schemas.microsoft.com/office/powerpoint/2010/main" val="4142233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717C418-7BCF-BCD6-359B-0CAC6045A44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23CE91F-17B7-369A-FC3D-5AE24AEB982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2111DC4-6E16-0274-C9A8-58A5AB1297E3}"/>
              </a:ext>
            </a:extLst>
          </p:cNvPr>
          <p:cNvSpPr>
            <a:spLocks noGrp="1" noChangeArrowheads="1"/>
          </p:cNvSpPr>
          <p:nvPr>
            <p:ph type="sldNum" sz="quarter" idx="12"/>
          </p:nvPr>
        </p:nvSpPr>
        <p:spPr>
          <a:ln/>
        </p:spPr>
        <p:txBody>
          <a:bodyPr/>
          <a:lstStyle>
            <a:lvl1pPr>
              <a:defRPr/>
            </a:lvl1pPr>
          </a:lstStyle>
          <a:p>
            <a:pPr>
              <a:defRPr/>
            </a:pPr>
            <a:fld id="{CF8071D7-711F-E84E-8573-D135116A7BB7}" type="slidenum">
              <a:rPr lang="en-US" altLang="en-US"/>
              <a:pPr>
                <a:defRPr/>
              </a:pPr>
              <a:t>‹#›</a:t>
            </a:fld>
            <a:endParaRPr lang="en-US" altLang="en-US"/>
          </a:p>
        </p:txBody>
      </p:sp>
    </p:spTree>
    <p:extLst>
      <p:ext uri="{BB962C8B-B14F-4D97-AF65-F5344CB8AC3E}">
        <p14:creationId xmlns:p14="http://schemas.microsoft.com/office/powerpoint/2010/main" val="33105731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776D83B-305A-9FA6-5ADF-D28C7BCFA2F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0C0B5B5-C427-4A34-6E5A-F49D1538642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3D3043E-86CE-A55E-8580-F0959D40BB40}"/>
              </a:ext>
            </a:extLst>
          </p:cNvPr>
          <p:cNvSpPr>
            <a:spLocks noGrp="1" noChangeArrowheads="1"/>
          </p:cNvSpPr>
          <p:nvPr>
            <p:ph type="sldNum" sz="quarter" idx="12"/>
          </p:nvPr>
        </p:nvSpPr>
        <p:spPr>
          <a:ln/>
        </p:spPr>
        <p:txBody>
          <a:bodyPr/>
          <a:lstStyle>
            <a:lvl1pPr>
              <a:defRPr/>
            </a:lvl1pPr>
          </a:lstStyle>
          <a:p>
            <a:pPr>
              <a:defRPr/>
            </a:pPr>
            <a:fld id="{90AF90F7-43A2-9945-A094-14B331A64204}" type="slidenum">
              <a:rPr lang="en-US" altLang="en-US"/>
              <a:pPr>
                <a:defRPr/>
              </a:pPr>
              <a:t>‹#›</a:t>
            </a:fld>
            <a:endParaRPr lang="en-US" altLang="en-US"/>
          </a:p>
        </p:txBody>
      </p:sp>
    </p:spTree>
    <p:extLst>
      <p:ext uri="{BB962C8B-B14F-4D97-AF65-F5344CB8AC3E}">
        <p14:creationId xmlns:p14="http://schemas.microsoft.com/office/powerpoint/2010/main" val="38593694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21AB54-8FF1-BB97-453E-AAFC71B6FB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DF866F-3B45-7B4D-E4F4-CF26FBEBEF7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1348392-6DB6-B833-32EC-DD36A6640C53}"/>
              </a:ext>
            </a:extLst>
          </p:cNvPr>
          <p:cNvSpPr>
            <a:spLocks noGrp="1" noChangeArrowheads="1"/>
          </p:cNvSpPr>
          <p:nvPr>
            <p:ph type="sldNum" sz="quarter" idx="12"/>
          </p:nvPr>
        </p:nvSpPr>
        <p:spPr>
          <a:ln/>
        </p:spPr>
        <p:txBody>
          <a:bodyPr/>
          <a:lstStyle>
            <a:lvl1pPr>
              <a:defRPr/>
            </a:lvl1pPr>
          </a:lstStyle>
          <a:p>
            <a:pPr>
              <a:defRPr/>
            </a:pPr>
            <a:fld id="{D42C01DA-7BBB-E54F-A0CA-0C759ECE2882}" type="slidenum">
              <a:rPr lang="en-US" altLang="en-US"/>
              <a:pPr>
                <a:defRPr/>
              </a:pPr>
              <a:t>‹#›</a:t>
            </a:fld>
            <a:endParaRPr lang="en-US" altLang="en-US"/>
          </a:p>
        </p:txBody>
      </p:sp>
    </p:spTree>
    <p:extLst>
      <p:ext uri="{BB962C8B-B14F-4D97-AF65-F5344CB8AC3E}">
        <p14:creationId xmlns:p14="http://schemas.microsoft.com/office/powerpoint/2010/main" val="12457734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890FE15-02A8-BDCD-1F1A-A503305312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D0AADB-F1BD-5303-E7BE-6EA0877DAB6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2A29F7F-0C6E-AA3A-65C6-A53BACBDC195}"/>
              </a:ext>
            </a:extLst>
          </p:cNvPr>
          <p:cNvSpPr>
            <a:spLocks noGrp="1" noChangeArrowheads="1"/>
          </p:cNvSpPr>
          <p:nvPr>
            <p:ph type="sldNum" sz="quarter" idx="12"/>
          </p:nvPr>
        </p:nvSpPr>
        <p:spPr>
          <a:ln/>
        </p:spPr>
        <p:txBody>
          <a:bodyPr/>
          <a:lstStyle>
            <a:lvl1pPr>
              <a:defRPr/>
            </a:lvl1pPr>
          </a:lstStyle>
          <a:p>
            <a:pPr>
              <a:defRPr/>
            </a:pPr>
            <a:fld id="{D48255C3-6995-1C40-8443-3D3DE08251FB}" type="slidenum">
              <a:rPr lang="en-US" altLang="en-US"/>
              <a:pPr>
                <a:defRPr/>
              </a:pPr>
              <a:t>‹#›</a:t>
            </a:fld>
            <a:endParaRPr lang="en-US" altLang="en-US"/>
          </a:p>
        </p:txBody>
      </p:sp>
    </p:spTree>
    <p:extLst>
      <p:ext uri="{BB962C8B-B14F-4D97-AF65-F5344CB8AC3E}">
        <p14:creationId xmlns:p14="http://schemas.microsoft.com/office/powerpoint/2010/main" val="2416028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026FFD-7FB4-FB07-AE6F-DC0E75B1E6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242844-99D6-3778-C2CB-F768A0C2585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AD00370-CA10-C1D3-D627-32A0643AAEDB}"/>
              </a:ext>
            </a:extLst>
          </p:cNvPr>
          <p:cNvSpPr>
            <a:spLocks noGrp="1" noChangeArrowheads="1"/>
          </p:cNvSpPr>
          <p:nvPr>
            <p:ph type="sldNum" sz="quarter" idx="12"/>
          </p:nvPr>
        </p:nvSpPr>
        <p:spPr>
          <a:ln/>
        </p:spPr>
        <p:txBody>
          <a:bodyPr/>
          <a:lstStyle>
            <a:lvl1pPr>
              <a:defRPr/>
            </a:lvl1pPr>
          </a:lstStyle>
          <a:p>
            <a:pPr>
              <a:defRPr/>
            </a:pPr>
            <a:fld id="{E59C30D2-4FBE-944C-9E62-B6A12E48516D}" type="slidenum">
              <a:rPr lang="en-US" altLang="en-US"/>
              <a:pPr>
                <a:defRPr/>
              </a:pPr>
              <a:t>‹#›</a:t>
            </a:fld>
            <a:endParaRPr lang="en-US" altLang="en-US"/>
          </a:p>
        </p:txBody>
      </p:sp>
    </p:spTree>
    <p:extLst>
      <p:ext uri="{BB962C8B-B14F-4D97-AF65-F5344CB8AC3E}">
        <p14:creationId xmlns:p14="http://schemas.microsoft.com/office/powerpoint/2010/main" val="2213820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E1F4F5-E5FB-56B4-F4F0-6DD78E0BAE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4C7560-A3FC-9DF2-289F-50225A4EF23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11ADEB4-858F-1307-CA5A-1A4F31B26B26}"/>
              </a:ext>
            </a:extLst>
          </p:cNvPr>
          <p:cNvSpPr>
            <a:spLocks noGrp="1" noChangeArrowheads="1"/>
          </p:cNvSpPr>
          <p:nvPr>
            <p:ph type="sldNum" sz="quarter" idx="12"/>
          </p:nvPr>
        </p:nvSpPr>
        <p:spPr>
          <a:ln/>
        </p:spPr>
        <p:txBody>
          <a:bodyPr/>
          <a:lstStyle>
            <a:lvl1pPr>
              <a:defRPr/>
            </a:lvl1pPr>
          </a:lstStyle>
          <a:p>
            <a:pPr>
              <a:defRPr/>
            </a:pPr>
            <a:fld id="{6D7C2E00-D478-D841-B03A-82208E5F9E26}" type="slidenum">
              <a:rPr lang="en-US" altLang="en-US"/>
              <a:pPr>
                <a:defRPr/>
              </a:pPr>
              <a:t>‹#›</a:t>
            </a:fld>
            <a:endParaRPr lang="en-US" altLang="en-US"/>
          </a:p>
        </p:txBody>
      </p:sp>
    </p:spTree>
    <p:extLst>
      <p:ext uri="{BB962C8B-B14F-4D97-AF65-F5344CB8AC3E}">
        <p14:creationId xmlns:p14="http://schemas.microsoft.com/office/powerpoint/2010/main" val="115707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6B0377-BDE4-C9C7-7856-E77EFD8E9DF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244A91A-8F3B-888C-5F1C-F4FCF00FED2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7E23F8C8-0329-53EF-2C88-4E8E00E5E788}"/>
              </a:ext>
            </a:extLst>
          </p:cNvPr>
          <p:cNvSpPr>
            <a:spLocks noGrp="1" noChangeArrowheads="1"/>
          </p:cNvSpPr>
          <p:nvPr>
            <p:ph type="sldNum" sz="quarter" idx="12"/>
          </p:nvPr>
        </p:nvSpPr>
        <p:spPr>
          <a:ln/>
        </p:spPr>
        <p:txBody>
          <a:bodyPr/>
          <a:lstStyle>
            <a:lvl1pPr>
              <a:defRPr/>
            </a:lvl1pPr>
          </a:lstStyle>
          <a:p>
            <a:pPr>
              <a:defRPr/>
            </a:pPr>
            <a:fld id="{4D121686-8F87-284F-A4BE-6421A5CF7A31}" type="slidenum">
              <a:rPr lang="en-US" altLang="en-US"/>
              <a:pPr>
                <a:defRPr/>
              </a:pPr>
              <a:t>‹#›</a:t>
            </a:fld>
            <a:endParaRPr lang="en-US" altLang="en-US"/>
          </a:p>
        </p:txBody>
      </p:sp>
    </p:spTree>
    <p:extLst>
      <p:ext uri="{BB962C8B-B14F-4D97-AF65-F5344CB8AC3E}">
        <p14:creationId xmlns:p14="http://schemas.microsoft.com/office/powerpoint/2010/main" val="4157739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921876F-2D3D-0F48-791B-801BF20458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200621-81CB-F881-0D5C-D2AC682726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AB59A2D-AB71-0CE8-AC8D-4FEF303EDC62}"/>
              </a:ext>
            </a:extLst>
          </p:cNvPr>
          <p:cNvSpPr>
            <a:spLocks noGrp="1" noChangeArrowheads="1"/>
          </p:cNvSpPr>
          <p:nvPr>
            <p:ph type="sldNum" sz="quarter" idx="12"/>
          </p:nvPr>
        </p:nvSpPr>
        <p:spPr>
          <a:ln/>
        </p:spPr>
        <p:txBody>
          <a:bodyPr/>
          <a:lstStyle>
            <a:lvl1pPr>
              <a:defRPr/>
            </a:lvl1pPr>
          </a:lstStyle>
          <a:p>
            <a:pPr>
              <a:defRPr/>
            </a:pPr>
            <a:fld id="{76EB4D06-1366-5349-857C-1AA11F331C35}" type="slidenum">
              <a:rPr lang="en-US" altLang="en-US"/>
              <a:pPr>
                <a:defRPr/>
              </a:pPr>
              <a:t>‹#›</a:t>
            </a:fld>
            <a:endParaRPr lang="en-US" altLang="en-US"/>
          </a:p>
        </p:txBody>
      </p:sp>
    </p:spTree>
    <p:extLst>
      <p:ext uri="{BB962C8B-B14F-4D97-AF65-F5344CB8AC3E}">
        <p14:creationId xmlns:p14="http://schemas.microsoft.com/office/powerpoint/2010/main" val="3005606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FCB39F-E0DF-31CD-CD04-1F90C71E50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20FBD6-B33E-CC05-551B-4E8BF427C7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634258D-6C33-8053-3F84-AB213E2737A0}"/>
              </a:ext>
            </a:extLst>
          </p:cNvPr>
          <p:cNvSpPr>
            <a:spLocks noGrp="1" noChangeArrowheads="1"/>
          </p:cNvSpPr>
          <p:nvPr>
            <p:ph type="sldNum" sz="quarter" idx="12"/>
          </p:nvPr>
        </p:nvSpPr>
        <p:spPr>
          <a:ln/>
        </p:spPr>
        <p:txBody>
          <a:bodyPr/>
          <a:lstStyle>
            <a:lvl1pPr>
              <a:defRPr/>
            </a:lvl1pPr>
          </a:lstStyle>
          <a:p>
            <a:pPr>
              <a:defRPr/>
            </a:pPr>
            <a:fld id="{3EAF2E90-5B6B-D14F-98BE-2554724786FC}" type="slidenum">
              <a:rPr lang="en-US" altLang="en-US"/>
              <a:pPr>
                <a:defRPr/>
              </a:pPr>
              <a:t>‹#›</a:t>
            </a:fld>
            <a:endParaRPr lang="en-US" altLang="en-US"/>
          </a:p>
        </p:txBody>
      </p:sp>
    </p:spTree>
    <p:extLst>
      <p:ext uri="{BB962C8B-B14F-4D97-AF65-F5344CB8AC3E}">
        <p14:creationId xmlns:p14="http://schemas.microsoft.com/office/powerpoint/2010/main" val="12358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2B933FE-0CC1-4B85-CCC9-7CB70B0180C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0B6CB67-F4A7-2B24-D79B-25B863FF7DC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8C716C-3FF3-06B6-BA81-25B3CD3D7DB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2C42DE7C-E9F1-6518-2A64-2C0F862572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7E0732C-0307-0FEA-F9B6-9AEDC8F3D40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3D1727E8-1BA9-0843-9C82-E122E60491C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 id="2147484992" r:id="rId12"/>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CA3C926-2C15-51A3-BAA8-ED857C1E3C8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988E7A13-8D15-4D50-6CA5-EF66C57C98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59B14D0-6272-3D36-CA0C-2FF228E9407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cs typeface="Arial" panose="020B0604020202020204" pitchFamily="34" charset="0"/>
              </a:defRPr>
            </a:lvl1pPr>
          </a:lstStyle>
          <a:p>
            <a:pPr>
              <a:defRPr/>
            </a:pPr>
            <a:fld id="{833433D2-B80D-444D-9A4F-D2E82977B3A7}" type="datetime1">
              <a:rPr lang="en-US" altLang="en-US"/>
              <a:pPr>
                <a:defRPr/>
              </a:pPr>
              <a:t>10/3/22</a:t>
            </a:fld>
            <a:endParaRPr lang="en-US" altLang="en-US"/>
          </a:p>
        </p:txBody>
      </p:sp>
      <p:sp>
        <p:nvSpPr>
          <p:cNvPr id="1029" name="Rectangle 5">
            <a:extLst>
              <a:ext uri="{FF2B5EF4-FFF2-40B4-BE49-F238E27FC236}">
                <a16:creationId xmlns:a16="http://schemas.microsoft.com/office/drawing/2014/main" id="{4B069751-8307-67B9-F4CC-29E6BCA6371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25CC742B-9984-76C9-F72B-AAE20FE78F8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cs typeface="Arial" panose="020B0604020202020204" pitchFamily="34" charset="0"/>
              </a:defRPr>
            </a:lvl1pPr>
          </a:lstStyle>
          <a:p>
            <a:pPr>
              <a:defRPr/>
            </a:pPr>
            <a:fld id="{86C6AFA3-70E9-F949-8615-BAA4D587CD1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2317A9-1664-29C5-4A63-2DE95B7F2FC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6AA9DB6-F870-D7C9-795A-F0BD2B24142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9E861ED-5018-556F-C11E-03F61B29093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C5BE51F-C373-A34A-0B9D-DE1B31485F5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9AEBD4D6-189D-1CC1-9F05-D784C27CF2B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3B1B8489-E7C8-3749-9D24-CCAB2CD1F90C}" type="slidenum">
              <a:rPr lang="en-US" altLang="en-US"/>
              <a:pPr>
                <a:defRPr/>
              </a:pPr>
              <a:t>‹#›</a:t>
            </a:fld>
            <a:endParaRPr lang="en-US" altLang="en-US"/>
          </a:p>
        </p:txBody>
      </p:sp>
    </p:spTree>
    <p:extLst>
      <p:ext uri="{BB962C8B-B14F-4D97-AF65-F5344CB8AC3E}">
        <p14:creationId xmlns:p14="http://schemas.microsoft.com/office/powerpoint/2010/main" val="2800408370"/>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25A6849-8AA5-502A-AF2F-5542EA9D629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6B82BA7E-DBF5-01EA-BC9F-D377A59A6ED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63F677-CB10-E27E-FA7C-0BF043D1BD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AC6D5AF-4BC0-D410-B33C-23295D9D521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AC1C67F-089D-87D2-5CCD-BC915E3E72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5BDF5C0-5C2A-FA40-BC3A-31DA4A5E2B22}" type="slidenum">
              <a:rPr lang="en-US" altLang="en-US"/>
              <a:pPr>
                <a:defRPr/>
              </a:pPr>
              <a:t>‹#›</a:t>
            </a:fld>
            <a:endParaRPr lang="en-US" altLang="en-US"/>
          </a:p>
        </p:txBody>
      </p:sp>
    </p:spTree>
    <p:extLst>
      <p:ext uri="{BB962C8B-B14F-4D97-AF65-F5344CB8AC3E}">
        <p14:creationId xmlns:p14="http://schemas.microsoft.com/office/powerpoint/2010/main" val="199895316"/>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DCF45BD-D0AB-3BC0-EAB9-51F8A70E197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26335C2D-C09E-490D-F84D-445B8F805A7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0884" name="Rectangle 4">
            <a:extLst>
              <a:ext uri="{FF2B5EF4-FFF2-40B4-BE49-F238E27FC236}">
                <a16:creationId xmlns:a16="http://schemas.microsoft.com/office/drawing/2014/main" id="{DC9BE133-688E-AABB-4B04-07C8FD25CB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Arial" charset="0"/>
                <a:ea typeface="ＭＳ Ｐゴシック" charset="0"/>
                <a:cs typeface="ＭＳ Ｐゴシック" charset="0"/>
              </a:defRPr>
            </a:lvl1pPr>
          </a:lstStyle>
          <a:p>
            <a:pPr>
              <a:defRPr/>
            </a:pPr>
            <a:endParaRPr lang="en-US"/>
          </a:p>
        </p:txBody>
      </p:sp>
      <p:sp>
        <p:nvSpPr>
          <p:cNvPr id="250885" name="Rectangle 5">
            <a:extLst>
              <a:ext uri="{FF2B5EF4-FFF2-40B4-BE49-F238E27FC236}">
                <a16:creationId xmlns:a16="http://schemas.microsoft.com/office/drawing/2014/main" id="{F5A1E223-BF40-FC7B-5569-6498C839DF1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Arial" charset="0"/>
                <a:ea typeface="ＭＳ Ｐゴシック" charset="0"/>
                <a:cs typeface="ＭＳ Ｐゴシック" charset="0"/>
              </a:defRPr>
            </a:lvl1pPr>
          </a:lstStyle>
          <a:p>
            <a:pPr>
              <a:defRPr/>
            </a:pPr>
            <a:r>
              <a:rPr lang="en-US"/>
              <a:t>Planetary Sciences</a:t>
            </a:r>
          </a:p>
        </p:txBody>
      </p:sp>
      <p:sp>
        <p:nvSpPr>
          <p:cNvPr id="250886" name="Rectangle 6">
            <a:extLst>
              <a:ext uri="{FF2B5EF4-FFF2-40B4-BE49-F238E27FC236}">
                <a16:creationId xmlns:a16="http://schemas.microsoft.com/office/drawing/2014/main" id="{8216C4A9-8F1F-6A3D-F52E-6DDA562BB0F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atin typeface="Arial" panose="020B0604020202020204" pitchFamily="34" charset="0"/>
              </a:defRPr>
            </a:lvl1pPr>
          </a:lstStyle>
          <a:p>
            <a:pPr>
              <a:defRPr/>
            </a:pPr>
            <a:fld id="{61741B3F-F048-6141-8A45-EF54924110EB}" type="slidenum">
              <a:rPr lang="en-US" altLang="en-US"/>
              <a:pPr>
                <a:defRPr/>
              </a:pPr>
              <a:t>‹#›</a:t>
            </a:fld>
            <a:endParaRPr lang="en-US" altLang="en-US"/>
          </a:p>
        </p:txBody>
      </p:sp>
    </p:spTree>
    <p:extLst>
      <p:ext uri="{BB962C8B-B14F-4D97-AF65-F5344CB8AC3E}">
        <p14:creationId xmlns:p14="http://schemas.microsoft.com/office/powerpoint/2010/main" val="1504858367"/>
      </p:ext>
    </p:extLst>
  </p:cSld>
  <p:clrMap bg1="dk2" tx1="lt1" bg2="dk1" tx2="lt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6752B07-2ECE-D1F6-AAE4-28B893C8172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5" name="Rectangle 3">
            <a:extLst>
              <a:ext uri="{FF2B5EF4-FFF2-40B4-BE49-F238E27FC236}">
                <a16:creationId xmlns:a16="http://schemas.microsoft.com/office/drawing/2014/main" id="{9B1A7F8B-19A9-A8F4-7D2D-50E2A23A91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4B682D1-2132-FE7D-D7A7-44A10B7C129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F027AB4-F465-1006-1E41-A48281524C4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3936651E-2C4B-5000-76B9-BF80C027FA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927737B9-1DDC-894F-A0A7-1922E409BB36}" type="slidenum">
              <a:rPr lang="en-US" altLang="en-US"/>
              <a:pPr>
                <a:defRPr/>
              </a:pPr>
              <a:t>‹#›</a:t>
            </a:fld>
            <a:endParaRPr lang="en-US" altLang="en-US"/>
          </a:p>
        </p:txBody>
      </p:sp>
    </p:spTree>
    <p:extLst>
      <p:ext uri="{BB962C8B-B14F-4D97-AF65-F5344CB8AC3E}">
        <p14:creationId xmlns:p14="http://schemas.microsoft.com/office/powerpoint/2010/main" val="749993865"/>
      </p:ext>
    </p:extLst>
  </p:cSld>
  <p:clrMap bg1="lt1" tx1="dk1" bg2="lt2" tx2="dk2" accent1="accent1" accent2="accent2" accent3="accent3" accent4="accent4" accent5="accent5" accent6="accent6" hlink="hlink" folHlink="folHlink"/>
  <p:sldLayoutIdLst>
    <p:sldLayoutId id="2147484994" r:id="rId1"/>
    <p:sldLayoutId id="2147484995" r:id="rId2"/>
    <p:sldLayoutId id="2147484996" r:id="rId3"/>
    <p:sldLayoutId id="2147484997" r:id="rId4"/>
    <p:sldLayoutId id="2147484998" r:id="rId5"/>
    <p:sldLayoutId id="2147484999" r:id="rId6"/>
    <p:sldLayoutId id="2147485000" r:id="rId7"/>
    <p:sldLayoutId id="2147485001" r:id="rId8"/>
    <p:sldLayoutId id="2147485002" r:id="rId9"/>
    <p:sldLayoutId id="2147485003" r:id="rId10"/>
    <p:sldLayoutId id="214748500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91138" name="Picture 1" descr="PIA00124_modest.jpg">
            <a:extLst>
              <a:ext uri="{FF2B5EF4-FFF2-40B4-BE49-F238E27FC236}">
                <a16:creationId xmlns:a16="http://schemas.microsoft.com/office/drawing/2014/main" id="{A4C172C7-D119-D1A5-988A-9390648E36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2">
            <a:extLst>
              <a:ext uri="{FF2B5EF4-FFF2-40B4-BE49-F238E27FC236}">
                <a16:creationId xmlns:a16="http://schemas.microsoft.com/office/drawing/2014/main" id="{A26C4C4F-F9CF-E8CE-974D-C0092325D399}"/>
              </a:ext>
            </a:extLst>
          </p:cNvPr>
          <p:cNvSpPr txBox="1">
            <a:spLocks noChangeArrowheads="1"/>
          </p:cNvSpPr>
          <p:nvPr/>
        </p:nvSpPr>
        <p:spPr bwMode="auto">
          <a:xfrm>
            <a:off x="0" y="0"/>
            <a:ext cx="3124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Where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this?</a:t>
            </a:r>
          </a:p>
        </p:txBody>
      </p:sp>
      <p:sp>
        <p:nvSpPr>
          <p:cNvPr id="7" name="Rectangle 2">
            <a:extLst>
              <a:ext uri="{FF2B5EF4-FFF2-40B4-BE49-F238E27FC236}">
                <a16:creationId xmlns:a16="http://schemas.microsoft.com/office/drawing/2014/main" id="{E07285A2-B7ED-044E-9985-5259669B9249}"/>
              </a:ext>
            </a:extLst>
          </p:cNvPr>
          <p:cNvSpPr txBox="1">
            <a:spLocks noChangeArrowheads="1"/>
          </p:cNvSpPr>
          <p:nvPr/>
        </p:nvSpPr>
        <p:spPr bwMode="auto">
          <a:xfrm>
            <a:off x="3581400" y="14288"/>
            <a:ext cx="2209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high sunlit clouds</a:t>
            </a:r>
          </a:p>
        </p:txBody>
      </p:sp>
      <p:sp>
        <p:nvSpPr>
          <p:cNvPr id="8" name="Rectangle 2">
            <a:extLst>
              <a:ext uri="{FF2B5EF4-FFF2-40B4-BE49-F238E27FC236}">
                <a16:creationId xmlns:a16="http://schemas.microsoft.com/office/drawing/2014/main" id="{12F0D1A0-443E-36D4-B029-FC8E47E920CB}"/>
              </a:ext>
            </a:extLst>
          </p:cNvPr>
          <p:cNvSpPr txBox="1">
            <a:spLocks noChangeArrowheads="1"/>
          </p:cNvSpPr>
          <p:nvPr/>
        </p:nvSpPr>
        <p:spPr bwMode="auto">
          <a:xfrm>
            <a:off x="3962400" y="32004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cold clouds</a:t>
            </a:r>
          </a:p>
        </p:txBody>
      </p:sp>
      <p:sp>
        <p:nvSpPr>
          <p:cNvPr id="9" name="Rectangle 2">
            <a:extLst>
              <a:ext uri="{FF2B5EF4-FFF2-40B4-BE49-F238E27FC236}">
                <a16:creationId xmlns:a16="http://schemas.microsoft.com/office/drawing/2014/main" id="{587DB5ED-364B-57E1-494E-1384E4B7E6DA}"/>
              </a:ext>
            </a:extLst>
          </p:cNvPr>
          <p:cNvSpPr txBox="1">
            <a:spLocks noChangeArrowheads="1"/>
          </p:cNvSpPr>
          <p:nvPr/>
        </p:nvSpPr>
        <p:spPr bwMode="auto">
          <a:xfrm>
            <a:off x="5334000" y="41910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lower atm</a:t>
            </a:r>
          </a:p>
        </p:txBody>
      </p:sp>
      <p:sp>
        <p:nvSpPr>
          <p:cNvPr id="10" name="Rectangle 2">
            <a:extLst>
              <a:ext uri="{FF2B5EF4-FFF2-40B4-BE49-F238E27FC236}">
                <a16:creationId xmlns:a16="http://schemas.microsoft.com/office/drawing/2014/main" id="{121B8956-71A4-3EE9-46CD-1B21C9F7A720}"/>
              </a:ext>
            </a:extLst>
          </p:cNvPr>
          <p:cNvSpPr txBox="1">
            <a:spLocks noChangeArrowheads="1"/>
          </p:cNvSpPr>
          <p:nvPr/>
        </p:nvSpPr>
        <p:spPr bwMode="auto">
          <a:xfrm>
            <a:off x="6629400" y="228600"/>
            <a:ext cx="2209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night side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2.3 microns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329" name="Picture 1" descr="how-clouds-are-formed_c2ab1bca-f8ca-4ef8-a977-d606a4db8989.jpg">
            <a:extLst>
              <a:ext uri="{FF2B5EF4-FFF2-40B4-BE49-F238E27FC236}">
                <a16:creationId xmlns:a16="http://schemas.microsoft.com/office/drawing/2014/main" id="{BBD1C51B-2431-327C-627F-8AA545EA06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Rectangle 2">
            <a:extLst>
              <a:ext uri="{FF2B5EF4-FFF2-40B4-BE49-F238E27FC236}">
                <a16:creationId xmlns:a16="http://schemas.microsoft.com/office/drawing/2014/main" id="{826CC9C7-41C0-39EC-2C0D-856C91FE7C6C}"/>
              </a:ext>
            </a:extLst>
          </p:cNvPr>
          <p:cNvSpPr txBox="1">
            <a:spLocks noChangeArrowheads="1"/>
          </p:cNvSpPr>
          <p:nvPr/>
        </p:nvSpPr>
        <p:spPr bwMode="auto">
          <a:xfrm>
            <a:off x="455613" y="304800"/>
            <a:ext cx="48021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Clouds</a:t>
            </a:r>
          </a:p>
        </p:txBody>
      </p:sp>
      <p:sp>
        <p:nvSpPr>
          <p:cNvPr id="9" name="Text Box 4">
            <a:extLst>
              <a:ext uri="{FF2B5EF4-FFF2-40B4-BE49-F238E27FC236}">
                <a16:creationId xmlns:a16="http://schemas.microsoft.com/office/drawing/2014/main" id="{A1F0C38A-8DD2-12C2-7602-3719C8782A0E}"/>
              </a:ext>
            </a:extLst>
          </p:cNvPr>
          <p:cNvSpPr txBox="1">
            <a:spLocks noChangeArrowheads="1"/>
          </p:cNvSpPr>
          <p:nvPr/>
        </p:nvSpPr>
        <p:spPr bwMode="auto">
          <a:xfrm>
            <a:off x="236538" y="1143000"/>
            <a:ext cx="41719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form on all planets where the temp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drops below condensation point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gases in atmosphere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non-equilibrium conditions in atm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absorbed incoming radiation heats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can alter surface heating pattern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can block outgoing infrared photons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theoretical for Jovians!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SH </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“solution cloud” = H</a:t>
            </a:r>
            <a:r>
              <a:rPr kumimoji="0" lang="en-US" altLang="ja-JP"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O+NH</a:t>
            </a:r>
            <a:r>
              <a:rPr kumimoji="0" lang="en-US" altLang="ja-JP"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ja-JP"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 name="Rectangle 5">
            <a:extLst>
              <a:ext uri="{FF2B5EF4-FFF2-40B4-BE49-F238E27FC236}">
                <a16:creationId xmlns:a16="http://schemas.microsoft.com/office/drawing/2014/main" id="{A75BB89A-55EF-767A-0256-25AC79BC7C05}"/>
              </a:ext>
            </a:extLst>
          </p:cNvPr>
          <p:cNvSpPr>
            <a:spLocks noChangeArrowheads="1"/>
          </p:cNvSpPr>
          <p:nvPr/>
        </p:nvSpPr>
        <p:spPr bwMode="auto">
          <a:xfrm>
            <a:off x="533400" y="5438775"/>
            <a:ext cx="31194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30000"/>
              </a:spcBef>
              <a:spcAft>
                <a:spcPct val="0"/>
              </a:spcAft>
              <a:buClrTx/>
              <a:buSzTx/>
              <a:buFontTx/>
              <a:buNone/>
              <a:tabLst/>
              <a:defRPr/>
            </a:pP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KEY TREND:</a:t>
            </a:r>
          </a:p>
          <a:p>
            <a:pPr marL="0" marR="0" lvl="0" indent="0" algn="ctr" defTabSz="914400" rtl="0" eaLnBrk="1" fontAlgn="base" latinLnBrk="0" hangingPunct="1">
              <a:lnSpc>
                <a:spcPct val="100000"/>
              </a:lnSpc>
              <a:spcBef>
                <a:spcPct val="30000"/>
              </a:spcBef>
              <a:spcAft>
                <a:spcPct val="0"/>
              </a:spcAft>
              <a:buClrTx/>
              <a:buSzTx/>
              <a:buFontTx/>
              <a:buNone/>
              <a:tabLst/>
              <a:defRPr/>
            </a:pP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further from Sun … colder</a:t>
            </a:r>
          </a:p>
          <a:p>
            <a:pPr marL="0" marR="0" lvl="0" indent="0" algn="ctr" defTabSz="914400" rtl="0" eaLnBrk="1" fontAlgn="base" latinLnBrk="0" hangingPunct="1">
              <a:lnSpc>
                <a:spcPct val="100000"/>
              </a:lnSpc>
              <a:spcBef>
                <a:spcPct val="30000"/>
              </a:spcBef>
              <a:spcAft>
                <a:spcPct val="0"/>
              </a:spcAft>
              <a:buClrTx/>
              <a:buSzTx/>
              <a:buFontTx/>
              <a:buNone/>
              <a:tabLst/>
              <a:defRPr/>
            </a:pP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more cloud decks</a:t>
            </a:r>
          </a:p>
        </p:txBody>
      </p:sp>
      <p:sp>
        <p:nvSpPr>
          <p:cNvPr id="11" name="Text Box 3">
            <a:extLst>
              <a:ext uri="{FF2B5EF4-FFF2-40B4-BE49-F238E27FC236}">
                <a16:creationId xmlns:a16="http://schemas.microsoft.com/office/drawing/2014/main" id="{C37489A7-3395-2784-519C-8E7008C15EFD}"/>
              </a:ext>
            </a:extLst>
          </p:cNvPr>
          <p:cNvSpPr txBox="1">
            <a:spLocks noChangeArrowheads="1"/>
          </p:cNvSpPr>
          <p:nvPr/>
        </p:nvSpPr>
        <p:spPr bwMode="auto">
          <a:xfrm>
            <a:off x="4648200" y="685800"/>
            <a:ext cx="44196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Venus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(sulfuric acid)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evaporates</a:t>
            </a:r>
          </a:p>
          <a:p>
            <a:pPr marL="0" marR="0" lvl="0" indent="0" algn="l" defTabSz="914400" rtl="0" eaLnBrk="1" fontAlgn="base" latinLnBrk="0" hangingPunct="1">
              <a:lnSpc>
                <a:spcPct val="7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Earth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0" marR="0" lvl="0" indent="0" algn="l" defTabSz="914400" rtl="0" eaLnBrk="1" fontAlgn="base" latinLnBrk="0" hangingPunct="1">
              <a:lnSpc>
                <a:spcPct val="7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Mars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(high, 50 km)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(low, 10 km)</a:t>
            </a:r>
          </a:p>
          <a:p>
            <a:pPr marL="0" marR="0" lvl="0" indent="0" algn="l" defTabSz="914400" rtl="0" eaLnBrk="1" fontAlgn="base" latinLnBrk="0" hangingPunct="1">
              <a:lnSpc>
                <a:spcPct val="7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Titan		hydrocarbon smog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below</a:t>
            </a:r>
          </a:p>
          <a:p>
            <a:pPr marL="0" marR="0" lvl="0" indent="0" algn="l" defTabSz="914400" rtl="0" eaLnBrk="1" fontAlgn="base" latinLnBrk="0" hangingPunct="1">
              <a:lnSpc>
                <a:spcPct val="7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Jupiter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Saturn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solution cloud”</a:t>
            </a:r>
          </a:p>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Uranus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Neptune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solution cloud”</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20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2000"/>
                                        <p:tgtEl>
                                          <p:spTgt spid="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fade">
                                      <p:cBhvr>
                                        <p:cTn id="18" dur="2000"/>
                                        <p:tgtEl>
                                          <p:spTgt spid="9">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Effect transition="in" filter="fade">
                                      <p:cBhvr>
                                        <p:cTn id="23" dur="2000"/>
                                        <p:tgtEl>
                                          <p:spTgt spid="9">
                                            <p:txEl>
                                              <p:pRg st="5" end="5"/>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2000"/>
                                        <p:tgtEl>
                                          <p:spTgt spid="9">
                                            <p:txEl>
                                              <p:pRg st="6" end="6"/>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animEffect transition="in" filter="fade">
                                      <p:cBhvr>
                                        <p:cTn id="33" dur="2000"/>
                                        <p:tgtEl>
                                          <p:spTgt spid="9">
                                            <p:txEl>
                                              <p:pRg st="7" end="7"/>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fade">
                                      <p:cBhvr>
                                        <p:cTn id="38" dur="2000"/>
                                        <p:tgtEl>
                                          <p:spTgt spid="11">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animEffect transition="in" filter="fade">
                                      <p:cBhvr>
                                        <p:cTn id="41" dur="2000"/>
                                        <p:tgtEl>
                                          <p:spTgt spid="11">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3" end="3"/>
                                            </p:txEl>
                                          </p:spTgt>
                                        </p:tgtEl>
                                        <p:attrNameLst>
                                          <p:attrName>style.visibility</p:attrName>
                                        </p:attrNameLst>
                                      </p:cBhvr>
                                      <p:to>
                                        <p:strVal val="visible"/>
                                      </p:to>
                                    </p:set>
                                    <p:animEffect transition="in" filter="fade">
                                      <p:cBhvr>
                                        <p:cTn id="46" dur="2000"/>
                                        <p:tgtEl>
                                          <p:spTgt spid="11">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xEl>
                                              <p:pRg st="5" end="5"/>
                                            </p:txEl>
                                          </p:spTgt>
                                        </p:tgtEl>
                                        <p:attrNameLst>
                                          <p:attrName>style.visibility</p:attrName>
                                        </p:attrNameLst>
                                      </p:cBhvr>
                                      <p:to>
                                        <p:strVal val="visible"/>
                                      </p:to>
                                    </p:set>
                                    <p:animEffect transition="in" filter="fade">
                                      <p:cBhvr>
                                        <p:cTn id="51" dur="2000"/>
                                        <p:tgtEl>
                                          <p:spTgt spid="11">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1">
                                            <p:txEl>
                                              <p:pRg st="6" end="6"/>
                                            </p:txEl>
                                          </p:spTgt>
                                        </p:tgtEl>
                                        <p:attrNameLst>
                                          <p:attrName>style.visibility</p:attrName>
                                        </p:attrNameLst>
                                      </p:cBhvr>
                                      <p:to>
                                        <p:strVal val="visible"/>
                                      </p:to>
                                    </p:set>
                                    <p:animEffect transition="in" filter="fade">
                                      <p:cBhvr>
                                        <p:cTn id="54" dur="2000"/>
                                        <p:tgtEl>
                                          <p:spTgt spid="11">
                                            <p:txEl>
                                              <p:pRg st="6" end="6"/>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11">
                                            <p:txEl>
                                              <p:pRg st="8" end="8"/>
                                            </p:txEl>
                                          </p:spTgt>
                                        </p:tgtEl>
                                        <p:attrNameLst>
                                          <p:attrName>style.visibility</p:attrName>
                                        </p:attrNameLst>
                                      </p:cBhvr>
                                      <p:to>
                                        <p:strVal val="visible"/>
                                      </p:to>
                                    </p:set>
                                    <p:animEffect transition="in" filter="fade">
                                      <p:cBhvr>
                                        <p:cTn id="59" dur="2000"/>
                                        <p:tgtEl>
                                          <p:spTgt spid="11">
                                            <p:txEl>
                                              <p:pRg st="8" end="8"/>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1">
                                            <p:txEl>
                                              <p:pRg st="9" end="9"/>
                                            </p:txEl>
                                          </p:spTgt>
                                        </p:tgtEl>
                                        <p:attrNameLst>
                                          <p:attrName>style.visibility</p:attrName>
                                        </p:attrNameLst>
                                      </p:cBhvr>
                                      <p:to>
                                        <p:strVal val="visible"/>
                                      </p:to>
                                    </p:set>
                                    <p:animEffect transition="in" filter="fade">
                                      <p:cBhvr>
                                        <p:cTn id="62" dur="2000"/>
                                        <p:tgtEl>
                                          <p:spTgt spid="11">
                                            <p:txEl>
                                              <p:pRg st="9" end="9"/>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9">
                                            <p:txEl>
                                              <p:pRg st="9" end="9"/>
                                            </p:txEl>
                                          </p:spTgt>
                                        </p:tgtEl>
                                        <p:attrNameLst>
                                          <p:attrName>style.visibility</p:attrName>
                                        </p:attrNameLst>
                                      </p:cBhvr>
                                      <p:to>
                                        <p:strVal val="visible"/>
                                      </p:to>
                                    </p:set>
                                    <p:animEffect transition="in" filter="fade">
                                      <p:cBhvr>
                                        <p:cTn id="67" dur="2000"/>
                                        <p:tgtEl>
                                          <p:spTgt spid="9">
                                            <p:txEl>
                                              <p:pRg st="9" end="9"/>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1">
                                            <p:txEl>
                                              <p:pRg st="11" end="11"/>
                                            </p:txEl>
                                          </p:spTgt>
                                        </p:tgtEl>
                                        <p:attrNameLst>
                                          <p:attrName>style.visibility</p:attrName>
                                        </p:attrNameLst>
                                      </p:cBhvr>
                                      <p:to>
                                        <p:strVal val="visible"/>
                                      </p:to>
                                    </p:set>
                                    <p:animEffect transition="in" filter="fade">
                                      <p:cBhvr>
                                        <p:cTn id="72" dur="2000"/>
                                        <p:tgtEl>
                                          <p:spTgt spid="11">
                                            <p:txEl>
                                              <p:pRg st="11" end="11"/>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11">
                                            <p:txEl>
                                              <p:pRg st="12" end="12"/>
                                            </p:txEl>
                                          </p:spTgt>
                                        </p:tgtEl>
                                        <p:attrNameLst>
                                          <p:attrName>style.visibility</p:attrName>
                                        </p:attrNameLst>
                                      </p:cBhvr>
                                      <p:to>
                                        <p:strVal val="visible"/>
                                      </p:to>
                                    </p:set>
                                    <p:animEffect transition="in" filter="fade">
                                      <p:cBhvr>
                                        <p:cTn id="75" dur="2000"/>
                                        <p:tgtEl>
                                          <p:spTgt spid="11">
                                            <p:txEl>
                                              <p:pRg st="12" end="12"/>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11">
                                            <p:txEl>
                                              <p:pRg st="13" end="13"/>
                                            </p:txEl>
                                          </p:spTgt>
                                        </p:tgtEl>
                                        <p:attrNameLst>
                                          <p:attrName>style.visibility</p:attrName>
                                        </p:attrNameLst>
                                      </p:cBhvr>
                                      <p:to>
                                        <p:strVal val="visible"/>
                                      </p:to>
                                    </p:set>
                                    <p:animEffect transition="in" filter="fade">
                                      <p:cBhvr>
                                        <p:cTn id="78" dur="2000"/>
                                        <p:tgtEl>
                                          <p:spTgt spid="11">
                                            <p:txEl>
                                              <p:pRg st="13" end="13"/>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11">
                                            <p:txEl>
                                              <p:pRg st="14" end="14"/>
                                            </p:txEl>
                                          </p:spTgt>
                                        </p:tgtEl>
                                        <p:attrNameLst>
                                          <p:attrName>style.visibility</p:attrName>
                                        </p:attrNameLst>
                                      </p:cBhvr>
                                      <p:to>
                                        <p:strVal val="visible"/>
                                      </p:to>
                                    </p:set>
                                    <p:animEffect transition="in" filter="fade">
                                      <p:cBhvr>
                                        <p:cTn id="81" dur="2000"/>
                                        <p:tgtEl>
                                          <p:spTgt spid="11">
                                            <p:txEl>
                                              <p:pRg st="14" end="14"/>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nodeType="clickEffect">
                                  <p:stCondLst>
                                    <p:cond delay="0"/>
                                  </p:stCondLst>
                                  <p:childTnLst>
                                    <p:set>
                                      <p:cBhvr>
                                        <p:cTn id="85" dur="1" fill="hold">
                                          <p:stCondLst>
                                            <p:cond delay="0"/>
                                          </p:stCondLst>
                                        </p:cTn>
                                        <p:tgtEl>
                                          <p:spTgt spid="9">
                                            <p:txEl>
                                              <p:pRg st="11" end="11"/>
                                            </p:txEl>
                                          </p:spTgt>
                                        </p:tgtEl>
                                        <p:attrNameLst>
                                          <p:attrName>style.visibility</p:attrName>
                                        </p:attrNameLst>
                                      </p:cBhvr>
                                      <p:to>
                                        <p:strVal val="visible"/>
                                      </p:to>
                                    </p:set>
                                    <p:animEffect transition="in" filter="fade">
                                      <p:cBhvr>
                                        <p:cTn id="86" dur="2000"/>
                                        <p:tgtEl>
                                          <p:spTgt spid="9">
                                            <p:txEl>
                                              <p:pRg st="11" end="11"/>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nodeType="clickEffect">
                                  <p:stCondLst>
                                    <p:cond delay="0"/>
                                  </p:stCondLst>
                                  <p:childTnLst>
                                    <p:set>
                                      <p:cBhvr>
                                        <p:cTn id="90" dur="1" fill="hold">
                                          <p:stCondLst>
                                            <p:cond delay="0"/>
                                          </p:stCondLst>
                                        </p:cTn>
                                        <p:tgtEl>
                                          <p:spTgt spid="9">
                                            <p:txEl>
                                              <p:pRg st="12" end="12"/>
                                            </p:txEl>
                                          </p:spTgt>
                                        </p:tgtEl>
                                        <p:attrNameLst>
                                          <p:attrName>style.visibility</p:attrName>
                                        </p:attrNameLst>
                                      </p:cBhvr>
                                      <p:to>
                                        <p:strVal val="visible"/>
                                      </p:to>
                                    </p:set>
                                    <p:animEffect transition="in" filter="fade">
                                      <p:cBhvr>
                                        <p:cTn id="91" dur="2000"/>
                                        <p:tgtEl>
                                          <p:spTgt spid="9">
                                            <p:txEl>
                                              <p:pRg st="12" end="12"/>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presetSubtype="0" fill="hold" nodeType="clickEffect">
                                  <p:stCondLst>
                                    <p:cond delay="0"/>
                                  </p:stCondLst>
                                  <p:childTnLst>
                                    <p:set>
                                      <p:cBhvr>
                                        <p:cTn id="95" dur="1" fill="hold">
                                          <p:stCondLst>
                                            <p:cond delay="0"/>
                                          </p:stCondLst>
                                        </p:cTn>
                                        <p:tgtEl>
                                          <p:spTgt spid="11">
                                            <p:txEl>
                                              <p:pRg st="16" end="16"/>
                                            </p:txEl>
                                          </p:spTgt>
                                        </p:tgtEl>
                                        <p:attrNameLst>
                                          <p:attrName>style.visibility</p:attrName>
                                        </p:attrNameLst>
                                      </p:cBhvr>
                                      <p:to>
                                        <p:strVal val="visible"/>
                                      </p:to>
                                    </p:set>
                                    <p:animEffect transition="in" filter="fade">
                                      <p:cBhvr>
                                        <p:cTn id="96" dur="2000"/>
                                        <p:tgtEl>
                                          <p:spTgt spid="11">
                                            <p:txEl>
                                              <p:pRg st="16" end="16"/>
                                            </p:txEl>
                                          </p:spTgt>
                                        </p:tgtEl>
                                      </p:cBhvr>
                                    </p:animEffect>
                                  </p:childTnLst>
                                </p:cTn>
                              </p:par>
                              <p:par>
                                <p:cTn id="97" presetID="10" presetClass="entr" presetSubtype="0" fill="hold" nodeType="withEffect">
                                  <p:stCondLst>
                                    <p:cond delay="0"/>
                                  </p:stCondLst>
                                  <p:childTnLst>
                                    <p:set>
                                      <p:cBhvr>
                                        <p:cTn id="98" dur="1" fill="hold">
                                          <p:stCondLst>
                                            <p:cond delay="0"/>
                                          </p:stCondLst>
                                        </p:cTn>
                                        <p:tgtEl>
                                          <p:spTgt spid="11">
                                            <p:txEl>
                                              <p:pRg st="17" end="17"/>
                                            </p:txEl>
                                          </p:spTgt>
                                        </p:tgtEl>
                                        <p:attrNameLst>
                                          <p:attrName>style.visibility</p:attrName>
                                        </p:attrNameLst>
                                      </p:cBhvr>
                                      <p:to>
                                        <p:strVal val="visible"/>
                                      </p:to>
                                    </p:set>
                                    <p:animEffect transition="in" filter="fade">
                                      <p:cBhvr>
                                        <p:cTn id="99" dur="2000"/>
                                        <p:tgtEl>
                                          <p:spTgt spid="11">
                                            <p:txEl>
                                              <p:pRg st="17" end="17"/>
                                            </p:txEl>
                                          </p:spTgt>
                                        </p:tgtEl>
                                      </p:cBhvr>
                                    </p:animEffect>
                                  </p:childTnLst>
                                </p:cTn>
                              </p:par>
                              <p:par>
                                <p:cTn id="100" presetID="10" presetClass="entr" presetSubtype="0" fill="hold" nodeType="withEffect">
                                  <p:stCondLst>
                                    <p:cond delay="0"/>
                                  </p:stCondLst>
                                  <p:childTnLst>
                                    <p:set>
                                      <p:cBhvr>
                                        <p:cTn id="101" dur="1" fill="hold">
                                          <p:stCondLst>
                                            <p:cond delay="0"/>
                                          </p:stCondLst>
                                        </p:cTn>
                                        <p:tgtEl>
                                          <p:spTgt spid="11">
                                            <p:txEl>
                                              <p:pRg st="18" end="18"/>
                                            </p:txEl>
                                          </p:spTgt>
                                        </p:tgtEl>
                                        <p:attrNameLst>
                                          <p:attrName>style.visibility</p:attrName>
                                        </p:attrNameLst>
                                      </p:cBhvr>
                                      <p:to>
                                        <p:strVal val="visible"/>
                                      </p:to>
                                    </p:set>
                                    <p:animEffect transition="in" filter="fade">
                                      <p:cBhvr>
                                        <p:cTn id="102" dur="2000"/>
                                        <p:tgtEl>
                                          <p:spTgt spid="11">
                                            <p:txEl>
                                              <p:pRg st="18" end="18"/>
                                            </p:txEl>
                                          </p:spTgt>
                                        </p:tgtEl>
                                      </p:cBhvr>
                                    </p:animEffect>
                                  </p:childTnLst>
                                </p:cTn>
                              </p:par>
                              <p:par>
                                <p:cTn id="103" presetID="10" presetClass="entr" presetSubtype="0" fill="hold" nodeType="withEffect">
                                  <p:stCondLst>
                                    <p:cond delay="0"/>
                                  </p:stCondLst>
                                  <p:childTnLst>
                                    <p:set>
                                      <p:cBhvr>
                                        <p:cTn id="104" dur="1" fill="hold">
                                          <p:stCondLst>
                                            <p:cond delay="0"/>
                                          </p:stCondLst>
                                        </p:cTn>
                                        <p:tgtEl>
                                          <p:spTgt spid="11">
                                            <p:txEl>
                                              <p:pRg st="19" end="19"/>
                                            </p:txEl>
                                          </p:spTgt>
                                        </p:tgtEl>
                                        <p:attrNameLst>
                                          <p:attrName>style.visibility</p:attrName>
                                        </p:attrNameLst>
                                      </p:cBhvr>
                                      <p:to>
                                        <p:strVal val="visible"/>
                                      </p:to>
                                    </p:set>
                                    <p:animEffect transition="in" filter="fade">
                                      <p:cBhvr>
                                        <p:cTn id="105" dur="2000"/>
                                        <p:tgtEl>
                                          <p:spTgt spid="11">
                                            <p:txEl>
                                              <p:pRg st="19" end="19"/>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11">
                                            <p:txEl>
                                              <p:pRg st="20" end="20"/>
                                            </p:txEl>
                                          </p:spTgt>
                                        </p:tgtEl>
                                        <p:attrNameLst>
                                          <p:attrName>style.visibility</p:attrName>
                                        </p:attrNameLst>
                                      </p:cBhvr>
                                      <p:to>
                                        <p:strVal val="visible"/>
                                      </p:to>
                                    </p:set>
                                    <p:animEffect transition="in" filter="fade">
                                      <p:cBhvr>
                                        <p:cTn id="108" dur="2000"/>
                                        <p:tgtEl>
                                          <p:spTgt spid="11">
                                            <p:txEl>
                                              <p:pRg st="20" end="20"/>
                                            </p:txEl>
                                          </p:spTgt>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0" presetClass="entr" presetSubtype="0" fill="hold" nodeType="clickEffect">
                                  <p:stCondLst>
                                    <p:cond delay="0"/>
                                  </p:stCondLst>
                                  <p:childTnLst>
                                    <p:set>
                                      <p:cBhvr>
                                        <p:cTn id="112" dur="1" fill="hold">
                                          <p:stCondLst>
                                            <p:cond delay="0"/>
                                          </p:stCondLst>
                                        </p:cTn>
                                        <p:tgtEl>
                                          <p:spTgt spid="10">
                                            <p:txEl>
                                              <p:pRg st="0" end="0"/>
                                            </p:txEl>
                                          </p:spTgt>
                                        </p:tgtEl>
                                        <p:attrNameLst>
                                          <p:attrName>style.visibility</p:attrName>
                                        </p:attrNameLst>
                                      </p:cBhvr>
                                      <p:to>
                                        <p:strVal val="visible"/>
                                      </p:to>
                                    </p:set>
                                    <p:animEffect transition="in" filter="fade">
                                      <p:cBhvr>
                                        <p:cTn id="113" dur="2000"/>
                                        <p:tgtEl>
                                          <p:spTgt spid="10">
                                            <p:txEl>
                                              <p:pRg st="0" end="0"/>
                                            </p:txEl>
                                          </p:spTgt>
                                        </p:tgtEl>
                                      </p:cBhvr>
                                    </p:animEffect>
                                  </p:childTnLst>
                                </p:cTn>
                              </p:par>
                              <p:par>
                                <p:cTn id="114" presetID="10" presetClass="entr" presetSubtype="0" fill="hold" nodeType="withEffect">
                                  <p:stCondLst>
                                    <p:cond delay="0"/>
                                  </p:stCondLst>
                                  <p:childTnLst>
                                    <p:set>
                                      <p:cBhvr>
                                        <p:cTn id="115" dur="1" fill="hold">
                                          <p:stCondLst>
                                            <p:cond delay="0"/>
                                          </p:stCondLst>
                                        </p:cTn>
                                        <p:tgtEl>
                                          <p:spTgt spid="10">
                                            <p:txEl>
                                              <p:pRg st="1" end="1"/>
                                            </p:txEl>
                                          </p:spTgt>
                                        </p:tgtEl>
                                        <p:attrNameLst>
                                          <p:attrName>style.visibility</p:attrName>
                                        </p:attrNameLst>
                                      </p:cBhvr>
                                      <p:to>
                                        <p:strVal val="visible"/>
                                      </p:to>
                                    </p:set>
                                    <p:animEffect transition="in" filter="fade">
                                      <p:cBhvr>
                                        <p:cTn id="116" dur="2000"/>
                                        <p:tgtEl>
                                          <p:spTgt spid="10">
                                            <p:txEl>
                                              <p:pRg st="1" end="1"/>
                                            </p:txEl>
                                          </p:spTgt>
                                        </p:tgtEl>
                                      </p:cBhvr>
                                    </p:animEffect>
                                  </p:childTnLst>
                                </p:cTn>
                              </p:par>
                              <p:par>
                                <p:cTn id="117" presetID="10" presetClass="entr" presetSubtype="0" fill="hold" nodeType="withEffect">
                                  <p:stCondLst>
                                    <p:cond delay="0"/>
                                  </p:stCondLst>
                                  <p:childTnLst>
                                    <p:set>
                                      <p:cBhvr>
                                        <p:cTn id="118" dur="1" fill="hold">
                                          <p:stCondLst>
                                            <p:cond delay="0"/>
                                          </p:stCondLst>
                                        </p:cTn>
                                        <p:tgtEl>
                                          <p:spTgt spid="10">
                                            <p:txEl>
                                              <p:pRg st="2" end="2"/>
                                            </p:txEl>
                                          </p:spTgt>
                                        </p:tgtEl>
                                        <p:attrNameLst>
                                          <p:attrName>style.visibility</p:attrName>
                                        </p:attrNameLst>
                                      </p:cBhvr>
                                      <p:to>
                                        <p:strVal val="visible"/>
                                      </p:to>
                                    </p:set>
                                    <p:animEffect transition="in" filter="fade">
                                      <p:cBhvr>
                                        <p:cTn id="119"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A44E8876-6F7B-B6A5-2958-C7A64088A211}"/>
              </a:ext>
            </a:extLst>
          </p:cNvPr>
          <p:cNvSpPr>
            <a:spLocks noGrp="1" noChangeArrowheads="1"/>
          </p:cNvSpPr>
          <p:nvPr>
            <p:ph type="title"/>
          </p:nvPr>
        </p:nvSpPr>
        <p:spPr>
          <a:xfrm>
            <a:off x="685800" y="0"/>
            <a:ext cx="7772400" cy="838200"/>
          </a:xfrm>
        </p:spPr>
        <p:txBody>
          <a:bodyPr/>
          <a:lstStyle/>
          <a:p>
            <a:pPr eaLnBrk="1" hangingPunct="1"/>
            <a:r>
              <a:rPr lang="en-US" altLang="en-US" b="1" dirty="0">
                <a:solidFill>
                  <a:srgbClr val="FFFFFF"/>
                </a:solidFill>
                <a:ea typeface="ＭＳ Ｐゴシック" panose="020B0600070205080204" pitchFamily="34" charset="-128"/>
              </a:rPr>
              <a:t>Weather</a:t>
            </a:r>
            <a:endParaRPr lang="en-US" altLang="en-US" dirty="0">
              <a:solidFill>
                <a:srgbClr val="FFFFFF"/>
              </a:solidFill>
              <a:ea typeface="ＭＳ Ｐゴシック" panose="020B0600070205080204" pitchFamily="34" charset="-128"/>
            </a:endParaRPr>
          </a:p>
        </p:txBody>
      </p:sp>
      <p:pic>
        <p:nvPicPr>
          <p:cNvPr id="99331" name="Picture 1" descr="Mars2001GlobalDustStormHubble.jpg">
            <a:extLst>
              <a:ext uri="{FF2B5EF4-FFF2-40B4-BE49-F238E27FC236}">
                <a16:creationId xmlns:a16="http://schemas.microsoft.com/office/drawing/2014/main" id="{1836C4A9-88CA-22A8-8AC8-8FF16AFA42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36638"/>
            <a:ext cx="9144000"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D59A08D-DF9C-5B9E-3DB9-E80CC611FF4A}"/>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FFFFFF"/>
                </a:solidFill>
                <a:ea typeface="ＭＳ Ｐゴシック" panose="020B0600070205080204" pitchFamily="34" charset="-128"/>
              </a:rPr>
              <a:t>Weather</a:t>
            </a:r>
            <a:endParaRPr lang="en-US" altLang="en-US">
              <a:solidFill>
                <a:srgbClr val="FFFFFF"/>
              </a:solidFill>
              <a:ea typeface="ＭＳ Ｐゴシック" panose="020B0600070205080204" pitchFamily="34" charset="-128"/>
            </a:endParaRPr>
          </a:p>
        </p:txBody>
      </p:sp>
      <p:pic>
        <p:nvPicPr>
          <p:cNvPr id="3" name="Picture 2" descr="A picture containing website&#10;&#10;Description automatically generated">
            <a:extLst>
              <a:ext uri="{FF2B5EF4-FFF2-40B4-BE49-F238E27FC236}">
                <a16:creationId xmlns:a16="http://schemas.microsoft.com/office/drawing/2014/main" id="{C52119A4-F9CD-3169-45EF-49C266C600E3}"/>
              </a:ext>
            </a:extLst>
          </p:cNvPr>
          <p:cNvPicPr>
            <a:picLocks noChangeAspect="1"/>
          </p:cNvPicPr>
          <p:nvPr/>
        </p:nvPicPr>
        <p:blipFill>
          <a:blip r:embed="rId3"/>
          <a:stretch>
            <a:fillRect/>
          </a:stretch>
        </p:blipFill>
        <p:spPr>
          <a:xfrm>
            <a:off x="201768" y="1109738"/>
            <a:ext cx="8713632" cy="491006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D59A08D-DF9C-5B9E-3DB9-E80CC611FF4A}"/>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FFFFFF"/>
                </a:solidFill>
                <a:ea typeface="ＭＳ Ｐゴシック" panose="020B0600070205080204" pitchFamily="34" charset="-128"/>
              </a:rPr>
              <a:t>Weather</a:t>
            </a:r>
            <a:endParaRPr lang="en-US" altLang="en-US">
              <a:solidFill>
                <a:srgbClr val="FFFFFF"/>
              </a:solidFill>
              <a:ea typeface="ＭＳ Ｐゴシック" panose="020B0600070205080204" pitchFamily="34" charset="-128"/>
            </a:endParaRPr>
          </a:p>
        </p:txBody>
      </p:sp>
      <p:pic>
        <p:nvPicPr>
          <p:cNvPr id="4" name="Picture 3" descr="Graphical user interface&#10;&#10;Description automatically generated">
            <a:extLst>
              <a:ext uri="{FF2B5EF4-FFF2-40B4-BE49-F238E27FC236}">
                <a16:creationId xmlns:a16="http://schemas.microsoft.com/office/drawing/2014/main" id="{05571195-A081-6299-7328-0F88B4AAB290}"/>
              </a:ext>
            </a:extLst>
          </p:cNvPr>
          <p:cNvPicPr>
            <a:picLocks noChangeAspect="1"/>
          </p:cNvPicPr>
          <p:nvPr/>
        </p:nvPicPr>
        <p:blipFill>
          <a:blip r:embed="rId3"/>
          <a:stretch>
            <a:fillRect/>
          </a:stretch>
        </p:blipFill>
        <p:spPr>
          <a:xfrm>
            <a:off x="228600" y="914400"/>
            <a:ext cx="8686800" cy="5634682"/>
          </a:xfrm>
          <a:prstGeom prst="rect">
            <a:avLst/>
          </a:prstGeom>
        </p:spPr>
      </p:pic>
    </p:spTree>
    <p:extLst>
      <p:ext uri="{BB962C8B-B14F-4D97-AF65-F5344CB8AC3E}">
        <p14:creationId xmlns:p14="http://schemas.microsoft.com/office/powerpoint/2010/main" val="2774718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2FDB54E1-3E4D-759E-C337-D220D3578F81}"/>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Weather</a:t>
            </a:r>
            <a:endParaRPr lang="en-US" altLang="en-US">
              <a:ea typeface="ＭＳ Ｐゴシック" panose="020B0600070205080204" pitchFamily="34" charset="-128"/>
            </a:endParaRPr>
          </a:p>
        </p:txBody>
      </p:sp>
      <p:sp>
        <p:nvSpPr>
          <p:cNvPr id="195592" name="Text Box 8">
            <a:extLst>
              <a:ext uri="{FF2B5EF4-FFF2-40B4-BE49-F238E27FC236}">
                <a16:creationId xmlns:a16="http://schemas.microsoft.com/office/drawing/2014/main" id="{E059766E-0221-C22F-B05A-C4DC64BA3769}"/>
              </a:ext>
            </a:extLst>
          </p:cNvPr>
          <p:cNvSpPr txBox="1">
            <a:spLocks noChangeArrowheads="1"/>
          </p:cNvSpPr>
          <p:nvPr/>
        </p:nvSpPr>
        <p:spPr bwMode="auto">
          <a:xfrm>
            <a:off x="441325" y="928688"/>
            <a:ext cx="834866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 GENERAL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solar heating leads to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Hadley cells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subsolar point heated, poles not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hot air rises, move towards low pressure poles, air cools and sinks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thermal tidal winds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hot day side, cold night 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substantial atmospheres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Symbol" pitchFamily="2" charset="2"/>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T/T &lt; 1%, tenuous can be large (Mars 20%)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condensation flows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sublimation/condensation of gas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Mars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Triton and Pluto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p:txBody>
      </p:sp>
      <p:pic>
        <p:nvPicPr>
          <p:cNvPr id="103427" name="Picture 4" descr="hadley0">
            <a:extLst>
              <a:ext uri="{FF2B5EF4-FFF2-40B4-BE49-F238E27FC236}">
                <a16:creationId xmlns:a16="http://schemas.microsoft.com/office/drawing/2014/main" id="{C66A7927-D3FD-48EE-44B9-1559FBFD9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8382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5592">
                                            <p:txEl>
                                              <p:pRg st="1" end="1"/>
                                            </p:txEl>
                                          </p:spTgt>
                                        </p:tgtEl>
                                        <p:attrNameLst>
                                          <p:attrName>style.visibility</p:attrName>
                                        </p:attrNameLst>
                                      </p:cBhvr>
                                      <p:to>
                                        <p:strVal val="visible"/>
                                      </p:to>
                                    </p:set>
                                    <p:animEffect transition="in" filter="fade">
                                      <p:cBhvr>
                                        <p:cTn id="7" dur="2000"/>
                                        <p:tgtEl>
                                          <p:spTgt spid="19559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5592">
                                            <p:txEl>
                                              <p:pRg st="3" end="3"/>
                                            </p:txEl>
                                          </p:spTgt>
                                        </p:tgtEl>
                                        <p:attrNameLst>
                                          <p:attrName>style.visibility</p:attrName>
                                        </p:attrNameLst>
                                      </p:cBhvr>
                                      <p:to>
                                        <p:strVal val="visible"/>
                                      </p:to>
                                    </p:set>
                                    <p:animEffect transition="in" filter="fade">
                                      <p:cBhvr>
                                        <p:cTn id="12" dur="2000"/>
                                        <p:tgtEl>
                                          <p:spTgt spid="19559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5592">
                                            <p:txEl>
                                              <p:pRg st="5" end="5"/>
                                            </p:txEl>
                                          </p:spTgt>
                                        </p:tgtEl>
                                        <p:attrNameLst>
                                          <p:attrName>style.visibility</p:attrName>
                                        </p:attrNameLst>
                                      </p:cBhvr>
                                      <p:to>
                                        <p:strVal val="visible"/>
                                      </p:to>
                                    </p:set>
                                    <p:animEffect transition="in" filter="fade">
                                      <p:cBhvr>
                                        <p:cTn id="17" dur="2000"/>
                                        <p:tgtEl>
                                          <p:spTgt spid="195592">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95592">
                                            <p:txEl>
                                              <p:pRg st="6" end="6"/>
                                            </p:txEl>
                                          </p:spTgt>
                                        </p:tgtEl>
                                        <p:attrNameLst>
                                          <p:attrName>style.visibility</p:attrName>
                                        </p:attrNameLst>
                                      </p:cBhvr>
                                      <p:to>
                                        <p:strVal val="visible"/>
                                      </p:to>
                                    </p:set>
                                    <p:animEffect transition="in" filter="fade">
                                      <p:cBhvr>
                                        <p:cTn id="20" dur="2000"/>
                                        <p:tgtEl>
                                          <p:spTgt spid="195592">
                                            <p:txEl>
                                              <p:pRg st="6" end="6"/>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95592">
                                            <p:txEl>
                                              <p:pRg st="8" end="8"/>
                                            </p:txEl>
                                          </p:spTgt>
                                        </p:tgtEl>
                                        <p:attrNameLst>
                                          <p:attrName>style.visibility</p:attrName>
                                        </p:attrNameLst>
                                      </p:cBhvr>
                                      <p:to>
                                        <p:strVal val="visible"/>
                                      </p:to>
                                    </p:set>
                                    <p:animEffect transition="in" filter="fade">
                                      <p:cBhvr>
                                        <p:cTn id="25" dur="2000"/>
                                        <p:tgtEl>
                                          <p:spTgt spid="195592">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95592">
                                            <p:txEl>
                                              <p:pRg st="9" end="9"/>
                                            </p:txEl>
                                          </p:spTgt>
                                        </p:tgtEl>
                                        <p:attrNameLst>
                                          <p:attrName>style.visibility</p:attrName>
                                        </p:attrNameLst>
                                      </p:cBhvr>
                                      <p:to>
                                        <p:strVal val="visible"/>
                                      </p:to>
                                    </p:set>
                                    <p:animEffect transition="in" filter="fade">
                                      <p:cBhvr>
                                        <p:cTn id="28" dur="2000"/>
                                        <p:tgtEl>
                                          <p:spTgt spid="195592">
                                            <p:txEl>
                                              <p:pRg st="9" end="9"/>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95592">
                                            <p:txEl>
                                              <p:pRg st="11" end="11"/>
                                            </p:txEl>
                                          </p:spTgt>
                                        </p:tgtEl>
                                        <p:attrNameLst>
                                          <p:attrName>style.visibility</p:attrName>
                                        </p:attrNameLst>
                                      </p:cBhvr>
                                      <p:to>
                                        <p:strVal val="visible"/>
                                      </p:to>
                                    </p:set>
                                    <p:animEffect transition="in" filter="fade">
                                      <p:cBhvr>
                                        <p:cTn id="33" dur="2000"/>
                                        <p:tgtEl>
                                          <p:spTgt spid="195592">
                                            <p:txEl>
                                              <p:pRg st="11" end="1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95592">
                                            <p:txEl>
                                              <p:pRg st="12" end="12"/>
                                            </p:txEl>
                                          </p:spTgt>
                                        </p:tgtEl>
                                        <p:attrNameLst>
                                          <p:attrName>style.visibility</p:attrName>
                                        </p:attrNameLst>
                                      </p:cBhvr>
                                      <p:to>
                                        <p:strVal val="visible"/>
                                      </p:to>
                                    </p:set>
                                    <p:animEffect transition="in" filter="fade">
                                      <p:cBhvr>
                                        <p:cTn id="36" dur="2000"/>
                                        <p:tgtEl>
                                          <p:spTgt spid="19559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63B55B3A-5A5D-AB88-4DE2-76125320D0D1}"/>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Weather: Earth</a:t>
            </a:r>
            <a:endParaRPr lang="en-US" altLang="en-US">
              <a:ea typeface="ＭＳ Ｐゴシック" panose="020B0600070205080204" pitchFamily="34" charset="-128"/>
            </a:endParaRPr>
          </a:p>
        </p:txBody>
      </p:sp>
      <p:sp>
        <p:nvSpPr>
          <p:cNvPr id="232451" name="Text Box 3">
            <a:extLst>
              <a:ext uri="{FF2B5EF4-FFF2-40B4-BE49-F238E27FC236}">
                <a16:creationId xmlns:a16="http://schemas.microsoft.com/office/drawing/2014/main" id="{E167FA0A-F1E1-1784-952A-B3341B1EC3A9}"/>
              </a:ext>
            </a:extLst>
          </p:cNvPr>
          <p:cNvSpPr txBox="1">
            <a:spLocks noChangeArrowheads="1"/>
          </p:cNvSpPr>
          <p:nvPr/>
        </p:nvSpPr>
        <p:spPr bwMode="auto">
          <a:xfrm>
            <a:off x="152400" y="788988"/>
            <a:ext cx="8816975"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Hadley cell circulation --- air bubbles change latitude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Coriolis effect breaks uniform flow into three regions/hemisphere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wet air rises near equator, cools, drops water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rainforests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dry air descends in mid-latitude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deserts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near equator, Coriolis effect weak and temp gradient minimal N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rotation + solar heating produce steady winds  W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E </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trade winds carry heated water westward (extra warm water in W. Pacific)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 summer, water-laden air meets warmer land … rises … cools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monsoons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if trade winds weaken, less water moved west …buildup sloshes back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temp of  E. Pacific water rises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El Nino</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occurs in southern hemisphere summer (i.e. Saturnalia/Christmas)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p:txBody>
      </p:sp>
      <p:pic>
        <p:nvPicPr>
          <p:cNvPr id="105475" name="Picture 2" descr="Map&#10;&#10;Description automatically generated">
            <a:extLst>
              <a:ext uri="{FF2B5EF4-FFF2-40B4-BE49-F238E27FC236}">
                <a16:creationId xmlns:a16="http://schemas.microsoft.com/office/drawing/2014/main" id="{D3FB1E19-612F-C54E-F815-A34B3CE70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813" y="403225"/>
            <a:ext cx="236378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2451">
                                            <p:txEl>
                                              <p:pRg st="2" end="2"/>
                                            </p:txEl>
                                          </p:spTgt>
                                        </p:tgtEl>
                                        <p:attrNameLst>
                                          <p:attrName>style.visibility</p:attrName>
                                        </p:attrNameLst>
                                      </p:cBhvr>
                                      <p:to>
                                        <p:strVal val="visible"/>
                                      </p:to>
                                    </p:set>
                                    <p:animEffect transition="in" filter="fade">
                                      <p:cBhvr>
                                        <p:cTn id="7" dur="2000"/>
                                        <p:tgtEl>
                                          <p:spTgt spid="23245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2451">
                                            <p:txEl>
                                              <p:pRg st="4" end="4"/>
                                            </p:txEl>
                                          </p:spTgt>
                                        </p:tgtEl>
                                        <p:attrNameLst>
                                          <p:attrName>style.visibility</p:attrName>
                                        </p:attrNameLst>
                                      </p:cBhvr>
                                      <p:to>
                                        <p:strVal val="visible"/>
                                      </p:to>
                                    </p:set>
                                    <p:animEffect transition="in" filter="fade">
                                      <p:cBhvr>
                                        <p:cTn id="12" dur="2000"/>
                                        <p:tgtEl>
                                          <p:spTgt spid="232451">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2451">
                                            <p:txEl>
                                              <p:pRg st="5" end="5"/>
                                            </p:txEl>
                                          </p:spTgt>
                                        </p:tgtEl>
                                        <p:attrNameLst>
                                          <p:attrName>style.visibility</p:attrName>
                                        </p:attrNameLst>
                                      </p:cBhvr>
                                      <p:to>
                                        <p:strVal val="visible"/>
                                      </p:to>
                                    </p:set>
                                    <p:animEffect transition="in" filter="fade">
                                      <p:cBhvr>
                                        <p:cTn id="15" dur="2000"/>
                                        <p:tgtEl>
                                          <p:spTgt spid="232451">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2451">
                                            <p:txEl>
                                              <p:pRg st="6" end="6"/>
                                            </p:txEl>
                                          </p:spTgt>
                                        </p:tgtEl>
                                        <p:attrNameLst>
                                          <p:attrName>style.visibility</p:attrName>
                                        </p:attrNameLst>
                                      </p:cBhvr>
                                      <p:to>
                                        <p:strVal val="visible"/>
                                      </p:to>
                                    </p:set>
                                    <p:animEffect transition="in" filter="fade">
                                      <p:cBhvr>
                                        <p:cTn id="18" dur="2000"/>
                                        <p:tgtEl>
                                          <p:spTgt spid="232451">
                                            <p:txEl>
                                              <p:pRg st="6" end="6"/>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32451">
                                            <p:txEl>
                                              <p:pRg st="8" end="8"/>
                                            </p:txEl>
                                          </p:spTgt>
                                        </p:tgtEl>
                                        <p:attrNameLst>
                                          <p:attrName>style.visibility</p:attrName>
                                        </p:attrNameLst>
                                      </p:cBhvr>
                                      <p:to>
                                        <p:strVal val="visible"/>
                                      </p:to>
                                    </p:set>
                                    <p:animEffect transition="in" filter="fade">
                                      <p:cBhvr>
                                        <p:cTn id="23" dur="2000"/>
                                        <p:tgtEl>
                                          <p:spTgt spid="232451">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32451">
                                            <p:txEl>
                                              <p:pRg st="9" end="9"/>
                                            </p:txEl>
                                          </p:spTgt>
                                        </p:tgtEl>
                                        <p:attrNameLst>
                                          <p:attrName>style.visibility</p:attrName>
                                        </p:attrNameLst>
                                      </p:cBhvr>
                                      <p:to>
                                        <p:strVal val="visible"/>
                                      </p:to>
                                    </p:set>
                                    <p:animEffect transition="in" filter="fade">
                                      <p:cBhvr>
                                        <p:cTn id="26" dur="2000"/>
                                        <p:tgtEl>
                                          <p:spTgt spid="232451">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32451">
                                            <p:txEl>
                                              <p:pRg st="10" end="10"/>
                                            </p:txEl>
                                          </p:spTgt>
                                        </p:tgtEl>
                                        <p:attrNameLst>
                                          <p:attrName>style.visibility</p:attrName>
                                        </p:attrNameLst>
                                      </p:cBhvr>
                                      <p:to>
                                        <p:strVal val="visible"/>
                                      </p:to>
                                    </p:set>
                                    <p:animEffect transition="in" filter="fade">
                                      <p:cBhvr>
                                        <p:cTn id="29" dur="2000"/>
                                        <p:tgtEl>
                                          <p:spTgt spid="232451">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32451">
                                            <p:txEl>
                                              <p:pRg st="11" end="11"/>
                                            </p:txEl>
                                          </p:spTgt>
                                        </p:tgtEl>
                                        <p:attrNameLst>
                                          <p:attrName>style.visibility</p:attrName>
                                        </p:attrNameLst>
                                      </p:cBhvr>
                                      <p:to>
                                        <p:strVal val="visible"/>
                                      </p:to>
                                    </p:set>
                                    <p:animEffect transition="in" filter="fade">
                                      <p:cBhvr>
                                        <p:cTn id="32" dur="2000"/>
                                        <p:tgtEl>
                                          <p:spTgt spid="232451">
                                            <p:txEl>
                                              <p:pRg st="11" end="1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32451">
                                            <p:txEl>
                                              <p:pRg st="13" end="13"/>
                                            </p:txEl>
                                          </p:spTgt>
                                        </p:tgtEl>
                                        <p:attrNameLst>
                                          <p:attrName>style.visibility</p:attrName>
                                        </p:attrNameLst>
                                      </p:cBhvr>
                                      <p:to>
                                        <p:strVal val="visible"/>
                                      </p:to>
                                    </p:set>
                                    <p:animEffect transition="in" filter="fade">
                                      <p:cBhvr>
                                        <p:cTn id="37" dur="2000"/>
                                        <p:tgtEl>
                                          <p:spTgt spid="232451">
                                            <p:txEl>
                                              <p:pRg st="13" end="1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32451">
                                            <p:txEl>
                                              <p:pRg st="14" end="14"/>
                                            </p:txEl>
                                          </p:spTgt>
                                        </p:tgtEl>
                                        <p:attrNameLst>
                                          <p:attrName>style.visibility</p:attrName>
                                        </p:attrNameLst>
                                      </p:cBhvr>
                                      <p:to>
                                        <p:strVal val="visible"/>
                                      </p:to>
                                    </p:set>
                                    <p:animEffect transition="in" filter="fade">
                                      <p:cBhvr>
                                        <p:cTn id="40" dur="2000"/>
                                        <p:tgtEl>
                                          <p:spTgt spid="232451">
                                            <p:txEl>
                                              <p:pRg st="14" end="1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32451">
                                            <p:txEl>
                                              <p:pRg st="15" end="15"/>
                                            </p:txEl>
                                          </p:spTgt>
                                        </p:tgtEl>
                                        <p:attrNameLst>
                                          <p:attrName>style.visibility</p:attrName>
                                        </p:attrNameLst>
                                      </p:cBhvr>
                                      <p:to>
                                        <p:strVal val="visible"/>
                                      </p:to>
                                    </p:set>
                                    <p:animEffect transition="in" filter="fade">
                                      <p:cBhvr>
                                        <p:cTn id="43" dur="2000"/>
                                        <p:tgtEl>
                                          <p:spTgt spid="23245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1DE72BDE-E1CC-B105-DFAD-9A8BFBBE91BA}"/>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Hadley Cells</a:t>
            </a:r>
            <a:endParaRPr lang="en-US" altLang="en-US">
              <a:ea typeface="ＭＳ Ｐゴシック" panose="020B0600070205080204" pitchFamily="34" charset="-128"/>
            </a:endParaRPr>
          </a:p>
        </p:txBody>
      </p:sp>
      <p:pic>
        <p:nvPicPr>
          <p:cNvPr id="262148" name="Picture 4" descr="hadley0">
            <a:extLst>
              <a:ext uri="{FF2B5EF4-FFF2-40B4-BE49-F238E27FC236}">
                <a16:creationId xmlns:a16="http://schemas.microsoft.com/office/drawing/2014/main" id="{0839F18F-AF80-87E3-9C7A-426FD23F7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9" name="Picture 5" descr="hadley1">
            <a:extLst>
              <a:ext uri="{FF2B5EF4-FFF2-40B4-BE49-F238E27FC236}">
                <a16:creationId xmlns:a16="http://schemas.microsoft.com/office/drawing/2014/main" id="{62BE02D2-247A-58E3-6D9E-2D2325A438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825" y="990600"/>
            <a:ext cx="6429375"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929E8BB-0F80-3F54-E8A4-7CCCDD30A957}"/>
              </a:ext>
            </a:extLst>
          </p:cNvPr>
          <p:cNvSpPr txBox="1">
            <a:spLocks noChangeArrowheads="1"/>
          </p:cNvSpPr>
          <p:nvPr/>
        </p:nvSpPr>
        <p:spPr bwMode="auto">
          <a:xfrm>
            <a:off x="7045325" y="3381375"/>
            <a:ext cx="13636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deserts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rainforests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deserts</a:t>
            </a:r>
          </a:p>
        </p:txBody>
      </p:sp>
      <p:pic>
        <p:nvPicPr>
          <p:cNvPr id="4" name="Picture 3" descr="Diagram&#10;&#10;Description automatically generated with low confidence">
            <a:extLst>
              <a:ext uri="{FF2B5EF4-FFF2-40B4-BE49-F238E27FC236}">
                <a16:creationId xmlns:a16="http://schemas.microsoft.com/office/drawing/2014/main" id="{02CD9175-1DE3-6D49-E98B-A2F002BEC39D}"/>
              </a:ext>
            </a:extLst>
          </p:cNvPr>
          <p:cNvPicPr>
            <a:picLocks noChangeAspect="1"/>
          </p:cNvPicPr>
          <p:nvPr/>
        </p:nvPicPr>
        <p:blipFill>
          <a:blip r:embed="rId5"/>
          <a:stretch>
            <a:fillRect/>
          </a:stretch>
        </p:blipFill>
        <p:spPr>
          <a:xfrm>
            <a:off x="0" y="1371600"/>
            <a:ext cx="9123438" cy="4343399"/>
          </a:xfrm>
          <a:prstGeom prst="rect">
            <a:avLst/>
          </a:prstGeom>
        </p:spPr>
      </p:pic>
      <p:pic>
        <p:nvPicPr>
          <p:cNvPr id="262150" name="Picture 6" descr="hadley2">
            <a:extLst>
              <a:ext uri="{FF2B5EF4-FFF2-40B4-BE49-F238E27FC236}">
                <a16:creationId xmlns:a16="http://schemas.microsoft.com/office/drawing/2014/main" id="{DEE1F728-878C-64B4-62FD-0E7F466F1A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864928"/>
            <a:ext cx="6019800" cy="599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2149"/>
                                        </p:tgtEl>
                                        <p:attrNameLst>
                                          <p:attrName>style.visibility</p:attrName>
                                        </p:attrNameLst>
                                      </p:cBhvr>
                                      <p:to>
                                        <p:strVal val="visible"/>
                                      </p:to>
                                    </p:set>
                                    <p:animEffect transition="in" filter="fade">
                                      <p:cBhvr>
                                        <p:cTn id="7" dur="2000"/>
                                        <p:tgtEl>
                                          <p:spTgt spid="2621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2150"/>
                                        </p:tgtEl>
                                        <p:attrNameLst>
                                          <p:attrName>style.visibility</p:attrName>
                                        </p:attrNameLst>
                                      </p:cBhvr>
                                      <p:to>
                                        <p:strVal val="visible"/>
                                      </p:to>
                                    </p:set>
                                    <p:animEffect transition="in" filter="fade">
                                      <p:cBhvr>
                                        <p:cTn id="22" dur="2000"/>
                                        <p:tgtEl>
                                          <p:spTgt spid="262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4" descr="katrina1">
            <a:extLst>
              <a:ext uri="{FF2B5EF4-FFF2-40B4-BE49-F238E27FC236}">
                <a16:creationId xmlns:a16="http://schemas.microsoft.com/office/drawing/2014/main" id="{442FB039-DAA7-CFA1-98A0-A3854D3D0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9525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10000"/>
          </a:schemeClr>
        </a:solidFill>
        <a:effectLst/>
      </p:bgPr>
    </p:bg>
    <p:spTree>
      <p:nvGrpSpPr>
        <p:cNvPr id="1" name=""/>
        <p:cNvGrpSpPr/>
        <p:nvPr/>
      </p:nvGrpSpPr>
      <p:grpSpPr>
        <a:xfrm>
          <a:off x="0" y="0"/>
          <a:ext cx="0" cy="0"/>
          <a:chOff x="0" y="0"/>
          <a:chExt cx="0" cy="0"/>
        </a:xfrm>
      </p:grpSpPr>
      <p:pic>
        <p:nvPicPr>
          <p:cNvPr id="4" name="Picture 3" descr="A picture containing wave&#10;&#10;Description automatically generated">
            <a:extLst>
              <a:ext uri="{FF2B5EF4-FFF2-40B4-BE49-F238E27FC236}">
                <a16:creationId xmlns:a16="http://schemas.microsoft.com/office/drawing/2014/main" id="{A13CA5D0-6026-7676-22AF-128F4C79923A}"/>
              </a:ext>
            </a:extLst>
          </p:cNvPr>
          <p:cNvPicPr>
            <a:picLocks noChangeAspect="1"/>
          </p:cNvPicPr>
          <p:nvPr/>
        </p:nvPicPr>
        <p:blipFill>
          <a:blip r:embed="rId3"/>
          <a:stretch>
            <a:fillRect/>
          </a:stretch>
        </p:blipFill>
        <p:spPr>
          <a:xfrm>
            <a:off x="0" y="0"/>
            <a:ext cx="9144000" cy="6850144"/>
          </a:xfrm>
          <a:prstGeom prst="rect">
            <a:avLst/>
          </a:prstGeom>
        </p:spPr>
      </p:pic>
      <p:sp>
        <p:nvSpPr>
          <p:cNvPr id="5" name="TextBox 4">
            <a:extLst>
              <a:ext uri="{FF2B5EF4-FFF2-40B4-BE49-F238E27FC236}">
                <a16:creationId xmlns:a16="http://schemas.microsoft.com/office/drawing/2014/main" id="{D6064AFF-5811-1056-881E-C1E3A796A323}"/>
              </a:ext>
            </a:extLst>
          </p:cNvPr>
          <p:cNvSpPr txBox="1"/>
          <p:nvPr/>
        </p:nvSpPr>
        <p:spPr>
          <a:xfrm>
            <a:off x="304800" y="3195935"/>
            <a:ext cx="2223686"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HURRICANE IAN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28 SEP 2022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MINIMUM PRESSURE 937MB</a:t>
            </a:r>
          </a:p>
        </p:txBody>
      </p:sp>
    </p:spTree>
    <p:extLst>
      <p:ext uri="{BB962C8B-B14F-4D97-AF65-F5344CB8AC3E}">
        <p14:creationId xmlns:p14="http://schemas.microsoft.com/office/powerpoint/2010/main" val="42981959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1618" name="Picture 2" descr="Global_tropical_cyclone_tracks-edit2.jpg">
            <a:extLst>
              <a:ext uri="{FF2B5EF4-FFF2-40B4-BE49-F238E27FC236}">
                <a16:creationId xmlns:a16="http://schemas.microsoft.com/office/drawing/2014/main" id="{77A08732-056C-5E0B-48CA-22254F440B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a:extLst>
              <a:ext uri="{FF2B5EF4-FFF2-40B4-BE49-F238E27FC236}">
                <a16:creationId xmlns:a16="http://schemas.microsoft.com/office/drawing/2014/main" id="{827CA52E-2FE4-79E6-949A-302F1676DA12}"/>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Storm Tracks 1985-2005</a:t>
            </a:r>
            <a:endParaRPr lang="en-US" altLang="en-US">
              <a:solidFill>
                <a:srgbClr val="000000"/>
              </a:solidFill>
              <a:latin typeface="Times New Roman" panose="02020603050405020304" pitchFamily="18" charset="0"/>
              <a:ea typeface="ＭＳ Ｐゴシック" panose="020B0600070205080204" pitchFamily="34" charset="-128"/>
            </a:endParaRPr>
          </a:p>
        </p:txBody>
      </p:sp>
      <p:sp>
        <p:nvSpPr>
          <p:cNvPr id="2" name="TextBox 1">
            <a:extLst>
              <a:ext uri="{FF2B5EF4-FFF2-40B4-BE49-F238E27FC236}">
                <a16:creationId xmlns:a16="http://schemas.microsoft.com/office/drawing/2014/main" id="{79E26B99-82B0-46AD-63B5-3F047F8FA353}"/>
              </a:ext>
            </a:extLst>
          </p:cNvPr>
          <p:cNvSpPr txBox="1">
            <a:spLocks noChangeArrowheads="1"/>
          </p:cNvSpPr>
          <p:nvPr/>
        </p:nvSpPr>
        <p:spPr bwMode="auto">
          <a:xfrm>
            <a:off x="2667000" y="2362200"/>
            <a:ext cx="56038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typhoons                                                     hurricanes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cyclones</a:t>
            </a:r>
          </a:p>
        </p:txBody>
      </p:sp>
      <p:sp>
        <p:nvSpPr>
          <p:cNvPr id="5" name="TextBox 4">
            <a:extLst>
              <a:ext uri="{FF2B5EF4-FFF2-40B4-BE49-F238E27FC236}">
                <a16:creationId xmlns:a16="http://schemas.microsoft.com/office/drawing/2014/main" id="{83484D2B-972D-F866-E0F9-C9C8DC6B9466}"/>
              </a:ext>
            </a:extLst>
          </p:cNvPr>
          <p:cNvSpPr txBox="1">
            <a:spLocks noChangeArrowheads="1"/>
          </p:cNvSpPr>
          <p:nvPr/>
        </p:nvSpPr>
        <p:spPr bwMode="auto">
          <a:xfrm>
            <a:off x="8077200" y="4495800"/>
            <a:ext cx="434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52226" name="Picture 4" descr="A picture containing food, cup, glass, coffee&#10;&#10;Description automatically generated">
            <a:extLst>
              <a:ext uri="{FF2B5EF4-FFF2-40B4-BE49-F238E27FC236}">
                <a16:creationId xmlns:a16="http://schemas.microsoft.com/office/drawing/2014/main" id="{21E5475A-3093-5239-075C-AFEBAAFDE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371600"/>
            <a:ext cx="9753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a:extLst>
              <a:ext uri="{FF2B5EF4-FFF2-40B4-BE49-F238E27FC236}">
                <a16:creationId xmlns:a16="http://schemas.microsoft.com/office/drawing/2014/main" id="{D2627090-2C14-2775-9EFD-07F885B5D9B4}"/>
              </a:ext>
            </a:extLst>
          </p:cNvPr>
          <p:cNvSpPr txBox="1">
            <a:spLocks noChangeArrowheads="1"/>
          </p:cNvSpPr>
          <p:nvPr/>
        </p:nvSpPr>
        <p:spPr bwMode="auto">
          <a:xfrm>
            <a:off x="15875" y="0"/>
            <a:ext cx="91281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Where is this?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7BDDE6A4-DF0E-F347-38FE-49A91E3445CC}"/>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Weather: Terrestrials</a:t>
            </a:r>
            <a:endParaRPr lang="en-US" altLang="en-US" dirty="0">
              <a:ea typeface="ＭＳ Ｐゴシック" panose="020B0600070205080204" pitchFamily="34" charset="-128"/>
            </a:endParaRPr>
          </a:p>
        </p:txBody>
      </p:sp>
      <p:sp>
        <p:nvSpPr>
          <p:cNvPr id="233475" name="Text Box 3">
            <a:extLst>
              <a:ext uri="{FF2B5EF4-FFF2-40B4-BE49-F238E27FC236}">
                <a16:creationId xmlns:a16="http://schemas.microsoft.com/office/drawing/2014/main" id="{393A91A7-76DC-C856-B7C0-B5ABB172E65F}"/>
              </a:ext>
            </a:extLst>
          </p:cNvPr>
          <p:cNvSpPr txBox="1">
            <a:spLocks noChangeArrowheads="1"/>
          </p:cNvSpPr>
          <p:nvPr/>
        </p:nvSpPr>
        <p:spPr bwMode="auto">
          <a:xfrm>
            <a:off x="479425" y="762000"/>
            <a:ext cx="7972054" cy="602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VENUS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surface (0 km) winds are almost non-existent in isothermal lower atm</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tropospheric winds (60 km) in same direction as planet rotates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circle Venus in 4 days … 100 m/s = 220 mi/</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superrotating</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winds because Venus rotates once every 240 days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substantial condensation flows of CO</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from one pole to another</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strong thermal tide (day/night) winds … dune production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~50 m/s = ~100 mi/</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winds pick up dust and make dust devils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build to runaway dust storms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extreme topography leads to eddies</a:t>
            </a:r>
          </a:p>
          <a:p>
            <a:pPr marL="342900" marR="0" lvl="0" indent="-342900" algn="l" defTabSz="914400" rtl="0" eaLnBrk="1" fontAlgn="base" latinLnBrk="0" hangingPunct="1">
              <a:lnSpc>
                <a:spcPct val="100000"/>
              </a:lnSpc>
              <a:spcBef>
                <a:spcPct val="0"/>
              </a:spcBef>
              <a:spcAft>
                <a:spcPct val="0"/>
              </a:spcAft>
              <a:buClrTx/>
              <a:buSzTx/>
              <a:buFontTx/>
              <a:buChar char="•"/>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TITAN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constantly hazy</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clouds and rain</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enough wind to create dunes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475">
                                            <p:txEl>
                                              <p:pRg st="2" end="2"/>
                                            </p:txEl>
                                          </p:spTgt>
                                        </p:tgtEl>
                                        <p:attrNameLst>
                                          <p:attrName>style.visibility</p:attrName>
                                        </p:attrNameLst>
                                      </p:cBhvr>
                                      <p:to>
                                        <p:strVal val="visible"/>
                                      </p:to>
                                    </p:set>
                                    <p:animEffect transition="in" filter="fade">
                                      <p:cBhvr>
                                        <p:cTn id="7" dur="2000"/>
                                        <p:tgtEl>
                                          <p:spTgt spid="23347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3475">
                                            <p:txEl>
                                              <p:pRg st="3" end="3"/>
                                            </p:txEl>
                                          </p:spTgt>
                                        </p:tgtEl>
                                        <p:attrNameLst>
                                          <p:attrName>style.visibility</p:attrName>
                                        </p:attrNameLst>
                                      </p:cBhvr>
                                      <p:to>
                                        <p:strVal val="visible"/>
                                      </p:to>
                                    </p:set>
                                    <p:animEffect transition="in" filter="fade">
                                      <p:cBhvr>
                                        <p:cTn id="12" dur="2000"/>
                                        <p:tgtEl>
                                          <p:spTgt spid="23347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3475">
                                            <p:txEl>
                                              <p:pRg st="4" end="4"/>
                                            </p:txEl>
                                          </p:spTgt>
                                        </p:tgtEl>
                                        <p:attrNameLst>
                                          <p:attrName>style.visibility</p:attrName>
                                        </p:attrNameLst>
                                      </p:cBhvr>
                                      <p:to>
                                        <p:strVal val="visible"/>
                                      </p:to>
                                    </p:set>
                                    <p:animEffect transition="in" filter="fade">
                                      <p:cBhvr>
                                        <p:cTn id="15" dur="2000"/>
                                        <p:tgtEl>
                                          <p:spTgt spid="23347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3475">
                                            <p:txEl>
                                              <p:pRg st="5" end="5"/>
                                            </p:txEl>
                                          </p:spTgt>
                                        </p:tgtEl>
                                        <p:attrNameLst>
                                          <p:attrName>style.visibility</p:attrName>
                                        </p:attrNameLst>
                                      </p:cBhvr>
                                      <p:to>
                                        <p:strVal val="visible"/>
                                      </p:to>
                                    </p:set>
                                    <p:animEffect transition="in" filter="fade">
                                      <p:cBhvr>
                                        <p:cTn id="18" dur="2000"/>
                                        <p:tgtEl>
                                          <p:spTgt spid="233475">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3475">
                                            <p:txEl>
                                              <p:pRg st="9" end="9"/>
                                            </p:txEl>
                                          </p:spTgt>
                                        </p:tgtEl>
                                        <p:attrNameLst>
                                          <p:attrName>style.visibility</p:attrName>
                                        </p:attrNameLst>
                                      </p:cBhvr>
                                      <p:to>
                                        <p:strVal val="visible"/>
                                      </p:to>
                                    </p:set>
                                    <p:animEffect transition="in" filter="fade">
                                      <p:cBhvr>
                                        <p:cTn id="23" dur="2000"/>
                                        <p:tgtEl>
                                          <p:spTgt spid="233475">
                                            <p:txEl>
                                              <p:pRg st="9" end="9"/>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3475">
                                            <p:txEl>
                                              <p:pRg st="10" end="10"/>
                                            </p:txEl>
                                          </p:spTgt>
                                        </p:tgtEl>
                                        <p:attrNameLst>
                                          <p:attrName>style.visibility</p:attrName>
                                        </p:attrNameLst>
                                      </p:cBhvr>
                                      <p:to>
                                        <p:strVal val="visible"/>
                                      </p:to>
                                    </p:set>
                                    <p:animEffect transition="in" filter="fade">
                                      <p:cBhvr>
                                        <p:cTn id="28" dur="2000"/>
                                        <p:tgtEl>
                                          <p:spTgt spid="233475">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33475">
                                            <p:txEl>
                                              <p:pRg st="11" end="11"/>
                                            </p:txEl>
                                          </p:spTgt>
                                        </p:tgtEl>
                                        <p:attrNameLst>
                                          <p:attrName>style.visibility</p:attrName>
                                        </p:attrNameLst>
                                      </p:cBhvr>
                                      <p:to>
                                        <p:strVal val="visible"/>
                                      </p:to>
                                    </p:set>
                                    <p:animEffect transition="in" filter="fade">
                                      <p:cBhvr>
                                        <p:cTn id="31" dur="2000"/>
                                        <p:tgtEl>
                                          <p:spTgt spid="233475">
                                            <p:txEl>
                                              <p:pRg st="11" end="1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33475">
                                            <p:txEl>
                                              <p:pRg st="12" end="12"/>
                                            </p:txEl>
                                          </p:spTgt>
                                        </p:tgtEl>
                                        <p:attrNameLst>
                                          <p:attrName>style.visibility</p:attrName>
                                        </p:attrNameLst>
                                      </p:cBhvr>
                                      <p:to>
                                        <p:strVal val="visible"/>
                                      </p:to>
                                    </p:set>
                                    <p:animEffect transition="in" filter="fade">
                                      <p:cBhvr>
                                        <p:cTn id="34" dur="2000"/>
                                        <p:tgtEl>
                                          <p:spTgt spid="233475">
                                            <p:txEl>
                                              <p:pRg st="12" end="1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3475">
                                            <p:txEl>
                                              <p:pRg st="13" end="13"/>
                                            </p:txEl>
                                          </p:spTgt>
                                        </p:tgtEl>
                                        <p:attrNameLst>
                                          <p:attrName>style.visibility</p:attrName>
                                        </p:attrNameLst>
                                      </p:cBhvr>
                                      <p:to>
                                        <p:strVal val="visible"/>
                                      </p:to>
                                    </p:set>
                                    <p:animEffect transition="in" filter="fade">
                                      <p:cBhvr>
                                        <p:cTn id="39" dur="2000"/>
                                        <p:tgtEl>
                                          <p:spTgt spid="233475">
                                            <p:txEl>
                                              <p:pRg st="13" end="1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3475">
                                            <p:txEl>
                                              <p:pRg st="17" end="17"/>
                                            </p:txEl>
                                          </p:spTgt>
                                        </p:tgtEl>
                                        <p:attrNameLst>
                                          <p:attrName>style.visibility</p:attrName>
                                        </p:attrNameLst>
                                      </p:cBhvr>
                                      <p:to>
                                        <p:strVal val="visible"/>
                                      </p:to>
                                    </p:set>
                                    <p:animEffect transition="in" filter="fade">
                                      <p:cBhvr>
                                        <p:cTn id="44" dur="2000"/>
                                        <p:tgtEl>
                                          <p:spTgt spid="233475">
                                            <p:txEl>
                                              <p:pRg st="17" end="1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3475">
                                            <p:txEl>
                                              <p:pRg st="18" end="18"/>
                                            </p:txEl>
                                          </p:spTgt>
                                        </p:tgtEl>
                                        <p:attrNameLst>
                                          <p:attrName>style.visibility</p:attrName>
                                        </p:attrNameLst>
                                      </p:cBhvr>
                                      <p:to>
                                        <p:strVal val="visible"/>
                                      </p:to>
                                    </p:set>
                                    <p:animEffect transition="in" filter="fade">
                                      <p:cBhvr>
                                        <p:cTn id="49" dur="2000"/>
                                        <p:tgtEl>
                                          <p:spTgt spid="233475">
                                            <p:txEl>
                                              <p:pRg st="18" end="1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33475">
                                            <p:txEl>
                                              <p:pRg st="19" end="19"/>
                                            </p:txEl>
                                          </p:spTgt>
                                        </p:tgtEl>
                                        <p:attrNameLst>
                                          <p:attrName>style.visibility</p:attrName>
                                        </p:attrNameLst>
                                      </p:cBhvr>
                                      <p:to>
                                        <p:strVal val="visible"/>
                                      </p:to>
                                    </p:set>
                                    <p:animEffect transition="in" filter="fade">
                                      <p:cBhvr>
                                        <p:cTn id="54" dur="2000"/>
                                        <p:tgtEl>
                                          <p:spTgt spid="233475">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E574770F-AD67-6A39-61FD-483880B9927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Weather: Jovians</a:t>
            </a:r>
            <a:endParaRPr lang="en-US" altLang="en-US">
              <a:ea typeface="ＭＳ Ｐゴシック" panose="020B0600070205080204" pitchFamily="34" charset="-128"/>
            </a:endParaRPr>
          </a:p>
        </p:txBody>
      </p:sp>
      <p:sp>
        <p:nvSpPr>
          <p:cNvPr id="234499" name="Text Box 3">
            <a:extLst>
              <a:ext uri="{FF2B5EF4-FFF2-40B4-BE49-F238E27FC236}">
                <a16:creationId xmlns:a16="http://schemas.microsoft.com/office/drawing/2014/main" id="{D0928E64-1D2E-A8C0-7354-A91CFCE591A4}"/>
              </a:ext>
            </a:extLst>
          </p:cNvPr>
          <p:cNvSpPr txBox="1">
            <a:spLocks noChangeArrowheads="1"/>
          </p:cNvSpPr>
          <p:nvPr/>
        </p:nvSpPr>
        <p:spPr bwMode="auto">
          <a:xfrm>
            <a:off x="152400" y="533400"/>
            <a:ext cx="8057014"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JUPITER</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multiple jet streams, at equator 350 km/</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(220 mi/</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symmetric around equator … convective cells ~ Hadley from the inside   </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zones = white ~ cold (high opacity) = high altitude</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ice</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belts = dark ~ warm (low opacity) = low altitude</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GRS at 600 km/</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(380 mi/</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SATURN</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multiple jet streams, at equator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1400 km/</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(900 mi/</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symmetric around equator … convective cells ~ Hadley from the inside</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N pole hexagonal vortex … S pole hurricane with eyewall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URANUS</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three jet streams, up to 900 km/</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(560 mi/</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NEPTUNE</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three jet streams, up to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2400 km/</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(1500 mi/</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we see thin upper layers (&lt;1% R) of atmospheres …</a:t>
            </a:r>
          </a:p>
        </p:txBody>
      </p:sp>
      <p:pic>
        <p:nvPicPr>
          <p:cNvPr id="2" name="Picture 3" descr="AACHCTH0">
            <a:extLst>
              <a:ext uri="{FF2B5EF4-FFF2-40B4-BE49-F238E27FC236}">
                <a16:creationId xmlns:a16="http://schemas.microsoft.com/office/drawing/2014/main" id="{CB97A7C8-6C27-3C39-2448-B04F5E439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433" y="1676400"/>
            <a:ext cx="1702367" cy="156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ACHCUL0">
            <a:extLst>
              <a:ext uri="{FF2B5EF4-FFF2-40B4-BE49-F238E27FC236}">
                <a16:creationId xmlns:a16="http://schemas.microsoft.com/office/drawing/2014/main" id="{8AB9D911-D03E-51DB-41F5-FE069007C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924" y="1524000"/>
            <a:ext cx="1452876" cy="166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499">
                                            <p:txEl>
                                              <p:pRg st="1" end="1"/>
                                            </p:txEl>
                                          </p:spTgt>
                                        </p:tgtEl>
                                        <p:attrNameLst>
                                          <p:attrName>style.visibility</p:attrName>
                                        </p:attrNameLst>
                                      </p:cBhvr>
                                      <p:to>
                                        <p:strVal val="visible"/>
                                      </p:to>
                                    </p:set>
                                    <p:animEffect transition="in" filter="fade">
                                      <p:cBhvr>
                                        <p:cTn id="7" dur="2000"/>
                                        <p:tgtEl>
                                          <p:spTgt spid="23449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4499">
                                            <p:txEl>
                                              <p:pRg st="2" end="2"/>
                                            </p:txEl>
                                          </p:spTgt>
                                        </p:tgtEl>
                                        <p:attrNameLst>
                                          <p:attrName>style.visibility</p:attrName>
                                        </p:attrNameLst>
                                      </p:cBhvr>
                                      <p:to>
                                        <p:strVal val="visible"/>
                                      </p:to>
                                    </p:set>
                                    <p:animEffect transition="in" filter="fade">
                                      <p:cBhvr>
                                        <p:cTn id="10" dur="2000"/>
                                        <p:tgtEl>
                                          <p:spTgt spid="23449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4499">
                                            <p:txEl>
                                              <p:pRg st="3" end="3"/>
                                            </p:txEl>
                                          </p:spTgt>
                                        </p:tgtEl>
                                        <p:attrNameLst>
                                          <p:attrName>style.visibility</p:attrName>
                                        </p:attrNameLst>
                                      </p:cBhvr>
                                      <p:to>
                                        <p:strVal val="visible"/>
                                      </p:to>
                                    </p:set>
                                    <p:animEffect transition="in" filter="fade">
                                      <p:cBhvr>
                                        <p:cTn id="13" dur="2000"/>
                                        <p:tgtEl>
                                          <p:spTgt spid="23449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4499">
                                            <p:txEl>
                                              <p:pRg st="4" end="4"/>
                                            </p:txEl>
                                          </p:spTgt>
                                        </p:tgtEl>
                                        <p:attrNameLst>
                                          <p:attrName>style.visibility</p:attrName>
                                        </p:attrNameLst>
                                      </p:cBhvr>
                                      <p:to>
                                        <p:strVal val="visible"/>
                                      </p:to>
                                    </p:set>
                                    <p:animEffect transition="in" filter="fade">
                                      <p:cBhvr>
                                        <p:cTn id="16" dur="2000"/>
                                        <p:tgtEl>
                                          <p:spTgt spid="23449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4499">
                                            <p:txEl>
                                              <p:pRg st="5" end="5"/>
                                            </p:txEl>
                                          </p:spTgt>
                                        </p:tgtEl>
                                        <p:attrNameLst>
                                          <p:attrName>style.visibility</p:attrName>
                                        </p:attrNameLst>
                                      </p:cBhvr>
                                      <p:to>
                                        <p:strVal val="visible"/>
                                      </p:to>
                                    </p:set>
                                    <p:animEffect transition="in" filter="fade">
                                      <p:cBhvr>
                                        <p:cTn id="19" dur="2000"/>
                                        <p:tgtEl>
                                          <p:spTgt spid="23449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4499">
                                            <p:txEl>
                                              <p:pRg st="6" end="6"/>
                                            </p:txEl>
                                          </p:spTgt>
                                        </p:tgtEl>
                                        <p:attrNameLst>
                                          <p:attrName>style.visibility</p:attrName>
                                        </p:attrNameLst>
                                      </p:cBhvr>
                                      <p:to>
                                        <p:strVal val="visible"/>
                                      </p:to>
                                    </p:set>
                                    <p:animEffect transition="in" filter="fade">
                                      <p:cBhvr>
                                        <p:cTn id="22" dur="2000"/>
                                        <p:tgtEl>
                                          <p:spTgt spid="23449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4499">
                                            <p:txEl>
                                              <p:pRg st="9" end="9"/>
                                            </p:txEl>
                                          </p:spTgt>
                                        </p:tgtEl>
                                        <p:attrNameLst>
                                          <p:attrName>style.visibility</p:attrName>
                                        </p:attrNameLst>
                                      </p:cBhvr>
                                      <p:to>
                                        <p:strVal val="visible"/>
                                      </p:to>
                                    </p:set>
                                    <p:animEffect transition="in" filter="fade">
                                      <p:cBhvr>
                                        <p:cTn id="27" dur="2000"/>
                                        <p:tgtEl>
                                          <p:spTgt spid="234499">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34499">
                                            <p:txEl>
                                              <p:pRg st="10" end="10"/>
                                            </p:txEl>
                                          </p:spTgt>
                                        </p:tgtEl>
                                        <p:attrNameLst>
                                          <p:attrName>style.visibility</p:attrName>
                                        </p:attrNameLst>
                                      </p:cBhvr>
                                      <p:to>
                                        <p:strVal val="visible"/>
                                      </p:to>
                                    </p:set>
                                    <p:animEffect transition="in" filter="fade">
                                      <p:cBhvr>
                                        <p:cTn id="30" dur="2000"/>
                                        <p:tgtEl>
                                          <p:spTgt spid="234499">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34499">
                                            <p:txEl>
                                              <p:pRg st="11" end="11"/>
                                            </p:txEl>
                                          </p:spTgt>
                                        </p:tgtEl>
                                        <p:attrNameLst>
                                          <p:attrName>style.visibility</p:attrName>
                                        </p:attrNameLst>
                                      </p:cBhvr>
                                      <p:to>
                                        <p:strVal val="visible"/>
                                      </p:to>
                                    </p:set>
                                    <p:animEffect transition="in" filter="fade">
                                      <p:cBhvr>
                                        <p:cTn id="33" dur="2000"/>
                                        <p:tgtEl>
                                          <p:spTgt spid="234499">
                                            <p:txEl>
                                              <p:pRg st="11" end="1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20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4499">
                                            <p:txEl>
                                              <p:pRg st="14" end="14"/>
                                            </p:txEl>
                                          </p:spTgt>
                                        </p:tgtEl>
                                        <p:attrNameLst>
                                          <p:attrName>style.visibility</p:attrName>
                                        </p:attrNameLst>
                                      </p:cBhvr>
                                      <p:to>
                                        <p:strVal val="visible"/>
                                      </p:to>
                                    </p:set>
                                    <p:animEffect transition="in" filter="fade">
                                      <p:cBhvr>
                                        <p:cTn id="46" dur="2000"/>
                                        <p:tgtEl>
                                          <p:spTgt spid="234499">
                                            <p:txEl>
                                              <p:pRg st="14" end="1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34499">
                                            <p:txEl>
                                              <p:pRg st="17" end="17"/>
                                            </p:txEl>
                                          </p:spTgt>
                                        </p:tgtEl>
                                        <p:attrNameLst>
                                          <p:attrName>style.visibility</p:attrName>
                                        </p:attrNameLst>
                                      </p:cBhvr>
                                      <p:to>
                                        <p:strVal val="visible"/>
                                      </p:to>
                                    </p:set>
                                    <p:animEffect transition="in" filter="fade">
                                      <p:cBhvr>
                                        <p:cTn id="49" dur="2000"/>
                                        <p:tgtEl>
                                          <p:spTgt spid="234499">
                                            <p:txEl>
                                              <p:pRg st="17" end="1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34499">
                                            <p:txEl>
                                              <p:pRg st="20" end="20"/>
                                            </p:txEl>
                                          </p:spTgt>
                                        </p:tgtEl>
                                        <p:attrNameLst>
                                          <p:attrName>style.visibility</p:attrName>
                                        </p:attrNameLst>
                                      </p:cBhvr>
                                      <p:to>
                                        <p:strVal val="visible"/>
                                      </p:to>
                                    </p:set>
                                    <p:animEffect transition="in" filter="fade">
                                      <p:cBhvr>
                                        <p:cTn id="54" dur="2000"/>
                                        <p:tgtEl>
                                          <p:spTgt spid="234499">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551949BB-AC7F-B1CD-0194-D669FE13634A}"/>
              </a:ext>
            </a:extLst>
          </p:cNvPr>
          <p:cNvSpPr>
            <a:spLocks noGrp="1" noChangeArrowheads="1"/>
          </p:cNvSpPr>
          <p:nvPr>
            <p:ph type="title"/>
          </p:nvPr>
        </p:nvSpPr>
        <p:spPr>
          <a:xfrm>
            <a:off x="0" y="0"/>
            <a:ext cx="9144000" cy="838200"/>
          </a:xfrm>
        </p:spPr>
        <p:txBody>
          <a:bodyPr/>
          <a:lstStyle/>
          <a:p>
            <a:pPr eaLnBrk="1" hangingPunct="1"/>
            <a:r>
              <a:rPr lang="en-US" altLang="en-US" b="1" dirty="0">
                <a:ea typeface="ＭＳ Ｐゴシック" panose="020B0600070205080204" pitchFamily="34" charset="-128"/>
              </a:rPr>
              <a:t>Weather: Jupiter’s </a:t>
            </a:r>
            <a:r>
              <a:rPr lang="en-US" altLang="en-US" b="1" dirty="0">
                <a:solidFill>
                  <a:srgbClr val="FF0000"/>
                </a:solidFill>
                <a:ea typeface="ＭＳ Ｐゴシック" panose="020B0600070205080204" pitchFamily="34" charset="-128"/>
              </a:rPr>
              <a:t>Great Red Spot</a:t>
            </a:r>
            <a:endParaRPr lang="en-US" altLang="en-US" dirty="0">
              <a:solidFill>
                <a:srgbClr val="FF0000"/>
              </a:solidFill>
              <a:ea typeface="ＭＳ Ｐゴシック" panose="020B0600070205080204" pitchFamily="34" charset="-128"/>
            </a:endParaRPr>
          </a:p>
        </p:txBody>
      </p:sp>
      <p:sp>
        <p:nvSpPr>
          <p:cNvPr id="234499" name="Text Box 3">
            <a:extLst>
              <a:ext uri="{FF2B5EF4-FFF2-40B4-BE49-F238E27FC236}">
                <a16:creationId xmlns:a16="http://schemas.microsoft.com/office/drawing/2014/main" id="{41F7911D-12A6-5BBE-360B-FCC6B964DB4A}"/>
              </a:ext>
            </a:extLst>
          </p:cNvPr>
          <p:cNvSpPr txBox="1">
            <a:spLocks noChangeArrowheads="1"/>
          </p:cNvSpPr>
          <p:nvPr/>
        </p:nvSpPr>
        <p:spPr bwMode="auto">
          <a:xfrm>
            <a:off x="0" y="686336"/>
            <a:ext cx="9005992"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What do we know?</a:t>
            </a: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long-lived … Schwabe in 1831 (Galileo 1610?  Cassini 1665?)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large, but shrinking … 30,000 miles in late 1800s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10,000 miles today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rotates clockwise in ~7 days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highest place on planet … upwelling, rotating hurricane … cold at 115K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least 300 miles deep (Juno) … = 500 km, but not as deep as 3000 km streams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Why is it RED?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800" b="1" i="0" u="none" strike="noStrike" kern="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SSE!</a:t>
            </a:r>
          </a:p>
        </p:txBody>
      </p:sp>
      <p:pic>
        <p:nvPicPr>
          <p:cNvPr id="5" name="Picture 4" descr="A picture containing text, indoor&#10;&#10;Description automatically generated">
            <a:extLst>
              <a:ext uri="{FF2B5EF4-FFF2-40B4-BE49-F238E27FC236}">
                <a16:creationId xmlns:a16="http://schemas.microsoft.com/office/drawing/2014/main" id="{EAC76CCB-1017-2FB9-E5E1-CED148803250}"/>
              </a:ext>
            </a:extLst>
          </p:cNvPr>
          <p:cNvPicPr>
            <a:picLocks noChangeAspect="1"/>
          </p:cNvPicPr>
          <p:nvPr/>
        </p:nvPicPr>
        <p:blipFill>
          <a:blip r:embed="rId3"/>
          <a:stretch>
            <a:fillRect/>
          </a:stretch>
        </p:blipFill>
        <p:spPr>
          <a:xfrm>
            <a:off x="762000" y="2667000"/>
            <a:ext cx="7239000" cy="2580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4499">
                                            <p:txEl>
                                              <p:pRg st="0" end="0"/>
                                            </p:txEl>
                                          </p:spTgt>
                                        </p:tgtEl>
                                        <p:attrNameLst>
                                          <p:attrName>style.visibility</p:attrName>
                                        </p:attrNameLst>
                                      </p:cBhvr>
                                      <p:to>
                                        <p:strVal val="visible"/>
                                      </p:to>
                                    </p:set>
                                    <p:animEffect transition="in" filter="fade">
                                      <p:cBhvr>
                                        <p:cTn id="12" dur="2000"/>
                                        <p:tgtEl>
                                          <p:spTgt spid="2344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4499">
                                            <p:txEl>
                                              <p:pRg st="1" end="1"/>
                                            </p:txEl>
                                          </p:spTgt>
                                        </p:tgtEl>
                                        <p:attrNameLst>
                                          <p:attrName>style.visibility</p:attrName>
                                        </p:attrNameLst>
                                      </p:cBhvr>
                                      <p:to>
                                        <p:strVal val="visible"/>
                                      </p:to>
                                    </p:set>
                                    <p:animEffect transition="in" filter="fade">
                                      <p:cBhvr>
                                        <p:cTn id="17" dur="2000"/>
                                        <p:tgtEl>
                                          <p:spTgt spid="23449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4499">
                                            <p:txEl>
                                              <p:pRg st="2" end="2"/>
                                            </p:txEl>
                                          </p:spTgt>
                                        </p:tgtEl>
                                        <p:attrNameLst>
                                          <p:attrName>style.visibility</p:attrName>
                                        </p:attrNameLst>
                                      </p:cBhvr>
                                      <p:to>
                                        <p:strVal val="visible"/>
                                      </p:to>
                                    </p:set>
                                    <p:animEffect transition="in" filter="fade">
                                      <p:cBhvr>
                                        <p:cTn id="22" dur="2000"/>
                                        <p:tgtEl>
                                          <p:spTgt spid="23449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4499">
                                            <p:txEl>
                                              <p:pRg st="3" end="3"/>
                                            </p:txEl>
                                          </p:spTgt>
                                        </p:tgtEl>
                                        <p:attrNameLst>
                                          <p:attrName>style.visibility</p:attrName>
                                        </p:attrNameLst>
                                      </p:cBhvr>
                                      <p:to>
                                        <p:strVal val="visible"/>
                                      </p:to>
                                    </p:set>
                                    <p:animEffect transition="in" filter="fade">
                                      <p:cBhvr>
                                        <p:cTn id="27" dur="2000"/>
                                        <p:tgtEl>
                                          <p:spTgt spid="23449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4499">
                                            <p:txEl>
                                              <p:pRg st="4" end="4"/>
                                            </p:txEl>
                                          </p:spTgt>
                                        </p:tgtEl>
                                        <p:attrNameLst>
                                          <p:attrName>style.visibility</p:attrName>
                                        </p:attrNameLst>
                                      </p:cBhvr>
                                      <p:to>
                                        <p:strVal val="visible"/>
                                      </p:to>
                                    </p:set>
                                    <p:animEffect transition="in" filter="fade">
                                      <p:cBhvr>
                                        <p:cTn id="32" dur="2000"/>
                                        <p:tgtEl>
                                          <p:spTgt spid="23449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4499">
                                            <p:txEl>
                                              <p:pRg st="5" end="5"/>
                                            </p:txEl>
                                          </p:spTgt>
                                        </p:tgtEl>
                                        <p:attrNameLst>
                                          <p:attrName>style.visibility</p:attrName>
                                        </p:attrNameLst>
                                      </p:cBhvr>
                                      <p:to>
                                        <p:strVal val="visible"/>
                                      </p:to>
                                    </p:set>
                                    <p:animEffect transition="in" filter="fade">
                                      <p:cBhvr>
                                        <p:cTn id="37" dur="2000"/>
                                        <p:tgtEl>
                                          <p:spTgt spid="23449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4499">
                                            <p:txEl>
                                              <p:pRg st="15" end="15"/>
                                            </p:txEl>
                                          </p:spTgt>
                                        </p:tgtEl>
                                        <p:attrNameLst>
                                          <p:attrName>style.visibility</p:attrName>
                                        </p:attrNameLst>
                                      </p:cBhvr>
                                      <p:to>
                                        <p:strVal val="visible"/>
                                      </p:to>
                                    </p:set>
                                    <p:animEffect transition="in" filter="fade">
                                      <p:cBhvr>
                                        <p:cTn id="42" dur="1000"/>
                                        <p:tgtEl>
                                          <p:spTgt spid="234499">
                                            <p:txEl>
                                              <p:pRg st="15" end="1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4499">
                                            <p:txEl>
                                              <p:pRg st="16" end="16"/>
                                            </p:txEl>
                                          </p:spTgt>
                                        </p:tgtEl>
                                        <p:attrNameLst>
                                          <p:attrName>style.visibility</p:attrName>
                                        </p:attrNameLst>
                                      </p:cBhvr>
                                      <p:to>
                                        <p:strVal val="visible"/>
                                      </p:to>
                                    </p:set>
                                    <p:animEffect transition="in" filter="fade">
                                      <p:cBhvr>
                                        <p:cTn id="47" dur="2000"/>
                                        <p:tgtEl>
                                          <p:spTgt spid="23449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551949BB-AC7F-B1CD-0194-D669FE13634A}"/>
              </a:ext>
            </a:extLst>
          </p:cNvPr>
          <p:cNvSpPr>
            <a:spLocks noGrp="1" noChangeArrowheads="1"/>
          </p:cNvSpPr>
          <p:nvPr>
            <p:ph type="title"/>
          </p:nvPr>
        </p:nvSpPr>
        <p:spPr>
          <a:xfrm>
            <a:off x="0" y="0"/>
            <a:ext cx="9144000" cy="838200"/>
          </a:xfrm>
        </p:spPr>
        <p:txBody>
          <a:bodyPr/>
          <a:lstStyle/>
          <a:p>
            <a:pPr eaLnBrk="1" hangingPunct="1"/>
            <a:r>
              <a:rPr lang="en-US" altLang="en-US" b="1" dirty="0">
                <a:ea typeface="ＭＳ Ｐゴシック" panose="020B0600070205080204" pitchFamily="34" charset="-128"/>
              </a:rPr>
              <a:t>Weather: Jupiter’s </a:t>
            </a:r>
            <a:r>
              <a:rPr lang="en-US" altLang="en-US" b="1" dirty="0">
                <a:solidFill>
                  <a:srgbClr val="FF0000"/>
                </a:solidFill>
                <a:ea typeface="ＭＳ Ｐゴシック" panose="020B0600070205080204" pitchFamily="34" charset="-128"/>
              </a:rPr>
              <a:t>Great Red Spot</a:t>
            </a:r>
            <a:endParaRPr lang="en-US" altLang="en-US" dirty="0">
              <a:solidFill>
                <a:srgbClr val="FF0000"/>
              </a:solidFill>
              <a:ea typeface="ＭＳ Ｐゴシック" panose="020B0600070205080204" pitchFamily="34" charset="-128"/>
            </a:endParaRPr>
          </a:p>
        </p:txBody>
      </p:sp>
      <p:sp>
        <p:nvSpPr>
          <p:cNvPr id="234499" name="Text Box 3">
            <a:extLst>
              <a:ext uri="{FF2B5EF4-FFF2-40B4-BE49-F238E27FC236}">
                <a16:creationId xmlns:a16="http://schemas.microsoft.com/office/drawing/2014/main" id="{41F7911D-12A6-5BBE-360B-FCC6B964DB4A}"/>
              </a:ext>
            </a:extLst>
          </p:cNvPr>
          <p:cNvSpPr txBox="1">
            <a:spLocks noChangeArrowheads="1"/>
          </p:cNvSpPr>
          <p:nvPr/>
        </p:nvSpPr>
        <p:spPr bwMode="auto">
          <a:xfrm>
            <a:off x="0" y="686336"/>
            <a:ext cx="902561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What do we know?</a:t>
            </a: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long-lived … Schwabe in 1831 (Galileo 1610?  Cassini 1665?)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large, but shrinking … 30,000 miles in late 1800s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10,000 miles today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rotates clockwise in ~7 days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highest place on planet … upwelling, rotating hurricane … cold at 115K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least 300 miles deep (Juno) … = 500 km, but not as deep as 3000 km streams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Why is it RED (fades to gray when white clouds cover red)?</a:t>
            </a: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 sulfur / phosphorous compounds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organic chemistry compounds …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blasted by UV … “sunburned”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tholins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to make it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really</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 gravity / acoustic waves “crashing”</a:t>
            </a:r>
          </a:p>
        </p:txBody>
      </p:sp>
      <p:pic>
        <p:nvPicPr>
          <p:cNvPr id="5" name="Picture 4" descr="A picture containing text, indoor&#10;&#10;Description automatically generated">
            <a:extLst>
              <a:ext uri="{FF2B5EF4-FFF2-40B4-BE49-F238E27FC236}">
                <a16:creationId xmlns:a16="http://schemas.microsoft.com/office/drawing/2014/main" id="{EAC76CCB-1017-2FB9-E5E1-CED148803250}"/>
              </a:ext>
            </a:extLst>
          </p:cNvPr>
          <p:cNvPicPr>
            <a:picLocks noChangeAspect="1"/>
          </p:cNvPicPr>
          <p:nvPr/>
        </p:nvPicPr>
        <p:blipFill>
          <a:blip r:embed="rId3"/>
          <a:stretch>
            <a:fillRect/>
          </a:stretch>
        </p:blipFill>
        <p:spPr>
          <a:xfrm>
            <a:off x="762000" y="2667000"/>
            <a:ext cx="7239000" cy="2580464"/>
          </a:xfrm>
          <a:prstGeom prst="rect">
            <a:avLst/>
          </a:prstGeom>
        </p:spPr>
      </p:pic>
    </p:spTree>
    <p:extLst>
      <p:ext uri="{BB962C8B-B14F-4D97-AF65-F5344CB8AC3E}">
        <p14:creationId xmlns:p14="http://schemas.microsoft.com/office/powerpoint/2010/main" val="338718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499">
                                            <p:txEl>
                                              <p:pRg st="16" end="16"/>
                                            </p:txEl>
                                          </p:spTgt>
                                        </p:tgtEl>
                                        <p:attrNameLst>
                                          <p:attrName>style.visibility</p:attrName>
                                        </p:attrNameLst>
                                      </p:cBhvr>
                                      <p:to>
                                        <p:strVal val="visible"/>
                                      </p:to>
                                    </p:set>
                                    <p:animEffect transition="in" filter="fade">
                                      <p:cBhvr>
                                        <p:cTn id="7" dur="1000"/>
                                        <p:tgtEl>
                                          <p:spTgt spid="234499">
                                            <p:txEl>
                                              <p:pRg st="16" end="1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4499">
                                            <p:txEl>
                                              <p:pRg st="17" end="17"/>
                                            </p:txEl>
                                          </p:spTgt>
                                        </p:tgtEl>
                                        <p:attrNameLst>
                                          <p:attrName>style.visibility</p:attrName>
                                        </p:attrNameLst>
                                      </p:cBhvr>
                                      <p:to>
                                        <p:strVal val="visible"/>
                                      </p:to>
                                    </p:set>
                                    <p:animEffect transition="in" filter="fade">
                                      <p:cBhvr>
                                        <p:cTn id="12" dur="1000"/>
                                        <p:tgtEl>
                                          <p:spTgt spid="234499">
                                            <p:txEl>
                                              <p:pRg st="17" end="1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4499">
                                            <p:txEl>
                                              <p:pRg st="18" end="18"/>
                                            </p:txEl>
                                          </p:spTgt>
                                        </p:tgtEl>
                                        <p:attrNameLst>
                                          <p:attrName>style.visibility</p:attrName>
                                        </p:attrNameLst>
                                      </p:cBhvr>
                                      <p:to>
                                        <p:strVal val="visible"/>
                                      </p:to>
                                    </p:set>
                                    <p:animEffect transition="in" filter="fade">
                                      <p:cBhvr>
                                        <p:cTn id="17" dur="1000"/>
                                        <p:tgtEl>
                                          <p:spTgt spid="234499">
                                            <p:txEl>
                                              <p:pRg st="18" end="1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4499">
                                            <p:txEl>
                                              <p:pRg st="19" end="19"/>
                                            </p:txEl>
                                          </p:spTgt>
                                        </p:tgtEl>
                                        <p:attrNameLst>
                                          <p:attrName>style.visibility</p:attrName>
                                        </p:attrNameLst>
                                      </p:cBhvr>
                                      <p:to>
                                        <p:strVal val="visible"/>
                                      </p:to>
                                    </p:set>
                                    <p:animEffect transition="in" filter="fade">
                                      <p:cBhvr>
                                        <p:cTn id="22" dur="1000"/>
                                        <p:tgtEl>
                                          <p:spTgt spid="234499">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C4B70E81-F5B3-C258-E911-FC8CC062322B}"/>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Great Red Spot: Cold + Hot</a:t>
            </a:r>
            <a:endParaRPr lang="en-US" altLang="en-US">
              <a:ea typeface="ＭＳ Ｐゴシック" panose="020B0600070205080204" pitchFamily="34" charset="-128"/>
            </a:endParaRPr>
          </a:p>
        </p:txBody>
      </p:sp>
      <p:sp>
        <p:nvSpPr>
          <p:cNvPr id="117762" name="Picture 1" descr="jupiter-spot.jpg">
            <a:extLst>
              <a:ext uri="{FF2B5EF4-FFF2-40B4-BE49-F238E27FC236}">
                <a16:creationId xmlns:a16="http://schemas.microsoft.com/office/drawing/2014/main" id="{1B6E5F7A-6B10-37D4-1471-1DB3EA1817D0}"/>
              </a:ext>
            </a:extLst>
          </p:cNvPr>
          <p:cNvSpPr>
            <a:spLocks noChangeAspect="1"/>
          </p:cNvSpPr>
          <p:nvPr/>
        </p:nvSpPr>
        <p:spPr bwMode="auto">
          <a:xfrm>
            <a:off x="0" y="857250"/>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117763" name="Picture 2" descr="jupiter-spot.jpg">
            <a:extLst>
              <a:ext uri="{FF2B5EF4-FFF2-40B4-BE49-F238E27FC236}">
                <a16:creationId xmlns:a16="http://schemas.microsoft.com/office/drawing/2014/main" id="{B9896016-B608-F0E1-D5A4-26B7DFB5C3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A3C06F1B-FA20-DE0D-0C87-EFDE4310360C}"/>
              </a:ext>
            </a:extLst>
          </p:cNvPr>
          <p:cNvSpPr txBox="1">
            <a:spLocks noChangeArrowheads="1"/>
          </p:cNvSpPr>
          <p:nvPr/>
        </p:nvSpPr>
        <p:spPr bwMode="auto">
          <a:xfrm>
            <a:off x="6477000" y="5486400"/>
            <a:ext cx="2209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125 K</a:t>
            </a:r>
          </a:p>
        </p:txBody>
      </p:sp>
      <p:sp>
        <p:nvSpPr>
          <p:cNvPr id="12" name="Rectangle 2">
            <a:extLst>
              <a:ext uri="{FF2B5EF4-FFF2-40B4-BE49-F238E27FC236}">
                <a16:creationId xmlns:a16="http://schemas.microsoft.com/office/drawing/2014/main" id="{3BD49782-9240-E442-484E-6F95283AA787}"/>
              </a:ext>
            </a:extLst>
          </p:cNvPr>
          <p:cNvSpPr txBox="1">
            <a:spLocks noChangeArrowheads="1"/>
          </p:cNvSpPr>
          <p:nvPr/>
        </p:nvSpPr>
        <p:spPr bwMode="auto">
          <a:xfrm>
            <a:off x="3276600" y="4953000"/>
            <a:ext cx="2209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115 K</a:t>
            </a:r>
          </a:p>
        </p:txBody>
      </p:sp>
      <p:sp>
        <p:nvSpPr>
          <p:cNvPr id="13" name="Rectangle 2">
            <a:extLst>
              <a:ext uri="{FF2B5EF4-FFF2-40B4-BE49-F238E27FC236}">
                <a16:creationId xmlns:a16="http://schemas.microsoft.com/office/drawing/2014/main" id="{CD928051-762B-EF82-827D-2A79C1CE3C64}"/>
              </a:ext>
            </a:extLst>
          </p:cNvPr>
          <p:cNvSpPr txBox="1">
            <a:spLocks noChangeArrowheads="1"/>
          </p:cNvSpPr>
          <p:nvPr/>
        </p:nvSpPr>
        <p:spPr bwMode="auto">
          <a:xfrm>
            <a:off x="3200400" y="1600200"/>
            <a:ext cx="2209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1600 K</a:t>
            </a:r>
          </a:p>
        </p:txBody>
      </p:sp>
      <p:sp>
        <p:nvSpPr>
          <p:cNvPr id="14" name="Rectangle 2">
            <a:extLst>
              <a:ext uri="{FF2B5EF4-FFF2-40B4-BE49-F238E27FC236}">
                <a16:creationId xmlns:a16="http://schemas.microsoft.com/office/drawing/2014/main" id="{A0005A2F-92C1-F5C6-4B31-2A155B98D7D9}"/>
              </a:ext>
            </a:extLst>
          </p:cNvPr>
          <p:cNvSpPr txBox="1">
            <a:spLocks noChangeArrowheads="1"/>
          </p:cNvSpPr>
          <p:nvPr/>
        </p:nvSpPr>
        <p:spPr bwMode="auto">
          <a:xfrm>
            <a:off x="5638800" y="2438400"/>
            <a:ext cx="2590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new theory: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gravity and acoustic waves “crashing” in upper atm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O’Donoghue et al. 2016</a:t>
            </a:r>
            <a:endPar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F6705AEE-F797-4654-7C4E-6AA7AF9C7650}"/>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Photochemistry: General</a:t>
            </a:r>
            <a:endParaRPr lang="en-US" altLang="en-US">
              <a:ea typeface="ＭＳ Ｐゴシック" panose="020B0600070205080204" pitchFamily="34" charset="-128"/>
            </a:endParaRPr>
          </a:p>
        </p:txBody>
      </p:sp>
      <p:sp>
        <p:nvSpPr>
          <p:cNvPr id="236547" name="Text Box 3">
            <a:extLst>
              <a:ext uri="{FF2B5EF4-FFF2-40B4-BE49-F238E27FC236}">
                <a16:creationId xmlns:a16="http://schemas.microsoft.com/office/drawing/2014/main" id="{5F795A4C-2393-F41A-6711-F6DAC3912D5B}"/>
              </a:ext>
            </a:extLst>
          </p:cNvPr>
          <p:cNvSpPr txBox="1">
            <a:spLocks noChangeArrowheads="1"/>
          </p:cNvSpPr>
          <p:nvPr/>
        </p:nvSpPr>
        <p:spPr bwMode="auto">
          <a:xfrm>
            <a:off x="381000" y="1143000"/>
            <a:ext cx="848201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photodissociation</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and</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photoionization</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lead to chemical reactions in upper atm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outer electron shells blasted by photons with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1000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inner electron shells blasted by photons with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100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rates determined by	J(z)  =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σ</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 e </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000" b="0" i="0" u="none" strike="noStrike" kern="1200" cap="none" spc="0" normalizeH="0" baseline="3000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τ</a:t>
            </a:r>
            <a:r>
              <a:rPr kumimoji="0" lang="en-US" altLang="en-US" sz="2000" b="0" i="0" u="none" strike="noStrike" kern="1200" cap="none" spc="0" normalizeH="0" baseline="1000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ν</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(z)/</a:t>
            </a:r>
            <a:r>
              <a:rPr kumimoji="0" lang="en-US" altLang="en-US" sz="2000" b="0" i="0" u="none" strike="noStrike" kern="1200" cap="none" spc="0" normalizeH="0" baseline="3000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cosθ</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dν</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where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σ</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is the photon absorption cross section at frequency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ν</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  is the solar flux density in photons cm</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 </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Hz </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outside atm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generally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 surviving photons decreases from upper atm,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 molecules decreases from lower atm,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so, product concentration highest somewhere in the middle</a:t>
            </a:r>
            <a:endPar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Effect transition="in" filter="fade">
                                      <p:cBhvr>
                                        <p:cTn id="7" dur="2000"/>
                                        <p:tgtEl>
                                          <p:spTgt spid="236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6547">
                                            <p:txEl>
                                              <p:pRg st="2" end="2"/>
                                            </p:txEl>
                                          </p:spTgt>
                                        </p:tgtEl>
                                        <p:attrNameLst>
                                          <p:attrName>style.visibility</p:attrName>
                                        </p:attrNameLst>
                                      </p:cBhvr>
                                      <p:to>
                                        <p:strVal val="visible"/>
                                      </p:to>
                                    </p:set>
                                    <p:animEffect transition="in" filter="fade">
                                      <p:cBhvr>
                                        <p:cTn id="12" dur="2000"/>
                                        <p:tgtEl>
                                          <p:spTgt spid="23654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6547">
                                            <p:txEl>
                                              <p:pRg st="3" end="3"/>
                                            </p:txEl>
                                          </p:spTgt>
                                        </p:tgtEl>
                                        <p:attrNameLst>
                                          <p:attrName>style.visibility</p:attrName>
                                        </p:attrNameLst>
                                      </p:cBhvr>
                                      <p:to>
                                        <p:strVal val="visible"/>
                                      </p:to>
                                    </p:set>
                                    <p:animEffect transition="in" filter="fade">
                                      <p:cBhvr>
                                        <p:cTn id="15" dur="2000"/>
                                        <p:tgtEl>
                                          <p:spTgt spid="23654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6547">
                                            <p:txEl>
                                              <p:pRg st="5" end="5"/>
                                            </p:txEl>
                                          </p:spTgt>
                                        </p:tgtEl>
                                        <p:attrNameLst>
                                          <p:attrName>style.visibility</p:attrName>
                                        </p:attrNameLst>
                                      </p:cBhvr>
                                      <p:to>
                                        <p:strVal val="visible"/>
                                      </p:to>
                                    </p:set>
                                    <p:animEffect transition="in" filter="fade">
                                      <p:cBhvr>
                                        <p:cTn id="18" dur="2000"/>
                                        <p:tgtEl>
                                          <p:spTgt spid="23654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6547">
                                            <p:txEl>
                                              <p:pRg st="7" end="7"/>
                                            </p:txEl>
                                          </p:spTgt>
                                        </p:tgtEl>
                                        <p:attrNameLst>
                                          <p:attrName>style.visibility</p:attrName>
                                        </p:attrNameLst>
                                      </p:cBhvr>
                                      <p:to>
                                        <p:strVal val="visible"/>
                                      </p:to>
                                    </p:set>
                                    <p:animEffect transition="in" filter="fade">
                                      <p:cBhvr>
                                        <p:cTn id="21" dur="2000"/>
                                        <p:tgtEl>
                                          <p:spTgt spid="236547">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36547">
                                            <p:txEl>
                                              <p:pRg st="8" end="8"/>
                                            </p:txEl>
                                          </p:spTgt>
                                        </p:tgtEl>
                                        <p:attrNameLst>
                                          <p:attrName>style.visibility</p:attrName>
                                        </p:attrNameLst>
                                      </p:cBhvr>
                                      <p:to>
                                        <p:strVal val="visible"/>
                                      </p:to>
                                    </p:set>
                                    <p:animEffect transition="in" filter="fade">
                                      <p:cBhvr>
                                        <p:cTn id="24" dur="2000"/>
                                        <p:tgtEl>
                                          <p:spTgt spid="236547">
                                            <p:txEl>
                                              <p:pRg st="8" end="8"/>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36547">
                                            <p:txEl>
                                              <p:pRg st="10" end="10"/>
                                            </p:txEl>
                                          </p:spTgt>
                                        </p:tgtEl>
                                        <p:attrNameLst>
                                          <p:attrName>style.visibility</p:attrName>
                                        </p:attrNameLst>
                                      </p:cBhvr>
                                      <p:to>
                                        <p:strVal val="visible"/>
                                      </p:to>
                                    </p:set>
                                    <p:animEffect transition="in" filter="fade">
                                      <p:cBhvr>
                                        <p:cTn id="29" dur="2000"/>
                                        <p:tgtEl>
                                          <p:spTgt spid="236547">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36547">
                                            <p:txEl>
                                              <p:pRg st="12" end="12"/>
                                            </p:txEl>
                                          </p:spTgt>
                                        </p:tgtEl>
                                        <p:attrNameLst>
                                          <p:attrName>style.visibility</p:attrName>
                                        </p:attrNameLst>
                                      </p:cBhvr>
                                      <p:to>
                                        <p:strVal val="visible"/>
                                      </p:to>
                                    </p:set>
                                    <p:animEffect transition="in" filter="fade">
                                      <p:cBhvr>
                                        <p:cTn id="32" dur="2000"/>
                                        <p:tgtEl>
                                          <p:spTgt spid="236547">
                                            <p:txEl>
                                              <p:pRg st="12" end="1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36547">
                                            <p:txEl>
                                              <p:pRg st="13" end="13"/>
                                            </p:txEl>
                                          </p:spTgt>
                                        </p:tgtEl>
                                        <p:attrNameLst>
                                          <p:attrName>style.visibility</p:attrName>
                                        </p:attrNameLst>
                                      </p:cBhvr>
                                      <p:to>
                                        <p:strVal val="visible"/>
                                      </p:to>
                                    </p:set>
                                    <p:animEffect transition="in" filter="fade">
                                      <p:cBhvr>
                                        <p:cTn id="35" dur="2000"/>
                                        <p:tgtEl>
                                          <p:spTgt spid="236547">
                                            <p:txEl>
                                              <p:pRg st="13" end="1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36547">
                                            <p:txEl>
                                              <p:pRg st="14" end="14"/>
                                            </p:txEl>
                                          </p:spTgt>
                                        </p:tgtEl>
                                        <p:attrNameLst>
                                          <p:attrName>style.visibility</p:attrName>
                                        </p:attrNameLst>
                                      </p:cBhvr>
                                      <p:to>
                                        <p:strVal val="visible"/>
                                      </p:to>
                                    </p:set>
                                    <p:animEffect transition="in" filter="fade">
                                      <p:cBhvr>
                                        <p:cTn id="38" dur="2000"/>
                                        <p:tgtEl>
                                          <p:spTgt spid="23654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E76DA980-C82B-95E8-764F-616079E28125}"/>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Photochemistry: Earth</a:t>
            </a:r>
            <a:endParaRPr lang="en-US" altLang="en-US">
              <a:ea typeface="ＭＳ Ｐゴシック" panose="020B0600070205080204" pitchFamily="34" charset="-128"/>
            </a:endParaRPr>
          </a:p>
        </p:txBody>
      </p:sp>
      <p:sp>
        <p:nvSpPr>
          <p:cNvPr id="237571" name="Text Box 3">
            <a:extLst>
              <a:ext uri="{FF2B5EF4-FFF2-40B4-BE49-F238E27FC236}">
                <a16:creationId xmlns:a16="http://schemas.microsoft.com/office/drawing/2014/main" id="{C269E9A9-2430-F3DC-45D1-F3245344C5B7}"/>
              </a:ext>
            </a:extLst>
          </p:cNvPr>
          <p:cNvSpPr txBox="1">
            <a:spLocks noChangeArrowheads="1"/>
          </p:cNvSpPr>
          <p:nvPr/>
        </p:nvSpPr>
        <p:spPr bwMode="auto">
          <a:xfrm>
            <a:off x="323850" y="762000"/>
            <a:ext cx="885825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EARTH:</a:t>
            </a: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oxygen chemistry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atomic oxygen production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  +  O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1750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ozone production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O  +  X  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X        3-body reaction dominates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ozone destruction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O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3100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O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H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OH  +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not terribly important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NO      NO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NO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back to NO quickly … chain reaction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O</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  +  Cl        </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ClO</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  +  O</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ClO</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 back to Cl quickly … chain reaction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The last one is the bad one…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30 km, where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maximium</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is found, T ~ 260K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Cl destruction rate is 1000 times NO destruction rate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571">
                                            <p:txEl>
                                              <p:pRg st="2" end="2"/>
                                            </p:txEl>
                                          </p:spTgt>
                                        </p:tgtEl>
                                        <p:attrNameLst>
                                          <p:attrName>style.visibility</p:attrName>
                                        </p:attrNameLst>
                                      </p:cBhvr>
                                      <p:to>
                                        <p:strVal val="visible"/>
                                      </p:to>
                                    </p:set>
                                    <p:animEffect transition="in" filter="fade">
                                      <p:cBhvr>
                                        <p:cTn id="7" dur="2000"/>
                                        <p:tgtEl>
                                          <p:spTgt spid="23757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7571">
                                            <p:txEl>
                                              <p:pRg st="3" end="3"/>
                                            </p:txEl>
                                          </p:spTgt>
                                        </p:tgtEl>
                                        <p:attrNameLst>
                                          <p:attrName>style.visibility</p:attrName>
                                        </p:attrNameLst>
                                      </p:cBhvr>
                                      <p:to>
                                        <p:strVal val="visible"/>
                                      </p:to>
                                    </p:set>
                                    <p:animEffect transition="in" filter="fade">
                                      <p:cBhvr>
                                        <p:cTn id="10" dur="2000"/>
                                        <p:tgtEl>
                                          <p:spTgt spid="237571">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7571">
                                            <p:txEl>
                                              <p:pRg st="4" end="4"/>
                                            </p:txEl>
                                          </p:spTgt>
                                        </p:tgtEl>
                                        <p:attrNameLst>
                                          <p:attrName>style.visibility</p:attrName>
                                        </p:attrNameLst>
                                      </p:cBhvr>
                                      <p:to>
                                        <p:strVal val="visible"/>
                                      </p:to>
                                    </p:set>
                                    <p:animEffect transition="in" filter="fade">
                                      <p:cBhvr>
                                        <p:cTn id="13" dur="2000"/>
                                        <p:tgtEl>
                                          <p:spTgt spid="237571">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7571">
                                            <p:txEl>
                                              <p:pRg st="6" end="6"/>
                                            </p:txEl>
                                          </p:spTgt>
                                        </p:tgtEl>
                                        <p:attrNameLst>
                                          <p:attrName>style.visibility</p:attrName>
                                        </p:attrNameLst>
                                      </p:cBhvr>
                                      <p:to>
                                        <p:strVal val="visible"/>
                                      </p:to>
                                    </p:set>
                                    <p:animEffect transition="in" filter="fade">
                                      <p:cBhvr>
                                        <p:cTn id="16" dur="2000"/>
                                        <p:tgtEl>
                                          <p:spTgt spid="237571">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7571">
                                            <p:txEl>
                                              <p:pRg st="8" end="8"/>
                                            </p:txEl>
                                          </p:spTgt>
                                        </p:tgtEl>
                                        <p:attrNameLst>
                                          <p:attrName>style.visibility</p:attrName>
                                        </p:attrNameLst>
                                      </p:cBhvr>
                                      <p:to>
                                        <p:strVal val="visible"/>
                                      </p:to>
                                    </p:set>
                                    <p:animEffect transition="in" filter="fade">
                                      <p:cBhvr>
                                        <p:cTn id="19" dur="2000"/>
                                        <p:tgtEl>
                                          <p:spTgt spid="237571">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7571">
                                            <p:txEl>
                                              <p:pRg st="10" end="10"/>
                                            </p:txEl>
                                          </p:spTgt>
                                        </p:tgtEl>
                                        <p:attrNameLst>
                                          <p:attrName>style.visibility</p:attrName>
                                        </p:attrNameLst>
                                      </p:cBhvr>
                                      <p:to>
                                        <p:strVal val="visible"/>
                                      </p:to>
                                    </p:set>
                                    <p:animEffect transition="in" filter="fade">
                                      <p:cBhvr>
                                        <p:cTn id="22" dur="2000"/>
                                        <p:tgtEl>
                                          <p:spTgt spid="237571">
                                            <p:txEl>
                                              <p:pRg st="10" end="1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37571">
                                            <p:txEl>
                                              <p:pRg st="11" end="11"/>
                                            </p:txEl>
                                          </p:spTgt>
                                        </p:tgtEl>
                                        <p:attrNameLst>
                                          <p:attrName>style.visibility</p:attrName>
                                        </p:attrNameLst>
                                      </p:cBhvr>
                                      <p:to>
                                        <p:strVal val="visible"/>
                                      </p:to>
                                    </p:set>
                                    <p:animEffect transition="in" filter="fade">
                                      <p:cBhvr>
                                        <p:cTn id="25" dur="2000"/>
                                        <p:tgtEl>
                                          <p:spTgt spid="237571">
                                            <p:txEl>
                                              <p:pRg st="11" end="1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37571">
                                            <p:txEl>
                                              <p:pRg st="12" end="12"/>
                                            </p:txEl>
                                          </p:spTgt>
                                        </p:tgtEl>
                                        <p:attrNameLst>
                                          <p:attrName>style.visibility</p:attrName>
                                        </p:attrNameLst>
                                      </p:cBhvr>
                                      <p:to>
                                        <p:strVal val="visible"/>
                                      </p:to>
                                    </p:set>
                                    <p:animEffect transition="in" filter="fade">
                                      <p:cBhvr>
                                        <p:cTn id="28" dur="2000"/>
                                        <p:tgtEl>
                                          <p:spTgt spid="237571">
                                            <p:txEl>
                                              <p:pRg st="12" end="1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37571">
                                            <p:txEl>
                                              <p:pRg st="13" end="13"/>
                                            </p:txEl>
                                          </p:spTgt>
                                        </p:tgtEl>
                                        <p:attrNameLst>
                                          <p:attrName>style.visibility</p:attrName>
                                        </p:attrNameLst>
                                      </p:cBhvr>
                                      <p:to>
                                        <p:strVal val="visible"/>
                                      </p:to>
                                    </p:set>
                                    <p:animEffect transition="in" filter="fade">
                                      <p:cBhvr>
                                        <p:cTn id="31" dur="2000"/>
                                        <p:tgtEl>
                                          <p:spTgt spid="237571">
                                            <p:txEl>
                                              <p:pRg st="13" end="1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37571">
                                            <p:txEl>
                                              <p:pRg st="14" end="14"/>
                                            </p:txEl>
                                          </p:spTgt>
                                        </p:tgtEl>
                                        <p:attrNameLst>
                                          <p:attrName>style.visibility</p:attrName>
                                        </p:attrNameLst>
                                      </p:cBhvr>
                                      <p:to>
                                        <p:strVal val="visible"/>
                                      </p:to>
                                    </p:set>
                                    <p:animEffect transition="in" filter="fade">
                                      <p:cBhvr>
                                        <p:cTn id="34" dur="2000"/>
                                        <p:tgtEl>
                                          <p:spTgt spid="237571">
                                            <p:txEl>
                                              <p:pRg st="14" end="1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37571">
                                            <p:txEl>
                                              <p:pRg st="15" end="15"/>
                                            </p:txEl>
                                          </p:spTgt>
                                        </p:tgtEl>
                                        <p:attrNameLst>
                                          <p:attrName>style.visibility</p:attrName>
                                        </p:attrNameLst>
                                      </p:cBhvr>
                                      <p:to>
                                        <p:strVal val="visible"/>
                                      </p:to>
                                    </p:set>
                                    <p:animEffect transition="in" filter="fade">
                                      <p:cBhvr>
                                        <p:cTn id="37" dur="2000"/>
                                        <p:tgtEl>
                                          <p:spTgt spid="237571">
                                            <p:txEl>
                                              <p:pRg st="15" end="1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37571">
                                            <p:txEl>
                                              <p:pRg st="16" end="16"/>
                                            </p:txEl>
                                          </p:spTgt>
                                        </p:tgtEl>
                                        <p:attrNameLst>
                                          <p:attrName>style.visibility</p:attrName>
                                        </p:attrNameLst>
                                      </p:cBhvr>
                                      <p:to>
                                        <p:strVal val="visible"/>
                                      </p:to>
                                    </p:set>
                                    <p:animEffect transition="in" filter="fade">
                                      <p:cBhvr>
                                        <p:cTn id="40" dur="2000"/>
                                        <p:tgtEl>
                                          <p:spTgt spid="237571">
                                            <p:txEl>
                                              <p:pRg st="16" end="1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37571">
                                            <p:txEl>
                                              <p:pRg st="17" end="17"/>
                                            </p:txEl>
                                          </p:spTgt>
                                        </p:tgtEl>
                                        <p:attrNameLst>
                                          <p:attrName>style.visibility</p:attrName>
                                        </p:attrNameLst>
                                      </p:cBhvr>
                                      <p:to>
                                        <p:strVal val="visible"/>
                                      </p:to>
                                    </p:set>
                                    <p:animEffect transition="in" filter="fade">
                                      <p:cBhvr>
                                        <p:cTn id="43" dur="2000"/>
                                        <p:tgtEl>
                                          <p:spTgt spid="237571">
                                            <p:txEl>
                                              <p:pRg st="17" end="1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37571">
                                            <p:txEl>
                                              <p:pRg st="18" end="18"/>
                                            </p:txEl>
                                          </p:spTgt>
                                        </p:tgtEl>
                                        <p:attrNameLst>
                                          <p:attrName>style.visibility</p:attrName>
                                        </p:attrNameLst>
                                      </p:cBhvr>
                                      <p:to>
                                        <p:strVal val="visible"/>
                                      </p:to>
                                    </p:set>
                                    <p:animEffect transition="in" filter="fade">
                                      <p:cBhvr>
                                        <p:cTn id="46" dur="2000"/>
                                        <p:tgtEl>
                                          <p:spTgt spid="237571">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B3097533-0524-2920-2629-BC158B5BD4D8}"/>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ea typeface="ＭＳ Ｐゴシック" panose="020B0600070205080204" pitchFamily="34" charset="-128"/>
              </a:rPr>
              <a:t>Ozone Depletion over 40 Years</a:t>
            </a:r>
          </a:p>
        </p:txBody>
      </p:sp>
      <p:pic>
        <p:nvPicPr>
          <p:cNvPr id="128002" name="Picture 4">
            <a:extLst>
              <a:ext uri="{FF2B5EF4-FFF2-40B4-BE49-F238E27FC236}">
                <a16:creationId xmlns:a16="http://schemas.microsoft.com/office/drawing/2014/main" id="{2C1B11FC-FBD7-6F43-6C0B-F8B3D4C54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BA546830-3EDC-1133-5E5A-E4B1CC01D77A}"/>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ea typeface="ＭＳ Ｐゴシック" panose="020B0600070205080204" pitchFamily="34" charset="-128"/>
              </a:rPr>
              <a:t>Ozone Stabilization</a:t>
            </a:r>
          </a:p>
        </p:txBody>
      </p:sp>
      <p:sp>
        <p:nvSpPr>
          <p:cNvPr id="130050" name="Rectangle 5">
            <a:extLst>
              <a:ext uri="{FF2B5EF4-FFF2-40B4-BE49-F238E27FC236}">
                <a16:creationId xmlns:a16="http://schemas.microsoft.com/office/drawing/2014/main" id="{2578418E-B4B6-1DDD-AAAA-2C5599B30B62}"/>
              </a:ext>
            </a:extLst>
          </p:cNvPr>
          <p:cNvSpPr>
            <a:spLocks noChangeArrowheads="1"/>
          </p:cNvSpPr>
          <p:nvPr/>
        </p:nvSpPr>
        <p:spPr bwMode="auto">
          <a:xfrm>
            <a:off x="1828800" y="6248400"/>
            <a:ext cx="601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https://www.esrl.noaa.gov/gmd/dv/spo_oz/ozdob.html</a:t>
            </a:r>
          </a:p>
        </p:txBody>
      </p:sp>
      <p:pic>
        <p:nvPicPr>
          <p:cNvPr id="130051" name="Picture 1" descr="spoOctAve.png">
            <a:extLst>
              <a:ext uri="{FF2B5EF4-FFF2-40B4-BE49-F238E27FC236}">
                <a16:creationId xmlns:a16="http://schemas.microsoft.com/office/drawing/2014/main" id="{1D653ED4-6865-425F-187B-BC965C3E3C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BBF844A0-9089-1215-DD25-0D051F8C0D18}"/>
              </a:ext>
            </a:extLst>
          </p:cNvPr>
          <p:cNvCxnSpPr>
            <a:cxnSpLocks noChangeShapeType="1"/>
          </p:cNvCxnSpPr>
          <p:nvPr/>
        </p:nvCxnSpPr>
        <p:spPr bwMode="auto">
          <a:xfrm>
            <a:off x="4648200" y="2690813"/>
            <a:ext cx="31750" cy="2955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8" name="TextBox 7">
            <a:extLst>
              <a:ext uri="{FF2B5EF4-FFF2-40B4-BE49-F238E27FC236}">
                <a16:creationId xmlns:a16="http://schemas.microsoft.com/office/drawing/2014/main" id="{0BA8CE21-BE1F-D4BD-1A57-1059681CF0B6}"/>
              </a:ext>
            </a:extLst>
          </p:cNvPr>
          <p:cNvSpPr txBox="1">
            <a:spLocks noChangeArrowheads="1"/>
          </p:cNvSpPr>
          <p:nvPr/>
        </p:nvSpPr>
        <p:spPr bwMode="auto">
          <a:xfrm>
            <a:off x="4070350" y="1906588"/>
            <a:ext cx="1206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Montreal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Protocol</a:t>
            </a:r>
          </a:p>
        </p:txBody>
      </p:sp>
      <p:sp>
        <p:nvSpPr>
          <p:cNvPr id="130054" name="Rectangle 5">
            <a:extLst>
              <a:ext uri="{FF2B5EF4-FFF2-40B4-BE49-F238E27FC236}">
                <a16:creationId xmlns:a16="http://schemas.microsoft.com/office/drawing/2014/main" id="{9421015B-3632-BF73-E47E-CC3D764668DB}"/>
              </a:ext>
            </a:extLst>
          </p:cNvPr>
          <p:cNvSpPr>
            <a:spLocks noChangeArrowheads="1"/>
          </p:cNvSpPr>
          <p:nvPr/>
        </p:nvSpPr>
        <p:spPr bwMode="auto">
          <a:xfrm>
            <a:off x="2667000" y="762000"/>
            <a:ext cx="388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Amundsen Scott South Pole Station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3D5A728F-5288-1A11-77A5-C48378E54C03}"/>
              </a:ext>
            </a:extLst>
          </p:cNvPr>
          <p:cNvSpPr>
            <a:spLocks noGrp="1" noChangeArrowheads="1"/>
          </p:cNvSpPr>
          <p:nvPr>
            <p:ph type="title"/>
          </p:nvPr>
        </p:nvSpPr>
        <p:spPr>
          <a:xfrm>
            <a:off x="381000" y="76200"/>
            <a:ext cx="8458200" cy="838200"/>
          </a:xfrm>
        </p:spPr>
        <p:txBody>
          <a:bodyPr/>
          <a:lstStyle/>
          <a:p>
            <a:pPr eaLnBrk="1" hangingPunct="1"/>
            <a:r>
              <a:rPr lang="en-US" altLang="en-US" b="1">
                <a:ea typeface="ＭＳ Ｐゴシック" panose="020B0600070205080204" pitchFamily="34" charset="-128"/>
              </a:rPr>
              <a:t>Photochemistry: Venus and Mars</a:t>
            </a:r>
            <a:endParaRPr lang="en-US" altLang="en-US">
              <a:ea typeface="ＭＳ Ｐゴシック" panose="020B0600070205080204" pitchFamily="34" charset="-128"/>
            </a:endParaRPr>
          </a:p>
        </p:txBody>
      </p:sp>
      <p:sp>
        <p:nvSpPr>
          <p:cNvPr id="238595" name="Text Box 3">
            <a:extLst>
              <a:ext uri="{FF2B5EF4-FFF2-40B4-BE49-F238E27FC236}">
                <a16:creationId xmlns:a16="http://schemas.microsoft.com/office/drawing/2014/main" id="{73832A32-3F93-48F5-1DA0-F0508B197702}"/>
              </a:ext>
            </a:extLst>
          </p:cNvPr>
          <p:cNvSpPr txBox="1">
            <a:spLocks noChangeArrowheads="1"/>
          </p:cNvSpPr>
          <p:nvPr/>
        </p:nvSpPr>
        <p:spPr bwMode="auto">
          <a:xfrm>
            <a:off x="317500" y="854075"/>
            <a:ext cx="8734425"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VENUS and MARS: </a:t>
            </a: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carbon dioxide chemistry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carbon dioxide destruction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CO  +  O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1690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carbon dioxide production (from broken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CO  +  O  +  X  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X		very slow!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CO  +  OH  (from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O)  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H	so CO not seen in abundance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VENUS: </a:t>
            </a: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sulfuric acid chemistry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sulfuric acid production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O                SO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 from reaction above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O      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SO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sulfuric acid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595">
                                            <p:txEl>
                                              <p:pRg st="2" end="2"/>
                                            </p:txEl>
                                          </p:spTgt>
                                        </p:tgtEl>
                                        <p:attrNameLst>
                                          <p:attrName>style.visibility</p:attrName>
                                        </p:attrNameLst>
                                      </p:cBhvr>
                                      <p:to>
                                        <p:strVal val="visible"/>
                                      </p:to>
                                    </p:set>
                                    <p:animEffect transition="in" filter="fade">
                                      <p:cBhvr>
                                        <p:cTn id="7" dur="2000"/>
                                        <p:tgtEl>
                                          <p:spTgt spid="23859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8595">
                                            <p:txEl>
                                              <p:pRg st="4" end="4"/>
                                            </p:txEl>
                                          </p:spTgt>
                                        </p:tgtEl>
                                        <p:attrNameLst>
                                          <p:attrName>style.visibility</p:attrName>
                                        </p:attrNameLst>
                                      </p:cBhvr>
                                      <p:to>
                                        <p:strVal val="visible"/>
                                      </p:to>
                                    </p:set>
                                    <p:animEffect transition="in" filter="fade">
                                      <p:cBhvr>
                                        <p:cTn id="10" dur="2000"/>
                                        <p:tgtEl>
                                          <p:spTgt spid="23859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8595">
                                            <p:txEl>
                                              <p:pRg st="6" end="6"/>
                                            </p:txEl>
                                          </p:spTgt>
                                        </p:tgtEl>
                                        <p:attrNameLst>
                                          <p:attrName>style.visibility</p:attrName>
                                        </p:attrNameLst>
                                      </p:cBhvr>
                                      <p:to>
                                        <p:strVal val="visible"/>
                                      </p:to>
                                    </p:set>
                                    <p:animEffect transition="in" filter="fade">
                                      <p:cBhvr>
                                        <p:cTn id="13" dur="2000"/>
                                        <p:tgtEl>
                                          <p:spTgt spid="238595">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8595">
                                            <p:txEl>
                                              <p:pRg st="8" end="8"/>
                                            </p:txEl>
                                          </p:spTgt>
                                        </p:tgtEl>
                                        <p:attrNameLst>
                                          <p:attrName>style.visibility</p:attrName>
                                        </p:attrNameLst>
                                      </p:cBhvr>
                                      <p:to>
                                        <p:strVal val="visible"/>
                                      </p:to>
                                    </p:set>
                                    <p:animEffect transition="in" filter="fade">
                                      <p:cBhvr>
                                        <p:cTn id="16" dur="2000"/>
                                        <p:tgtEl>
                                          <p:spTgt spid="238595">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8595">
                                            <p:txEl>
                                              <p:pRg st="9" end="9"/>
                                            </p:txEl>
                                          </p:spTgt>
                                        </p:tgtEl>
                                        <p:attrNameLst>
                                          <p:attrName>style.visibility</p:attrName>
                                        </p:attrNameLst>
                                      </p:cBhvr>
                                      <p:to>
                                        <p:strVal val="visible"/>
                                      </p:to>
                                    </p:set>
                                    <p:animEffect transition="in" filter="fade">
                                      <p:cBhvr>
                                        <p:cTn id="19" dur="2000"/>
                                        <p:tgtEl>
                                          <p:spTgt spid="238595">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8595">
                                            <p:txEl>
                                              <p:pRg st="13" end="13"/>
                                            </p:txEl>
                                          </p:spTgt>
                                        </p:tgtEl>
                                        <p:attrNameLst>
                                          <p:attrName>style.visibility</p:attrName>
                                        </p:attrNameLst>
                                      </p:cBhvr>
                                      <p:to>
                                        <p:strVal val="visible"/>
                                      </p:to>
                                    </p:set>
                                    <p:animEffect transition="in" filter="fade">
                                      <p:cBhvr>
                                        <p:cTn id="24" dur="2000"/>
                                        <p:tgtEl>
                                          <p:spTgt spid="238595">
                                            <p:txEl>
                                              <p:pRg st="13" end="1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38595">
                                            <p:txEl>
                                              <p:pRg st="15" end="15"/>
                                            </p:txEl>
                                          </p:spTgt>
                                        </p:tgtEl>
                                        <p:attrNameLst>
                                          <p:attrName>style.visibility</p:attrName>
                                        </p:attrNameLst>
                                      </p:cBhvr>
                                      <p:to>
                                        <p:strVal val="visible"/>
                                      </p:to>
                                    </p:set>
                                    <p:animEffect transition="in" filter="fade">
                                      <p:cBhvr>
                                        <p:cTn id="27" dur="2000"/>
                                        <p:tgtEl>
                                          <p:spTgt spid="238595">
                                            <p:txEl>
                                              <p:pRg st="15" end="1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38595">
                                            <p:txEl>
                                              <p:pRg st="16" end="16"/>
                                            </p:txEl>
                                          </p:spTgt>
                                        </p:tgtEl>
                                        <p:attrNameLst>
                                          <p:attrName>style.visibility</p:attrName>
                                        </p:attrNameLst>
                                      </p:cBhvr>
                                      <p:to>
                                        <p:strVal val="visible"/>
                                      </p:to>
                                    </p:set>
                                    <p:animEffect transition="in" filter="fade">
                                      <p:cBhvr>
                                        <p:cTn id="30" dur="2000"/>
                                        <p:tgtEl>
                                          <p:spTgt spid="23859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54274" name="Picture 4" descr="A picture containing food, cup, glass, coffee&#10;&#10;Description automatically generated">
            <a:extLst>
              <a:ext uri="{FF2B5EF4-FFF2-40B4-BE49-F238E27FC236}">
                <a16:creationId xmlns:a16="http://schemas.microsoft.com/office/drawing/2014/main" id="{63FC7752-F192-9EED-4158-5C9BA3E0A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371600"/>
            <a:ext cx="9753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a:extLst>
              <a:ext uri="{FF2B5EF4-FFF2-40B4-BE49-F238E27FC236}">
                <a16:creationId xmlns:a16="http://schemas.microsoft.com/office/drawing/2014/main" id="{B7D15B63-7599-C566-AD00-03C7DA6F1C5D}"/>
              </a:ext>
            </a:extLst>
          </p:cNvPr>
          <p:cNvSpPr txBox="1">
            <a:spLocks noChangeArrowheads="1"/>
          </p:cNvSpPr>
          <p:nvPr/>
        </p:nvSpPr>
        <p:spPr bwMode="auto">
          <a:xfrm>
            <a:off x="15875" y="0"/>
            <a:ext cx="91281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Planetary Atmospheres III</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F037CEBE-E162-CD1A-9A9A-C207D839048B}"/>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Photochemistry: Titan</a:t>
            </a:r>
            <a:endParaRPr lang="en-US" altLang="en-US">
              <a:ea typeface="ＭＳ Ｐゴシック" panose="020B0600070205080204" pitchFamily="34" charset="-128"/>
            </a:endParaRPr>
          </a:p>
        </p:txBody>
      </p:sp>
      <p:sp>
        <p:nvSpPr>
          <p:cNvPr id="240643" name="Text Box 3">
            <a:extLst>
              <a:ext uri="{FF2B5EF4-FFF2-40B4-BE49-F238E27FC236}">
                <a16:creationId xmlns:a16="http://schemas.microsoft.com/office/drawing/2014/main" id="{320F37BC-04C8-FFD4-2B46-9B84F57CF9BC}"/>
              </a:ext>
            </a:extLst>
          </p:cNvPr>
          <p:cNvSpPr txBox="1">
            <a:spLocks noChangeArrowheads="1"/>
          </p:cNvSpPr>
          <p:nvPr/>
        </p:nvSpPr>
        <p:spPr bwMode="auto">
          <a:xfrm>
            <a:off x="304800" y="712788"/>
            <a:ext cx="7666038"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TITAN</a:t>
            </a: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nitrogen and methane chemistry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N</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battered by charged particles … not solar UV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CH</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photodissociated</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by solar UV     </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&lt; 1600 </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the many (highly toxic) products result in very thick smog layer: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hydrocarbons</a:t>
            </a:r>
            <a:endPar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acetylene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ethylene (converts quickly to acetylene +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ethane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propane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butane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nitriles</a:t>
            </a:r>
            <a:endPar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HCN		hydrogen cyanide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N</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cyanogen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N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cyano</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acetylene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CN		ethyl cyanide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and don’</a:t>
            </a: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t forget the </a:t>
            </a:r>
            <a:r>
              <a:rPr kumimoji="0" lang="en-US" altLang="ja-JP"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tholins</a:t>
            </a: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and little orange beings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0643">
                                            <p:txEl>
                                              <p:pRg st="2" end="2"/>
                                            </p:txEl>
                                          </p:spTgt>
                                        </p:tgtEl>
                                        <p:attrNameLst>
                                          <p:attrName>style.visibility</p:attrName>
                                        </p:attrNameLst>
                                      </p:cBhvr>
                                      <p:to>
                                        <p:strVal val="visible"/>
                                      </p:to>
                                    </p:set>
                                    <p:animEffect transition="in" filter="fade">
                                      <p:cBhvr>
                                        <p:cTn id="7" dur="2000"/>
                                        <p:tgtEl>
                                          <p:spTgt spid="24064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0643">
                                            <p:txEl>
                                              <p:pRg st="3" end="3"/>
                                            </p:txEl>
                                          </p:spTgt>
                                        </p:tgtEl>
                                        <p:attrNameLst>
                                          <p:attrName>style.visibility</p:attrName>
                                        </p:attrNameLst>
                                      </p:cBhvr>
                                      <p:to>
                                        <p:strVal val="visible"/>
                                      </p:to>
                                    </p:set>
                                    <p:animEffect transition="in" filter="fade">
                                      <p:cBhvr>
                                        <p:cTn id="10" dur="2000"/>
                                        <p:tgtEl>
                                          <p:spTgt spid="240643">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40643">
                                            <p:txEl>
                                              <p:pRg st="5" end="5"/>
                                            </p:txEl>
                                          </p:spTgt>
                                        </p:tgtEl>
                                        <p:attrNameLst>
                                          <p:attrName>style.visibility</p:attrName>
                                        </p:attrNameLst>
                                      </p:cBhvr>
                                      <p:to>
                                        <p:strVal val="visible"/>
                                      </p:to>
                                    </p:set>
                                    <p:animEffect transition="in" filter="fade">
                                      <p:cBhvr>
                                        <p:cTn id="15" dur="2000"/>
                                        <p:tgtEl>
                                          <p:spTgt spid="24064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40643">
                                            <p:txEl>
                                              <p:pRg st="6" end="6"/>
                                            </p:txEl>
                                          </p:spTgt>
                                        </p:tgtEl>
                                        <p:attrNameLst>
                                          <p:attrName>style.visibility</p:attrName>
                                        </p:attrNameLst>
                                      </p:cBhvr>
                                      <p:to>
                                        <p:strVal val="visible"/>
                                      </p:to>
                                    </p:set>
                                    <p:animEffect transition="in" filter="fade">
                                      <p:cBhvr>
                                        <p:cTn id="18" dur="2000"/>
                                        <p:tgtEl>
                                          <p:spTgt spid="24064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40643">
                                            <p:txEl>
                                              <p:pRg st="12" end="12"/>
                                            </p:txEl>
                                          </p:spTgt>
                                        </p:tgtEl>
                                        <p:attrNameLst>
                                          <p:attrName>style.visibility</p:attrName>
                                        </p:attrNameLst>
                                      </p:cBhvr>
                                      <p:to>
                                        <p:strVal val="visible"/>
                                      </p:to>
                                    </p:set>
                                    <p:animEffect transition="in" filter="fade">
                                      <p:cBhvr>
                                        <p:cTn id="21" dur="2000"/>
                                        <p:tgtEl>
                                          <p:spTgt spid="240643">
                                            <p:txEl>
                                              <p:pRg st="12" end="1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40643">
                                            <p:txEl>
                                              <p:pRg st="7" end="7"/>
                                            </p:txEl>
                                          </p:spTgt>
                                        </p:tgtEl>
                                        <p:attrNameLst>
                                          <p:attrName>style.visibility</p:attrName>
                                        </p:attrNameLst>
                                      </p:cBhvr>
                                      <p:to>
                                        <p:strVal val="visible"/>
                                      </p:to>
                                    </p:set>
                                    <p:animEffect transition="in" filter="fade">
                                      <p:cBhvr>
                                        <p:cTn id="24" dur="2000"/>
                                        <p:tgtEl>
                                          <p:spTgt spid="24064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40643">
                                            <p:txEl>
                                              <p:pRg st="8" end="8"/>
                                            </p:txEl>
                                          </p:spTgt>
                                        </p:tgtEl>
                                        <p:attrNameLst>
                                          <p:attrName>style.visibility</p:attrName>
                                        </p:attrNameLst>
                                      </p:cBhvr>
                                      <p:to>
                                        <p:strVal val="visible"/>
                                      </p:to>
                                    </p:set>
                                    <p:animEffect transition="in" filter="fade">
                                      <p:cBhvr>
                                        <p:cTn id="27" dur="2000"/>
                                        <p:tgtEl>
                                          <p:spTgt spid="24064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40643">
                                            <p:txEl>
                                              <p:pRg st="9" end="9"/>
                                            </p:txEl>
                                          </p:spTgt>
                                        </p:tgtEl>
                                        <p:attrNameLst>
                                          <p:attrName>style.visibility</p:attrName>
                                        </p:attrNameLst>
                                      </p:cBhvr>
                                      <p:to>
                                        <p:strVal val="visible"/>
                                      </p:to>
                                    </p:set>
                                    <p:animEffect transition="in" filter="fade">
                                      <p:cBhvr>
                                        <p:cTn id="30" dur="2000"/>
                                        <p:tgtEl>
                                          <p:spTgt spid="240643">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40643">
                                            <p:txEl>
                                              <p:pRg st="10" end="10"/>
                                            </p:txEl>
                                          </p:spTgt>
                                        </p:tgtEl>
                                        <p:attrNameLst>
                                          <p:attrName>style.visibility</p:attrName>
                                        </p:attrNameLst>
                                      </p:cBhvr>
                                      <p:to>
                                        <p:strVal val="visible"/>
                                      </p:to>
                                    </p:set>
                                    <p:animEffect transition="in" filter="fade">
                                      <p:cBhvr>
                                        <p:cTn id="33" dur="2000"/>
                                        <p:tgtEl>
                                          <p:spTgt spid="240643">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40643">
                                            <p:txEl>
                                              <p:pRg st="11" end="11"/>
                                            </p:txEl>
                                          </p:spTgt>
                                        </p:tgtEl>
                                        <p:attrNameLst>
                                          <p:attrName>style.visibility</p:attrName>
                                        </p:attrNameLst>
                                      </p:cBhvr>
                                      <p:to>
                                        <p:strVal val="visible"/>
                                      </p:to>
                                    </p:set>
                                    <p:animEffect transition="in" filter="fade">
                                      <p:cBhvr>
                                        <p:cTn id="36" dur="2000"/>
                                        <p:tgtEl>
                                          <p:spTgt spid="240643">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0643">
                                            <p:txEl>
                                              <p:pRg st="13" end="13"/>
                                            </p:txEl>
                                          </p:spTgt>
                                        </p:tgtEl>
                                        <p:attrNameLst>
                                          <p:attrName>style.visibility</p:attrName>
                                        </p:attrNameLst>
                                      </p:cBhvr>
                                      <p:to>
                                        <p:strVal val="visible"/>
                                      </p:to>
                                    </p:set>
                                    <p:animEffect transition="in" filter="fade">
                                      <p:cBhvr>
                                        <p:cTn id="39" dur="2000"/>
                                        <p:tgtEl>
                                          <p:spTgt spid="240643">
                                            <p:txEl>
                                              <p:pRg st="13" end="1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40643">
                                            <p:txEl>
                                              <p:pRg st="14" end="14"/>
                                            </p:txEl>
                                          </p:spTgt>
                                        </p:tgtEl>
                                        <p:attrNameLst>
                                          <p:attrName>style.visibility</p:attrName>
                                        </p:attrNameLst>
                                      </p:cBhvr>
                                      <p:to>
                                        <p:strVal val="visible"/>
                                      </p:to>
                                    </p:set>
                                    <p:animEffect transition="in" filter="fade">
                                      <p:cBhvr>
                                        <p:cTn id="42" dur="2000"/>
                                        <p:tgtEl>
                                          <p:spTgt spid="240643">
                                            <p:txEl>
                                              <p:pRg st="14" end="1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40643">
                                            <p:txEl>
                                              <p:pRg st="15" end="15"/>
                                            </p:txEl>
                                          </p:spTgt>
                                        </p:tgtEl>
                                        <p:attrNameLst>
                                          <p:attrName>style.visibility</p:attrName>
                                        </p:attrNameLst>
                                      </p:cBhvr>
                                      <p:to>
                                        <p:strVal val="visible"/>
                                      </p:to>
                                    </p:set>
                                    <p:animEffect transition="in" filter="fade">
                                      <p:cBhvr>
                                        <p:cTn id="45" dur="2000"/>
                                        <p:tgtEl>
                                          <p:spTgt spid="240643">
                                            <p:txEl>
                                              <p:pRg st="15" end="1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40643">
                                            <p:txEl>
                                              <p:pRg st="16" end="16"/>
                                            </p:txEl>
                                          </p:spTgt>
                                        </p:tgtEl>
                                        <p:attrNameLst>
                                          <p:attrName>style.visibility</p:attrName>
                                        </p:attrNameLst>
                                      </p:cBhvr>
                                      <p:to>
                                        <p:strVal val="visible"/>
                                      </p:to>
                                    </p:set>
                                    <p:animEffect transition="in" filter="fade">
                                      <p:cBhvr>
                                        <p:cTn id="48" dur="2000"/>
                                        <p:tgtEl>
                                          <p:spTgt spid="240643">
                                            <p:txEl>
                                              <p:pRg st="16" end="16"/>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240643">
                                            <p:txEl>
                                              <p:pRg st="18" end="18"/>
                                            </p:txEl>
                                          </p:spTgt>
                                        </p:tgtEl>
                                        <p:attrNameLst>
                                          <p:attrName>style.visibility</p:attrName>
                                        </p:attrNameLst>
                                      </p:cBhvr>
                                      <p:to>
                                        <p:strVal val="visible"/>
                                      </p:to>
                                    </p:set>
                                    <p:animEffect transition="in" filter="fade">
                                      <p:cBhvr>
                                        <p:cTn id="53" dur="2000"/>
                                        <p:tgtEl>
                                          <p:spTgt spid="24064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CD03950B-467D-9A38-029D-B35CEB2D67E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Photochemistry: Jovians</a:t>
            </a:r>
            <a:endParaRPr lang="en-US" altLang="en-US">
              <a:ea typeface="ＭＳ Ｐゴシック" panose="020B0600070205080204" pitchFamily="34" charset="-128"/>
            </a:endParaRPr>
          </a:p>
        </p:txBody>
      </p:sp>
      <p:sp>
        <p:nvSpPr>
          <p:cNvPr id="239619" name="Text Box 3">
            <a:extLst>
              <a:ext uri="{FF2B5EF4-FFF2-40B4-BE49-F238E27FC236}">
                <a16:creationId xmlns:a16="http://schemas.microsoft.com/office/drawing/2014/main" id="{9C0CF786-8C2F-04FD-9E34-E67A2EC60935}"/>
              </a:ext>
            </a:extLst>
          </p:cNvPr>
          <p:cNvSpPr txBox="1">
            <a:spLocks noChangeArrowheads="1"/>
          </p:cNvSpPr>
          <p:nvPr/>
        </p:nvSpPr>
        <p:spPr bwMode="auto">
          <a:xfrm>
            <a:off x="23813" y="609600"/>
            <a:ext cx="927735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relevant molecular species are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 = 6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Uranus and Neptune, primarily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 = 7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Jupiter and Saturn, primarily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 = 8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 = 15		PH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 = 16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methane chemistry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1600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ammonia chemistry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2300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N</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hydrazine haze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other reactions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HCN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phosphine chemistry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 P</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(red … GRS?)		 1600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2300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hydrogen sulfide chemistry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S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 S</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xSy,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HxSy</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3170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sulfur (yellow), ammonium polysulfide (orange), hydrogen polysulfide (brown)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fade">
                                      <p:cBhvr>
                                        <p:cTn id="7" dur="2000"/>
                                        <p:tgtEl>
                                          <p:spTgt spid="2396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9619">
                                            <p:txEl>
                                              <p:pRg st="1" end="1"/>
                                            </p:txEl>
                                          </p:spTgt>
                                        </p:tgtEl>
                                        <p:attrNameLst>
                                          <p:attrName>style.visibility</p:attrName>
                                        </p:attrNameLst>
                                      </p:cBhvr>
                                      <p:to>
                                        <p:strVal val="visible"/>
                                      </p:to>
                                    </p:set>
                                    <p:animEffect transition="in" filter="fade">
                                      <p:cBhvr>
                                        <p:cTn id="10" dur="2000"/>
                                        <p:tgtEl>
                                          <p:spTgt spid="23961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9619">
                                            <p:txEl>
                                              <p:pRg st="2" end="2"/>
                                            </p:txEl>
                                          </p:spTgt>
                                        </p:tgtEl>
                                        <p:attrNameLst>
                                          <p:attrName>style.visibility</p:attrName>
                                        </p:attrNameLst>
                                      </p:cBhvr>
                                      <p:to>
                                        <p:strVal val="visible"/>
                                      </p:to>
                                    </p:set>
                                    <p:animEffect transition="in" filter="fade">
                                      <p:cBhvr>
                                        <p:cTn id="13" dur="2000"/>
                                        <p:tgtEl>
                                          <p:spTgt spid="23961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9619">
                                            <p:txEl>
                                              <p:pRg st="3" end="3"/>
                                            </p:txEl>
                                          </p:spTgt>
                                        </p:tgtEl>
                                        <p:attrNameLst>
                                          <p:attrName>style.visibility</p:attrName>
                                        </p:attrNameLst>
                                      </p:cBhvr>
                                      <p:to>
                                        <p:strVal val="visible"/>
                                      </p:to>
                                    </p:set>
                                    <p:animEffect transition="in" filter="fade">
                                      <p:cBhvr>
                                        <p:cTn id="16" dur="2000"/>
                                        <p:tgtEl>
                                          <p:spTgt spid="23961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9619">
                                            <p:txEl>
                                              <p:pRg st="4" end="4"/>
                                            </p:txEl>
                                          </p:spTgt>
                                        </p:tgtEl>
                                        <p:attrNameLst>
                                          <p:attrName>style.visibility</p:attrName>
                                        </p:attrNameLst>
                                      </p:cBhvr>
                                      <p:to>
                                        <p:strVal val="visible"/>
                                      </p:to>
                                    </p:set>
                                    <p:animEffect transition="in" filter="fade">
                                      <p:cBhvr>
                                        <p:cTn id="19" dur="2000"/>
                                        <p:tgtEl>
                                          <p:spTgt spid="23961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9619">
                                            <p:txEl>
                                              <p:pRg st="5" end="5"/>
                                            </p:txEl>
                                          </p:spTgt>
                                        </p:tgtEl>
                                        <p:attrNameLst>
                                          <p:attrName>style.visibility</p:attrName>
                                        </p:attrNameLst>
                                      </p:cBhvr>
                                      <p:to>
                                        <p:strVal val="visible"/>
                                      </p:to>
                                    </p:set>
                                    <p:animEffect transition="in" filter="fade">
                                      <p:cBhvr>
                                        <p:cTn id="22" dur="2000"/>
                                        <p:tgtEl>
                                          <p:spTgt spid="23961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39619">
                                            <p:txEl>
                                              <p:pRg st="7" end="7"/>
                                            </p:txEl>
                                          </p:spTgt>
                                        </p:tgtEl>
                                        <p:attrNameLst>
                                          <p:attrName>style.visibility</p:attrName>
                                        </p:attrNameLst>
                                      </p:cBhvr>
                                      <p:to>
                                        <p:strVal val="visible"/>
                                      </p:to>
                                    </p:set>
                                    <p:animEffect transition="in" filter="fade">
                                      <p:cBhvr>
                                        <p:cTn id="27" dur="2000"/>
                                        <p:tgtEl>
                                          <p:spTgt spid="239619">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39619">
                                            <p:txEl>
                                              <p:pRg st="10" end="10"/>
                                            </p:txEl>
                                          </p:spTgt>
                                        </p:tgtEl>
                                        <p:attrNameLst>
                                          <p:attrName>style.visibility</p:attrName>
                                        </p:attrNameLst>
                                      </p:cBhvr>
                                      <p:to>
                                        <p:strVal val="visible"/>
                                      </p:to>
                                    </p:set>
                                    <p:animEffect transition="in" filter="fade">
                                      <p:cBhvr>
                                        <p:cTn id="30" dur="2000"/>
                                        <p:tgtEl>
                                          <p:spTgt spid="239619">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39619">
                                            <p:txEl>
                                              <p:pRg st="15" end="15"/>
                                            </p:txEl>
                                          </p:spTgt>
                                        </p:tgtEl>
                                        <p:attrNameLst>
                                          <p:attrName>style.visibility</p:attrName>
                                        </p:attrNameLst>
                                      </p:cBhvr>
                                      <p:to>
                                        <p:strVal val="visible"/>
                                      </p:to>
                                    </p:set>
                                    <p:animEffect transition="in" filter="fade">
                                      <p:cBhvr>
                                        <p:cTn id="33" dur="2000"/>
                                        <p:tgtEl>
                                          <p:spTgt spid="239619">
                                            <p:txEl>
                                              <p:pRg st="15" end="1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39619">
                                            <p:txEl>
                                              <p:pRg st="18" end="18"/>
                                            </p:txEl>
                                          </p:spTgt>
                                        </p:tgtEl>
                                        <p:attrNameLst>
                                          <p:attrName>style.visibility</p:attrName>
                                        </p:attrNameLst>
                                      </p:cBhvr>
                                      <p:to>
                                        <p:strVal val="visible"/>
                                      </p:to>
                                    </p:set>
                                    <p:animEffect transition="in" filter="fade">
                                      <p:cBhvr>
                                        <p:cTn id="36" dur="2000"/>
                                        <p:tgtEl>
                                          <p:spTgt spid="239619">
                                            <p:txEl>
                                              <p:pRg st="18" end="18"/>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239619">
                                            <p:txEl>
                                              <p:pRg st="8" end="8"/>
                                            </p:txEl>
                                          </p:spTgt>
                                        </p:tgtEl>
                                        <p:attrNameLst>
                                          <p:attrName>style.visibility</p:attrName>
                                        </p:attrNameLst>
                                      </p:cBhvr>
                                      <p:to>
                                        <p:strVal val="visible"/>
                                      </p:to>
                                    </p:set>
                                    <p:animEffect transition="in" filter="fade">
                                      <p:cBhvr>
                                        <p:cTn id="41" dur="2000"/>
                                        <p:tgtEl>
                                          <p:spTgt spid="239619">
                                            <p:txEl>
                                              <p:pRg st="8" end="8"/>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239619">
                                            <p:txEl>
                                              <p:pRg st="11" end="11"/>
                                            </p:txEl>
                                          </p:spTgt>
                                        </p:tgtEl>
                                        <p:attrNameLst>
                                          <p:attrName>style.visibility</p:attrName>
                                        </p:attrNameLst>
                                      </p:cBhvr>
                                      <p:to>
                                        <p:strVal val="visible"/>
                                      </p:to>
                                    </p:set>
                                    <p:animEffect transition="in" filter="fade">
                                      <p:cBhvr>
                                        <p:cTn id="46" dur="2000"/>
                                        <p:tgtEl>
                                          <p:spTgt spid="239619">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39619">
                                            <p:txEl>
                                              <p:pRg st="12" end="12"/>
                                            </p:txEl>
                                          </p:spTgt>
                                        </p:tgtEl>
                                        <p:attrNameLst>
                                          <p:attrName>style.visibility</p:attrName>
                                        </p:attrNameLst>
                                      </p:cBhvr>
                                      <p:to>
                                        <p:strVal val="visible"/>
                                      </p:to>
                                    </p:set>
                                    <p:animEffect transition="in" filter="fade">
                                      <p:cBhvr>
                                        <p:cTn id="49" dur="2000"/>
                                        <p:tgtEl>
                                          <p:spTgt spid="239619">
                                            <p:txEl>
                                              <p:pRg st="12" end="1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39619">
                                            <p:txEl>
                                              <p:pRg st="13" end="13"/>
                                            </p:txEl>
                                          </p:spTgt>
                                        </p:tgtEl>
                                        <p:attrNameLst>
                                          <p:attrName>style.visibility</p:attrName>
                                        </p:attrNameLst>
                                      </p:cBhvr>
                                      <p:to>
                                        <p:strVal val="visible"/>
                                      </p:to>
                                    </p:set>
                                    <p:animEffect transition="in" filter="fade">
                                      <p:cBhvr>
                                        <p:cTn id="52" dur="2000"/>
                                        <p:tgtEl>
                                          <p:spTgt spid="239619">
                                            <p:txEl>
                                              <p:pRg st="13" end="13"/>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39619">
                                            <p:txEl>
                                              <p:pRg st="16" end="16"/>
                                            </p:txEl>
                                          </p:spTgt>
                                        </p:tgtEl>
                                        <p:attrNameLst>
                                          <p:attrName>style.visibility</p:attrName>
                                        </p:attrNameLst>
                                      </p:cBhvr>
                                      <p:to>
                                        <p:strVal val="visible"/>
                                      </p:to>
                                    </p:set>
                                    <p:animEffect transition="in" filter="fade">
                                      <p:cBhvr>
                                        <p:cTn id="57" dur="2000"/>
                                        <p:tgtEl>
                                          <p:spTgt spid="239619">
                                            <p:txEl>
                                              <p:pRg st="16" end="1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39619">
                                            <p:txEl>
                                              <p:pRg st="19" end="19"/>
                                            </p:txEl>
                                          </p:spTgt>
                                        </p:tgtEl>
                                        <p:attrNameLst>
                                          <p:attrName>style.visibility</p:attrName>
                                        </p:attrNameLst>
                                      </p:cBhvr>
                                      <p:to>
                                        <p:strVal val="visible"/>
                                      </p:to>
                                    </p:set>
                                    <p:animEffect transition="in" filter="fade">
                                      <p:cBhvr>
                                        <p:cTn id="62" dur="2000"/>
                                        <p:tgtEl>
                                          <p:spTgt spid="239619">
                                            <p:txEl>
                                              <p:pRg st="19" end="19"/>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39619">
                                            <p:txEl>
                                              <p:pRg st="20" end="20"/>
                                            </p:txEl>
                                          </p:spTgt>
                                        </p:tgtEl>
                                        <p:attrNameLst>
                                          <p:attrName>style.visibility</p:attrName>
                                        </p:attrNameLst>
                                      </p:cBhvr>
                                      <p:to>
                                        <p:strVal val="visible"/>
                                      </p:to>
                                    </p:set>
                                    <p:animEffect transition="in" filter="fade">
                                      <p:cBhvr>
                                        <p:cTn id="65" dur="2000"/>
                                        <p:tgtEl>
                                          <p:spTgt spid="239619">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03C6EF00-EB9C-1B62-2A6D-618ED2947715}"/>
              </a:ext>
            </a:extLst>
          </p:cNvPr>
          <p:cNvSpPr>
            <a:spLocks noGrp="1" noChangeArrowheads="1"/>
          </p:cNvSpPr>
          <p:nvPr>
            <p:ph type="title"/>
          </p:nvPr>
        </p:nvSpPr>
        <p:spPr>
          <a:xfrm>
            <a:off x="304800" y="0"/>
            <a:ext cx="8458200" cy="838200"/>
          </a:xfrm>
        </p:spPr>
        <p:txBody>
          <a:bodyPr/>
          <a:lstStyle/>
          <a:p>
            <a:pPr eaLnBrk="1" hangingPunct="1"/>
            <a:r>
              <a:rPr lang="en-US" altLang="en-US" b="1">
                <a:ea typeface="ＭＳ Ｐゴシック" panose="020B0600070205080204" pitchFamily="34" charset="-128"/>
              </a:rPr>
              <a:t>Atmospheric Origin &amp; Evolution</a:t>
            </a:r>
            <a:endParaRPr lang="en-US" altLang="en-US">
              <a:ea typeface="ＭＳ Ｐゴシック" panose="020B0600070205080204" pitchFamily="34" charset="-128"/>
            </a:endParaRPr>
          </a:p>
        </p:txBody>
      </p:sp>
      <p:sp>
        <p:nvSpPr>
          <p:cNvPr id="242691" name="Text Box 3">
            <a:extLst>
              <a:ext uri="{FF2B5EF4-FFF2-40B4-BE49-F238E27FC236}">
                <a16:creationId xmlns:a16="http://schemas.microsoft.com/office/drawing/2014/main" id="{265C086B-82F3-609A-E432-6E7C4B5B7312}"/>
              </a:ext>
            </a:extLst>
          </p:cNvPr>
          <p:cNvSpPr txBox="1">
            <a:spLocks noChangeArrowheads="1"/>
          </p:cNvSpPr>
          <p:nvPr/>
        </p:nvSpPr>
        <p:spPr bwMode="auto">
          <a:xfrm>
            <a:off x="209550" y="974725"/>
            <a:ext cx="8631238"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the terrestrial atmospheres were primordial and all H and He lost, fractions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63%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22%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	COS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trace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Ar, Kr, Xe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but, all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noble gases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on Earth are down by 10</a:t>
            </a:r>
            <a:r>
              <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6−10</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 atm is not primordial!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secondary atm(s) generated by 	volcanic outgassing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asteroid/comet accretion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atm/crust interactions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biogenic processes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long-term changes		Sun has increased L by 30% since 4.6 Gyr ago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planetary albedo changes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planetary obliquity/orbital eccentricity changes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animEffect transition="in" filter="fade">
                                      <p:cBhvr>
                                        <p:cTn id="7" dur="2000"/>
                                        <p:tgtEl>
                                          <p:spTgt spid="24269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2691">
                                            <p:txEl>
                                              <p:pRg st="2" end="2"/>
                                            </p:txEl>
                                          </p:spTgt>
                                        </p:tgtEl>
                                        <p:attrNameLst>
                                          <p:attrName>style.visibility</p:attrName>
                                        </p:attrNameLst>
                                      </p:cBhvr>
                                      <p:to>
                                        <p:strVal val="visible"/>
                                      </p:to>
                                    </p:set>
                                    <p:animEffect transition="in" filter="fade">
                                      <p:cBhvr>
                                        <p:cTn id="10" dur="2000"/>
                                        <p:tgtEl>
                                          <p:spTgt spid="24269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2691">
                                            <p:txEl>
                                              <p:pRg st="3" end="3"/>
                                            </p:txEl>
                                          </p:spTgt>
                                        </p:tgtEl>
                                        <p:attrNameLst>
                                          <p:attrName>style.visibility</p:attrName>
                                        </p:attrNameLst>
                                      </p:cBhvr>
                                      <p:to>
                                        <p:strVal val="visible"/>
                                      </p:to>
                                    </p:set>
                                    <p:animEffect transition="in" filter="fade">
                                      <p:cBhvr>
                                        <p:cTn id="13" dur="2000"/>
                                        <p:tgtEl>
                                          <p:spTgt spid="242691">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2691">
                                            <p:txEl>
                                              <p:pRg st="4" end="4"/>
                                            </p:txEl>
                                          </p:spTgt>
                                        </p:tgtEl>
                                        <p:attrNameLst>
                                          <p:attrName>style.visibility</p:attrName>
                                        </p:attrNameLst>
                                      </p:cBhvr>
                                      <p:to>
                                        <p:strVal val="visible"/>
                                      </p:to>
                                    </p:set>
                                    <p:animEffect transition="in" filter="fade">
                                      <p:cBhvr>
                                        <p:cTn id="16" dur="2000"/>
                                        <p:tgtEl>
                                          <p:spTgt spid="242691">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42691">
                                            <p:txEl>
                                              <p:pRg st="5" end="5"/>
                                            </p:txEl>
                                          </p:spTgt>
                                        </p:tgtEl>
                                        <p:attrNameLst>
                                          <p:attrName>style.visibility</p:attrName>
                                        </p:attrNameLst>
                                      </p:cBhvr>
                                      <p:to>
                                        <p:strVal val="visible"/>
                                      </p:to>
                                    </p:set>
                                    <p:animEffect transition="in" filter="fade">
                                      <p:cBhvr>
                                        <p:cTn id="19" dur="2000"/>
                                        <p:tgtEl>
                                          <p:spTgt spid="242691">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42691">
                                            <p:txEl>
                                              <p:pRg st="6" end="6"/>
                                            </p:txEl>
                                          </p:spTgt>
                                        </p:tgtEl>
                                        <p:attrNameLst>
                                          <p:attrName>style.visibility</p:attrName>
                                        </p:attrNameLst>
                                      </p:cBhvr>
                                      <p:to>
                                        <p:strVal val="visible"/>
                                      </p:to>
                                    </p:set>
                                    <p:animEffect transition="in" filter="fade">
                                      <p:cBhvr>
                                        <p:cTn id="22" dur="2000"/>
                                        <p:tgtEl>
                                          <p:spTgt spid="242691">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42691">
                                            <p:txEl>
                                              <p:pRg st="8" end="8"/>
                                            </p:txEl>
                                          </p:spTgt>
                                        </p:tgtEl>
                                        <p:attrNameLst>
                                          <p:attrName>style.visibility</p:attrName>
                                        </p:attrNameLst>
                                      </p:cBhvr>
                                      <p:to>
                                        <p:strVal val="visible"/>
                                      </p:to>
                                    </p:set>
                                    <p:animEffect transition="in" filter="fade">
                                      <p:cBhvr>
                                        <p:cTn id="27" dur="2000"/>
                                        <p:tgtEl>
                                          <p:spTgt spid="242691">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42691">
                                            <p:txEl>
                                              <p:pRg st="10" end="10"/>
                                            </p:txEl>
                                          </p:spTgt>
                                        </p:tgtEl>
                                        <p:attrNameLst>
                                          <p:attrName>style.visibility</p:attrName>
                                        </p:attrNameLst>
                                      </p:cBhvr>
                                      <p:to>
                                        <p:strVal val="visible"/>
                                      </p:to>
                                    </p:set>
                                    <p:animEffect transition="in" filter="fade">
                                      <p:cBhvr>
                                        <p:cTn id="32" dur="2000"/>
                                        <p:tgtEl>
                                          <p:spTgt spid="242691">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42691">
                                            <p:txEl>
                                              <p:pRg st="11" end="11"/>
                                            </p:txEl>
                                          </p:spTgt>
                                        </p:tgtEl>
                                        <p:attrNameLst>
                                          <p:attrName>style.visibility</p:attrName>
                                        </p:attrNameLst>
                                      </p:cBhvr>
                                      <p:to>
                                        <p:strVal val="visible"/>
                                      </p:to>
                                    </p:set>
                                    <p:animEffect transition="in" filter="fade">
                                      <p:cBhvr>
                                        <p:cTn id="35" dur="2000"/>
                                        <p:tgtEl>
                                          <p:spTgt spid="242691">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42691">
                                            <p:txEl>
                                              <p:pRg st="12" end="12"/>
                                            </p:txEl>
                                          </p:spTgt>
                                        </p:tgtEl>
                                        <p:attrNameLst>
                                          <p:attrName>style.visibility</p:attrName>
                                        </p:attrNameLst>
                                      </p:cBhvr>
                                      <p:to>
                                        <p:strVal val="visible"/>
                                      </p:to>
                                    </p:set>
                                    <p:animEffect transition="in" filter="fade">
                                      <p:cBhvr>
                                        <p:cTn id="38" dur="2000"/>
                                        <p:tgtEl>
                                          <p:spTgt spid="242691">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42691">
                                            <p:txEl>
                                              <p:pRg st="13" end="13"/>
                                            </p:txEl>
                                          </p:spTgt>
                                        </p:tgtEl>
                                        <p:attrNameLst>
                                          <p:attrName>style.visibility</p:attrName>
                                        </p:attrNameLst>
                                      </p:cBhvr>
                                      <p:to>
                                        <p:strVal val="visible"/>
                                      </p:to>
                                    </p:set>
                                    <p:animEffect transition="in" filter="fade">
                                      <p:cBhvr>
                                        <p:cTn id="41" dur="2000"/>
                                        <p:tgtEl>
                                          <p:spTgt spid="242691">
                                            <p:txEl>
                                              <p:pRg st="13" end="1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242691">
                                            <p:txEl>
                                              <p:pRg st="15" end="15"/>
                                            </p:txEl>
                                          </p:spTgt>
                                        </p:tgtEl>
                                        <p:attrNameLst>
                                          <p:attrName>style.visibility</p:attrName>
                                        </p:attrNameLst>
                                      </p:cBhvr>
                                      <p:to>
                                        <p:strVal val="visible"/>
                                      </p:to>
                                    </p:set>
                                    <p:animEffect transition="in" filter="fade">
                                      <p:cBhvr>
                                        <p:cTn id="46" dur="2000"/>
                                        <p:tgtEl>
                                          <p:spTgt spid="242691">
                                            <p:txEl>
                                              <p:pRg st="15" end="1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42691">
                                            <p:txEl>
                                              <p:pRg st="16" end="16"/>
                                            </p:txEl>
                                          </p:spTgt>
                                        </p:tgtEl>
                                        <p:attrNameLst>
                                          <p:attrName>style.visibility</p:attrName>
                                        </p:attrNameLst>
                                      </p:cBhvr>
                                      <p:to>
                                        <p:strVal val="visible"/>
                                      </p:to>
                                    </p:set>
                                    <p:animEffect transition="in" filter="fade">
                                      <p:cBhvr>
                                        <p:cTn id="49" dur="2000"/>
                                        <p:tgtEl>
                                          <p:spTgt spid="242691">
                                            <p:txEl>
                                              <p:pRg st="16" end="16"/>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42691">
                                            <p:txEl>
                                              <p:pRg st="17" end="17"/>
                                            </p:txEl>
                                          </p:spTgt>
                                        </p:tgtEl>
                                        <p:attrNameLst>
                                          <p:attrName>style.visibility</p:attrName>
                                        </p:attrNameLst>
                                      </p:cBhvr>
                                      <p:to>
                                        <p:strVal val="visible"/>
                                      </p:to>
                                    </p:set>
                                    <p:animEffect transition="in" filter="fade">
                                      <p:cBhvr>
                                        <p:cTn id="52" dur="2000"/>
                                        <p:tgtEl>
                                          <p:spTgt spid="24269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32685BF5-5232-9893-DB04-C47152650963}"/>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Earth’s 4 Atmospheres</a:t>
            </a:r>
          </a:p>
        </p:txBody>
      </p:sp>
      <p:sp>
        <p:nvSpPr>
          <p:cNvPr id="259075" name="Text Box 3">
            <a:extLst>
              <a:ext uri="{FF2B5EF4-FFF2-40B4-BE49-F238E27FC236}">
                <a16:creationId xmlns:a16="http://schemas.microsoft.com/office/drawing/2014/main" id="{95B27B21-9358-CC4F-316B-51CCBD4309B7}"/>
              </a:ext>
            </a:extLst>
          </p:cNvPr>
          <p:cNvSpPr txBox="1">
            <a:spLocks noChangeArrowheads="1"/>
          </p:cNvSpPr>
          <p:nvPr/>
        </p:nvSpPr>
        <p:spPr bwMode="auto">
          <a:xfrm>
            <a:off x="0" y="1066800"/>
            <a:ext cx="91440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primordial</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He		lost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UV splits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 gone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…bombardment? …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added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volcanic</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UV splits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 gone</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N</a:t>
            </a:r>
            <a:r>
              <a:rPr kumimoji="0" lang="en-US" altLang="en-US" sz="2000" b="1" i="0" u="none" strike="noStrike" kern="1200" cap="none" spc="0" normalizeH="0" baseline="-2500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nitrogen supply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 highly reactive, so it disappears, leaving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into rocks/oceans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Earth cools …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1" i="0" u="none" strike="noStrike" kern="1200" cap="none" spc="0" normalizeH="0" baseline="-2500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O</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condenses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biogenic</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O</a:t>
            </a:r>
            <a:r>
              <a:rPr kumimoji="0" lang="en-US" altLang="en-US" sz="2000" b="1" i="0" u="none" strike="noStrike" kern="1200" cap="none" spc="0" normalizeH="0" baseline="-2500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cyanobacteria invent photosyn.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O</a:t>
            </a:r>
            <a:r>
              <a:rPr kumimoji="0" lang="en-US" altLang="en-US" sz="2000" b="1" i="0" u="none" strike="noStrike" kern="1200" cap="none" spc="0" normalizeH="0" baseline="-2500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chemically generated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anthropogenic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CFCs …</a:t>
            </a: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fade">
                                      <p:cBhvr>
                                        <p:cTn id="7" dur="2000"/>
                                        <p:tgtEl>
                                          <p:spTgt spid="2590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9075">
                                            <p:txEl>
                                              <p:pRg st="1" end="1"/>
                                            </p:txEl>
                                          </p:spTgt>
                                        </p:tgtEl>
                                        <p:attrNameLst>
                                          <p:attrName>style.visibility</p:attrName>
                                        </p:attrNameLst>
                                      </p:cBhvr>
                                      <p:to>
                                        <p:strVal val="visible"/>
                                      </p:to>
                                    </p:set>
                                    <p:animEffect transition="in" filter="fade">
                                      <p:cBhvr>
                                        <p:cTn id="10" dur="2000"/>
                                        <p:tgtEl>
                                          <p:spTgt spid="25907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59075">
                                            <p:txEl>
                                              <p:pRg st="3" end="3"/>
                                            </p:txEl>
                                          </p:spTgt>
                                        </p:tgtEl>
                                        <p:attrNameLst>
                                          <p:attrName>style.visibility</p:attrName>
                                        </p:attrNameLst>
                                      </p:cBhvr>
                                      <p:to>
                                        <p:strVal val="visible"/>
                                      </p:to>
                                    </p:set>
                                    <p:animEffect transition="in" filter="fade">
                                      <p:cBhvr>
                                        <p:cTn id="15" dur="2000"/>
                                        <p:tgtEl>
                                          <p:spTgt spid="259075">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59075">
                                            <p:txEl>
                                              <p:pRg st="5" end="5"/>
                                            </p:txEl>
                                          </p:spTgt>
                                        </p:tgtEl>
                                        <p:attrNameLst>
                                          <p:attrName>style.visibility</p:attrName>
                                        </p:attrNameLst>
                                      </p:cBhvr>
                                      <p:to>
                                        <p:strVal val="visible"/>
                                      </p:to>
                                    </p:set>
                                    <p:animEffect transition="in" filter="fade">
                                      <p:cBhvr>
                                        <p:cTn id="20" dur="2000"/>
                                        <p:tgtEl>
                                          <p:spTgt spid="259075">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59075">
                                            <p:txEl>
                                              <p:pRg st="6" end="6"/>
                                            </p:txEl>
                                          </p:spTgt>
                                        </p:tgtEl>
                                        <p:attrNameLst>
                                          <p:attrName>style.visibility</p:attrName>
                                        </p:attrNameLst>
                                      </p:cBhvr>
                                      <p:to>
                                        <p:strVal val="visible"/>
                                      </p:to>
                                    </p:set>
                                    <p:animEffect transition="in" filter="fade">
                                      <p:cBhvr>
                                        <p:cTn id="23" dur="2000"/>
                                        <p:tgtEl>
                                          <p:spTgt spid="25907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59075">
                                            <p:txEl>
                                              <p:pRg st="7" end="7"/>
                                            </p:txEl>
                                          </p:spTgt>
                                        </p:tgtEl>
                                        <p:attrNameLst>
                                          <p:attrName>style.visibility</p:attrName>
                                        </p:attrNameLst>
                                      </p:cBhvr>
                                      <p:to>
                                        <p:strVal val="visible"/>
                                      </p:to>
                                    </p:set>
                                    <p:animEffect transition="in" filter="fade">
                                      <p:cBhvr>
                                        <p:cTn id="26" dur="2000"/>
                                        <p:tgtEl>
                                          <p:spTgt spid="259075">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59075">
                                            <p:txEl>
                                              <p:pRg st="8" end="8"/>
                                            </p:txEl>
                                          </p:spTgt>
                                        </p:tgtEl>
                                        <p:attrNameLst>
                                          <p:attrName>style.visibility</p:attrName>
                                        </p:attrNameLst>
                                      </p:cBhvr>
                                      <p:to>
                                        <p:strVal val="visible"/>
                                      </p:to>
                                    </p:set>
                                    <p:animEffect transition="in" filter="fade">
                                      <p:cBhvr>
                                        <p:cTn id="29" dur="2000"/>
                                        <p:tgtEl>
                                          <p:spTgt spid="259075">
                                            <p:txEl>
                                              <p:pRg st="8" end="8"/>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259075">
                                            <p:txEl>
                                              <p:pRg st="10" end="10"/>
                                            </p:txEl>
                                          </p:spTgt>
                                        </p:tgtEl>
                                        <p:attrNameLst>
                                          <p:attrName>style.visibility</p:attrName>
                                        </p:attrNameLst>
                                      </p:cBhvr>
                                      <p:to>
                                        <p:strVal val="visible"/>
                                      </p:to>
                                    </p:set>
                                    <p:animEffect transition="in" filter="fade">
                                      <p:cBhvr>
                                        <p:cTn id="34" dur="2000"/>
                                        <p:tgtEl>
                                          <p:spTgt spid="259075">
                                            <p:txEl>
                                              <p:pRg st="10" end="1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59075">
                                            <p:txEl>
                                              <p:pRg st="12" end="12"/>
                                            </p:txEl>
                                          </p:spTgt>
                                        </p:tgtEl>
                                        <p:attrNameLst>
                                          <p:attrName>style.visibility</p:attrName>
                                        </p:attrNameLst>
                                      </p:cBhvr>
                                      <p:to>
                                        <p:strVal val="visible"/>
                                      </p:to>
                                    </p:set>
                                    <p:animEffect transition="in" filter="fade">
                                      <p:cBhvr>
                                        <p:cTn id="39" dur="2000"/>
                                        <p:tgtEl>
                                          <p:spTgt spid="259075">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59075">
                                            <p:txEl>
                                              <p:pRg st="13" end="13"/>
                                            </p:txEl>
                                          </p:spTgt>
                                        </p:tgtEl>
                                        <p:attrNameLst>
                                          <p:attrName>style.visibility</p:attrName>
                                        </p:attrNameLst>
                                      </p:cBhvr>
                                      <p:to>
                                        <p:strVal val="visible"/>
                                      </p:to>
                                    </p:set>
                                    <p:animEffect transition="in" filter="fade">
                                      <p:cBhvr>
                                        <p:cTn id="42" dur="2000"/>
                                        <p:tgtEl>
                                          <p:spTgt spid="259075">
                                            <p:txEl>
                                              <p:pRg st="13" end="1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59075">
                                            <p:txEl>
                                              <p:pRg st="15" end="15"/>
                                            </p:txEl>
                                          </p:spTgt>
                                        </p:tgtEl>
                                        <p:attrNameLst>
                                          <p:attrName>style.visibility</p:attrName>
                                        </p:attrNameLst>
                                      </p:cBhvr>
                                      <p:to>
                                        <p:strVal val="visible"/>
                                      </p:to>
                                    </p:set>
                                    <p:animEffect transition="in" filter="fade">
                                      <p:cBhvr>
                                        <p:cTn id="47" dur="2000"/>
                                        <p:tgtEl>
                                          <p:spTgt spid="25907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5E9B8A7D-9A7B-BE49-B05C-936E8340EC7D}"/>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29 SEP</a:t>
            </a:r>
            <a:endParaRPr lang="en-US" altLang="en-US" dirty="0">
              <a:ea typeface="ＭＳ Ｐゴシック" panose="020B0600070205080204" pitchFamily="34" charset="-128"/>
            </a:endParaRPr>
          </a:p>
        </p:txBody>
      </p:sp>
      <p:sp>
        <p:nvSpPr>
          <p:cNvPr id="56322" name="Text Box 3">
            <a:extLst>
              <a:ext uri="{FF2B5EF4-FFF2-40B4-BE49-F238E27FC236}">
                <a16:creationId xmlns:a16="http://schemas.microsoft.com/office/drawing/2014/main" id="{369AD478-AD48-C881-C799-3A23462F6463}"/>
              </a:ext>
            </a:extLst>
          </p:cNvPr>
          <p:cNvSpPr txBox="1">
            <a:spLocks noChangeArrowheads="1"/>
          </p:cNvSpPr>
          <p:nvPr/>
        </p:nvSpPr>
        <p:spPr bwMode="auto">
          <a:xfrm>
            <a:off x="152400" y="838200"/>
            <a:ext cx="88392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Give any feature seen in the spectrum of a Solar System object (not the Sun) that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makes that object’s emitted spectrum NOT a blackbody.  Give the atomic/molecular</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species and wavelength affected, e.g.,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 an absorber on Earth at 15 microns.</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Earth has CO2 absorption at various places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Earth has O3 at 0.5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Venus </a:t>
            </a: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has H2SO4</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Mercury has CO2 at 1.6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Mars has CO2 at 4.3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Venus has PH3 at 2.7-3.6 / 4.0-4.8 / 7.8-11.5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Titan specular reflection at 12.6 cm</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Titan has CO at 4.7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Earth has CH4 at 3.5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Eris has CH4 absorption at 0.9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Saturn has NH3 at 1.5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Jupiter has CH4 at 0.7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Titan has C2H2 at 3.1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Pluto/</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Makemake</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have CH4 at 0.9m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Venus has PH3 at 1.1 mm … 40-60 km</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Neptune has CH4 at 8-10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Neptune has Lyman alpha at 1215 A</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Callisto</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has B2O3 at 10.5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Io has SO2 at 1.7 microns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Earth has H2O at 6 microns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FDEBFF7-E784-8B72-A903-8B6BCCD3CD59}"/>
              </a:ext>
            </a:extLst>
          </p:cNvPr>
          <p:cNvSpPr>
            <a:spLocks noGrp="1" noChangeArrowheads="1"/>
          </p:cNvSpPr>
          <p:nvPr>
            <p:ph type="title"/>
          </p:nvPr>
        </p:nvSpPr>
        <p:spPr>
          <a:xfrm>
            <a:off x="0" y="152400"/>
            <a:ext cx="9144000" cy="685800"/>
          </a:xfrm>
        </p:spPr>
        <p:txBody>
          <a:bodyPr/>
          <a:lstStyle/>
          <a:p>
            <a:pPr eaLnBrk="1" hangingPunct="1">
              <a:defRPr/>
            </a:pPr>
            <a:r>
              <a:rPr lang="en-US" b="1" dirty="0">
                <a:cs typeface="+mj-cs"/>
              </a:rPr>
              <a:t>Solar System Explorers 06 OCT</a:t>
            </a:r>
          </a:p>
        </p:txBody>
      </p:sp>
      <p:sp>
        <p:nvSpPr>
          <p:cNvPr id="217090" name="Text Box 3">
            <a:extLst>
              <a:ext uri="{FF2B5EF4-FFF2-40B4-BE49-F238E27FC236}">
                <a16:creationId xmlns:a16="http://schemas.microsoft.com/office/drawing/2014/main" id="{2C3186CD-F09D-67AA-873F-6339F0904B68}"/>
              </a:ext>
            </a:extLst>
          </p:cNvPr>
          <p:cNvSpPr txBox="1">
            <a:spLocks noChangeArrowheads="1"/>
          </p:cNvSpPr>
          <p:nvPr/>
        </p:nvSpPr>
        <p:spPr bwMode="auto">
          <a:xfrm>
            <a:off x="152400" y="914400"/>
            <a:ext cx="899160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Describe something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unique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about any surface found in the Solar System (e.g. Earth has liquid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on its surface.)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Box 1">
            <a:extLst>
              <a:ext uri="{FF2B5EF4-FFF2-40B4-BE49-F238E27FC236}">
                <a16:creationId xmlns:a16="http://schemas.microsoft.com/office/drawing/2014/main" id="{CEA4365E-7DDA-8EAC-4DFB-E75F7E5BE793}"/>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E2FC5A43-C5FD-992A-C533-9647A3C58834}"/>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Seasonal Forcing at Neptune</a:t>
            </a:r>
          </a:p>
        </p:txBody>
      </p:sp>
      <p:sp>
        <p:nvSpPr>
          <p:cNvPr id="91138" name="Rectangle 6">
            <a:extLst>
              <a:ext uri="{FF2B5EF4-FFF2-40B4-BE49-F238E27FC236}">
                <a16:creationId xmlns:a16="http://schemas.microsoft.com/office/drawing/2014/main" id="{F7D54A16-2FB0-4FF2-FB6F-9E0322942B69}"/>
              </a:ext>
            </a:extLst>
          </p:cNvPr>
          <p:cNvSpPr>
            <a:spLocks noChangeArrowheads="1"/>
          </p:cNvSpPr>
          <p:nvPr/>
        </p:nvSpPr>
        <p:spPr bwMode="auto">
          <a:xfrm>
            <a:off x="6672263" y="6324600"/>
            <a:ext cx="2344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Aplin &amp; Harrison 2016</a:t>
            </a:r>
          </a:p>
        </p:txBody>
      </p:sp>
      <p:pic>
        <p:nvPicPr>
          <p:cNvPr id="91139" name="Picture 1" descr="Screen Shot 2018-09-19 at 9.36.23 PM.png">
            <a:extLst>
              <a:ext uri="{FF2B5EF4-FFF2-40B4-BE49-F238E27FC236}">
                <a16:creationId xmlns:a16="http://schemas.microsoft.com/office/drawing/2014/main" id="{D3A177CC-8E9B-25F6-401F-38280AFF6C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665321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0E9B82E2-B59B-CED6-6CD4-4F7A341C7050}"/>
              </a:ext>
            </a:extLst>
          </p:cNvPr>
          <p:cNvSpPr txBox="1">
            <a:spLocks noChangeArrowheads="1"/>
          </p:cNvSpPr>
          <p:nvPr/>
        </p:nvSpPr>
        <p:spPr bwMode="auto">
          <a:xfrm>
            <a:off x="5791200" y="304800"/>
            <a:ext cx="3429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atmospheric aerosols created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165 yr cycle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UV photons: 11 yr cycle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Galactic cosmic rays: 1-2 yr cycle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2000"/>
                                        <p:tgtEl>
                                          <p:spTgt spid="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animEffect transition="in" filter="fade">
                                      <p:cBhvr>
                                        <p:cTn id="15" dur="2000"/>
                                        <p:tgtEl>
                                          <p:spTgt spid="7">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8" end="8"/>
                                            </p:txEl>
                                          </p:spTgt>
                                        </p:tgtEl>
                                        <p:attrNameLst>
                                          <p:attrName>style.visibility</p:attrName>
                                        </p:attrNameLst>
                                      </p:cBhvr>
                                      <p:to>
                                        <p:strVal val="visible"/>
                                      </p:to>
                                    </p:set>
                                    <p:animEffect transition="in" filter="fade">
                                      <p:cBhvr>
                                        <p:cTn id="18" dur="20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9FB1B83C-B097-0135-9DEA-6A92FCCB016F}"/>
              </a:ext>
            </a:extLst>
          </p:cNvPr>
          <p:cNvSpPr txBox="1">
            <a:spLocks noChangeArrowheads="1"/>
          </p:cNvSpPr>
          <p:nvPr/>
        </p:nvSpPr>
        <p:spPr bwMode="auto">
          <a:xfrm>
            <a:off x="609600" y="0"/>
            <a:ext cx="800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000000"/>
                </a:solidFill>
              </a:rPr>
              <a:t>Solar System Explorers</a:t>
            </a:r>
          </a:p>
        </p:txBody>
      </p:sp>
      <p:sp>
        <p:nvSpPr>
          <p:cNvPr id="3" name="Rectangle 2">
            <a:extLst>
              <a:ext uri="{FF2B5EF4-FFF2-40B4-BE49-F238E27FC236}">
                <a16:creationId xmlns:a16="http://schemas.microsoft.com/office/drawing/2014/main" id="{7693B9D9-27D9-D8D8-4D2E-5818DE8579B3}"/>
              </a:ext>
            </a:extLst>
          </p:cNvPr>
          <p:cNvSpPr>
            <a:spLocks noChangeArrowheads="1"/>
          </p:cNvSpPr>
          <p:nvPr/>
        </p:nvSpPr>
        <p:spPr bwMode="auto">
          <a:xfrm>
            <a:off x="1981271" y="1219200"/>
            <a:ext cx="52052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dirty="0">
                <a:solidFill>
                  <a:srgbClr val="FF0000"/>
                </a:solidFill>
              </a:rPr>
              <a:t>for Tuesday, 04 OCT</a:t>
            </a:r>
          </a:p>
          <a:p>
            <a:pPr algn="ctr" eaLnBrk="1" hangingPunct="1">
              <a:spcBef>
                <a:spcPct val="0"/>
              </a:spcBef>
              <a:buFontTx/>
              <a:buNone/>
            </a:pPr>
            <a:endParaRPr lang="en-US" altLang="en-US" sz="4400" b="1" baseline="0" dirty="0">
              <a:solidFill>
                <a:srgbClr val="FF0000"/>
              </a:solidFill>
            </a:endParaRPr>
          </a:p>
          <a:p>
            <a:pPr algn="ctr" eaLnBrk="1" hangingPunct="1">
              <a:spcBef>
                <a:spcPct val="0"/>
              </a:spcBef>
              <a:buFontTx/>
              <a:buNone/>
            </a:pPr>
            <a:r>
              <a:rPr lang="en-US" altLang="en-US" sz="2800" baseline="0" dirty="0">
                <a:solidFill>
                  <a:srgbClr val="000000"/>
                </a:solidFill>
              </a:rPr>
              <a:t>look over equation sheet</a:t>
            </a:r>
          </a:p>
          <a:p>
            <a:pPr algn="ctr" eaLnBrk="1" hangingPunct="1">
              <a:spcBef>
                <a:spcPct val="0"/>
              </a:spcBef>
              <a:buFontTx/>
              <a:buNone/>
            </a:pPr>
            <a:r>
              <a:rPr lang="en-US" altLang="en-US" sz="2800" baseline="0" dirty="0">
                <a:solidFill>
                  <a:srgbClr val="000000"/>
                </a:solidFill>
              </a:rPr>
              <a:t>be ready to answer a few questions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1D13186B-BCF4-4C81-35F4-B6F69FCA4500}"/>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B050"/>
                </a:solidFill>
                <a:ea typeface="ＭＳ Ｐゴシック" panose="020B0600070205080204" pitchFamily="34" charset="-128"/>
              </a:rPr>
              <a:t>SSE!</a:t>
            </a:r>
          </a:p>
        </p:txBody>
      </p:sp>
      <p:sp>
        <p:nvSpPr>
          <p:cNvPr id="206852" name="Text Box 4">
            <a:extLst>
              <a:ext uri="{FF2B5EF4-FFF2-40B4-BE49-F238E27FC236}">
                <a16:creationId xmlns:a16="http://schemas.microsoft.com/office/drawing/2014/main" id="{44F7A10F-5D36-6E66-6566-4213694C28B2}"/>
              </a:ext>
            </a:extLst>
          </p:cNvPr>
          <p:cNvSpPr txBox="1">
            <a:spLocks noChangeArrowheads="1"/>
          </p:cNvSpPr>
          <p:nvPr/>
        </p:nvSpPr>
        <p:spPr bwMode="auto">
          <a:xfrm>
            <a:off x="152400" y="1143000"/>
            <a:ext cx="8768362"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dirty="0"/>
              <a:t>Which terrestrial world’s atmosphere has the largest scale height?</a:t>
            </a:r>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Titan</a:t>
            </a:r>
            <a:endParaRPr lang="en-US" altLang="en-US" sz="2400" dirty="0">
              <a:solidFill>
                <a:srgbClr val="00B050"/>
              </a:solidFill>
            </a:endParaRPr>
          </a:p>
          <a:p>
            <a:pPr algn="ctr" eaLnBrk="1" hangingPunct="1">
              <a:spcBef>
                <a:spcPct val="0"/>
              </a:spcBef>
              <a:buFontTx/>
              <a:buNone/>
            </a:pPr>
            <a:endParaRPr lang="en-US" altLang="en-US" sz="2400" baseline="0" dirty="0"/>
          </a:p>
          <a:p>
            <a:pPr algn="ctr" eaLnBrk="1" hangingPunct="1">
              <a:spcBef>
                <a:spcPct val="0"/>
              </a:spcBef>
              <a:buFontTx/>
              <a:buNone/>
            </a:pPr>
            <a:r>
              <a:rPr lang="en-US" altLang="en-US" sz="2400" baseline="0" dirty="0"/>
              <a:t>In which wavelength regime should you observe atmospheres </a:t>
            </a:r>
          </a:p>
          <a:p>
            <a:pPr algn="ctr" eaLnBrk="1" hangingPunct="1">
              <a:spcBef>
                <a:spcPct val="0"/>
              </a:spcBef>
              <a:buFontTx/>
              <a:buNone/>
            </a:pPr>
            <a:r>
              <a:rPr lang="en-US" altLang="en-US" sz="2400" baseline="0" dirty="0"/>
              <a:t>to detect molecular rotation transitions? </a:t>
            </a:r>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radio</a:t>
            </a:r>
          </a:p>
          <a:p>
            <a:pPr algn="ctr" eaLnBrk="1" hangingPunct="1">
              <a:spcBef>
                <a:spcPct val="0"/>
              </a:spcBef>
              <a:buFontTx/>
              <a:buNone/>
            </a:pPr>
            <a:endParaRPr lang="en-US" altLang="en-US" sz="2400" baseline="0" dirty="0">
              <a:solidFill>
                <a:srgbClr val="00B050"/>
              </a:solidFill>
            </a:endParaRPr>
          </a:p>
          <a:p>
            <a:pPr algn="ctr" eaLnBrk="1" hangingPunct="1">
              <a:spcBef>
                <a:spcPct val="0"/>
              </a:spcBef>
              <a:buFontTx/>
              <a:buNone/>
            </a:pPr>
            <a:r>
              <a:rPr lang="en-US" altLang="en-US" sz="2400" baseline="0" dirty="0"/>
              <a:t>Name one of the cloud decks expected in the gas giants’ atmospheres.</a:t>
            </a:r>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ammonia</a:t>
            </a:r>
          </a:p>
          <a:p>
            <a:pPr algn="ctr" eaLnBrk="1" hangingPunct="1">
              <a:spcBef>
                <a:spcPct val="0"/>
              </a:spcBef>
              <a:buFontTx/>
              <a:buNone/>
            </a:pPr>
            <a:r>
              <a:rPr lang="en-US" altLang="en-US" sz="2400" baseline="0" dirty="0">
                <a:solidFill>
                  <a:srgbClr val="00B050"/>
                </a:solidFill>
              </a:rPr>
              <a:t>ammonium hydrosulfide</a:t>
            </a:r>
          </a:p>
          <a:p>
            <a:pPr algn="ctr" eaLnBrk="1" hangingPunct="1">
              <a:spcBef>
                <a:spcPct val="0"/>
              </a:spcBef>
              <a:buFontTx/>
              <a:buNone/>
            </a:pPr>
            <a:r>
              <a:rPr lang="en-US" altLang="en-US" sz="2400" baseline="0" dirty="0">
                <a:solidFill>
                  <a:srgbClr val="00B050"/>
                </a:solidFill>
              </a:rPr>
              <a:t>water</a:t>
            </a:r>
            <a:endParaRPr lang="en-US" altLang="en-US" sz="2400" dirty="0">
              <a:solidFill>
                <a:srgbClr val="00B050"/>
              </a:solidFill>
            </a:endParaRPr>
          </a:p>
          <a:p>
            <a:pPr algn="ctr" eaLnBrk="1" hangingPunct="1">
              <a:spcBef>
                <a:spcPct val="0"/>
              </a:spcBef>
              <a:buFontTx/>
              <a:buNone/>
            </a:pPr>
            <a:endParaRPr lang="en-US" altLang="en-US" sz="24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2000"/>
                                        <p:tgtEl>
                                          <p:spTgt spid="2068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1" end="1"/>
                                            </p:txEl>
                                          </p:spTgt>
                                        </p:tgtEl>
                                        <p:attrNameLst>
                                          <p:attrName>style.visibility</p:attrName>
                                        </p:attrNameLst>
                                      </p:cBhvr>
                                      <p:to>
                                        <p:strVal val="visible"/>
                                      </p:to>
                                    </p:set>
                                    <p:animEffect transition="in" filter="fade">
                                      <p:cBhvr>
                                        <p:cTn id="12" dur="2000"/>
                                        <p:tgtEl>
                                          <p:spTgt spid="2068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852">
                                            <p:txEl>
                                              <p:pRg st="2" end="2"/>
                                            </p:txEl>
                                          </p:spTgt>
                                        </p:tgtEl>
                                        <p:attrNameLst>
                                          <p:attrName>style.visibility</p:attrName>
                                        </p:attrNameLst>
                                      </p:cBhvr>
                                      <p:to>
                                        <p:strVal val="visible"/>
                                      </p:to>
                                    </p:set>
                                    <p:animEffect transition="in" filter="fade">
                                      <p:cBhvr>
                                        <p:cTn id="17" dur="2000"/>
                                        <p:tgtEl>
                                          <p:spTgt spid="2068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852">
                                            <p:txEl>
                                              <p:pRg st="4" end="4"/>
                                            </p:txEl>
                                          </p:spTgt>
                                        </p:tgtEl>
                                        <p:attrNameLst>
                                          <p:attrName>style.visibility</p:attrName>
                                        </p:attrNameLst>
                                      </p:cBhvr>
                                      <p:to>
                                        <p:strVal val="visible"/>
                                      </p:to>
                                    </p:set>
                                    <p:animEffect transition="in" filter="fade">
                                      <p:cBhvr>
                                        <p:cTn id="22" dur="2000"/>
                                        <p:tgtEl>
                                          <p:spTgt spid="206852">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6852">
                                            <p:txEl>
                                              <p:pRg st="5" end="5"/>
                                            </p:txEl>
                                          </p:spTgt>
                                        </p:tgtEl>
                                        <p:attrNameLst>
                                          <p:attrName>style.visibility</p:attrName>
                                        </p:attrNameLst>
                                      </p:cBhvr>
                                      <p:to>
                                        <p:strVal val="visible"/>
                                      </p:to>
                                    </p:set>
                                    <p:animEffect transition="in" filter="fade">
                                      <p:cBhvr>
                                        <p:cTn id="25" dur="2000"/>
                                        <p:tgtEl>
                                          <p:spTgt spid="206852">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06852">
                                            <p:txEl>
                                              <p:pRg st="6" end="6"/>
                                            </p:txEl>
                                          </p:spTgt>
                                        </p:tgtEl>
                                        <p:attrNameLst>
                                          <p:attrName>style.visibility</p:attrName>
                                        </p:attrNameLst>
                                      </p:cBhvr>
                                      <p:to>
                                        <p:strVal val="visible"/>
                                      </p:to>
                                    </p:set>
                                    <p:animEffect transition="in" filter="fade">
                                      <p:cBhvr>
                                        <p:cTn id="30" dur="2000"/>
                                        <p:tgtEl>
                                          <p:spTgt spid="20685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6852">
                                            <p:txEl>
                                              <p:pRg st="7" end="7"/>
                                            </p:txEl>
                                          </p:spTgt>
                                        </p:tgtEl>
                                        <p:attrNameLst>
                                          <p:attrName>style.visibility</p:attrName>
                                        </p:attrNameLst>
                                      </p:cBhvr>
                                      <p:to>
                                        <p:strVal val="visible"/>
                                      </p:to>
                                    </p:set>
                                    <p:animEffect transition="in" filter="fade">
                                      <p:cBhvr>
                                        <p:cTn id="35" dur="2000"/>
                                        <p:tgtEl>
                                          <p:spTgt spid="206852">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6852">
                                            <p:txEl>
                                              <p:pRg st="9" end="9"/>
                                            </p:txEl>
                                          </p:spTgt>
                                        </p:tgtEl>
                                        <p:attrNameLst>
                                          <p:attrName>style.visibility</p:attrName>
                                        </p:attrNameLst>
                                      </p:cBhvr>
                                      <p:to>
                                        <p:strVal val="visible"/>
                                      </p:to>
                                    </p:set>
                                    <p:animEffect transition="in" filter="fade">
                                      <p:cBhvr>
                                        <p:cTn id="40" dur="2000"/>
                                        <p:tgtEl>
                                          <p:spTgt spid="20685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6852">
                                            <p:txEl>
                                              <p:pRg st="10" end="10"/>
                                            </p:txEl>
                                          </p:spTgt>
                                        </p:tgtEl>
                                        <p:attrNameLst>
                                          <p:attrName>style.visibility</p:attrName>
                                        </p:attrNameLst>
                                      </p:cBhvr>
                                      <p:to>
                                        <p:strVal val="visible"/>
                                      </p:to>
                                    </p:set>
                                    <p:animEffect transition="in" filter="fade">
                                      <p:cBhvr>
                                        <p:cTn id="45" dur="2000"/>
                                        <p:tgtEl>
                                          <p:spTgt spid="206852">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6852">
                                            <p:txEl>
                                              <p:pRg st="11" end="11"/>
                                            </p:txEl>
                                          </p:spTgt>
                                        </p:tgtEl>
                                        <p:attrNameLst>
                                          <p:attrName>style.visibility</p:attrName>
                                        </p:attrNameLst>
                                      </p:cBhvr>
                                      <p:to>
                                        <p:strVal val="visible"/>
                                      </p:to>
                                    </p:set>
                                    <p:animEffect transition="in" filter="fade">
                                      <p:cBhvr>
                                        <p:cTn id="50" dur="2000"/>
                                        <p:tgtEl>
                                          <p:spTgt spid="206852">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6852">
                                            <p:txEl>
                                              <p:pRg st="12" end="12"/>
                                            </p:txEl>
                                          </p:spTgt>
                                        </p:tgtEl>
                                        <p:attrNameLst>
                                          <p:attrName>style.visibility</p:attrName>
                                        </p:attrNameLst>
                                      </p:cBhvr>
                                      <p:to>
                                        <p:strVal val="visible"/>
                                      </p:to>
                                    </p:set>
                                    <p:animEffect transition="in" filter="fade">
                                      <p:cBhvr>
                                        <p:cTn id="55" dur="2000"/>
                                        <p:tgtEl>
                                          <p:spTgt spid="206852">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6852">
                                            <p:txEl>
                                              <p:pRg st="13" end="13"/>
                                            </p:txEl>
                                          </p:spTgt>
                                        </p:tgtEl>
                                        <p:attrNameLst>
                                          <p:attrName>style.visibility</p:attrName>
                                        </p:attrNameLst>
                                      </p:cBhvr>
                                      <p:to>
                                        <p:strVal val="visible"/>
                                      </p:to>
                                    </p:set>
                                    <p:animEffect transition="in" filter="fade">
                                      <p:cBhvr>
                                        <p:cTn id="60" dur="2000"/>
                                        <p:tgtEl>
                                          <p:spTgt spid="20685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05F7D38C-6CF0-B13A-853E-FC0314EF0AD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Jovian Compositions</a:t>
            </a:r>
          </a:p>
        </p:txBody>
      </p:sp>
      <p:graphicFrame>
        <p:nvGraphicFramePr>
          <p:cNvPr id="228430" name="Group 78">
            <a:extLst>
              <a:ext uri="{FF2B5EF4-FFF2-40B4-BE49-F238E27FC236}">
                <a16:creationId xmlns:a16="http://schemas.microsoft.com/office/drawing/2014/main" id="{348B6F59-040D-C1AF-B018-498257CFA437}"/>
              </a:ext>
            </a:extLst>
          </p:cNvPr>
          <p:cNvGraphicFramePr>
            <a:graphicFrameLocks noGrp="1"/>
          </p:cNvGraphicFramePr>
          <p:nvPr/>
        </p:nvGraphicFramePr>
        <p:xfrm>
          <a:off x="1981200" y="1243013"/>
          <a:ext cx="5715000" cy="1879600"/>
        </p:xfrm>
        <a:graphic>
          <a:graphicData uri="http://schemas.openxmlformats.org/drawingml/2006/table">
            <a:tbl>
              <a:tblPr/>
              <a:tblGrid>
                <a:gridCol w="1428750">
                  <a:extLst>
                    <a:ext uri="{9D8B030D-6E8A-4147-A177-3AD203B41FA5}">
                      <a16:colId xmlns:a16="http://schemas.microsoft.com/office/drawing/2014/main" val="20000"/>
                    </a:ext>
                  </a:extLst>
                </a:gridCol>
                <a:gridCol w="1428750">
                  <a:extLst>
                    <a:ext uri="{9D8B030D-6E8A-4147-A177-3AD203B41FA5}">
                      <a16:colId xmlns:a16="http://schemas.microsoft.com/office/drawing/2014/main" val="20001"/>
                    </a:ext>
                  </a:extLst>
                </a:gridCol>
                <a:gridCol w="1428750">
                  <a:extLst>
                    <a:ext uri="{9D8B030D-6E8A-4147-A177-3AD203B41FA5}">
                      <a16:colId xmlns:a16="http://schemas.microsoft.com/office/drawing/2014/main" val="20002"/>
                    </a:ext>
                  </a:extLst>
                </a:gridCol>
                <a:gridCol w="1428750">
                  <a:extLst>
                    <a:ext uri="{9D8B030D-6E8A-4147-A177-3AD203B41FA5}">
                      <a16:colId xmlns:a16="http://schemas.microsoft.com/office/drawing/2014/main" val="20003"/>
                    </a:ext>
                  </a:extLst>
                </a:gridCol>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1" i="0" u="none" strike="noStrike" cap="none" normalizeH="0" baseline="0" dirty="0">
                          <a:ln>
                            <a:noFill/>
                          </a:ln>
                          <a:solidFill>
                            <a:schemeClr val="tx1"/>
                          </a:solidFill>
                          <a:effectLst/>
                          <a:latin typeface="Times New Roman" charset="0"/>
                          <a:ea typeface="ＭＳ Ｐゴシック" charset="0"/>
                          <a:cs typeface="ＭＳ Ｐゴシック" charset="0"/>
                        </a:rPr>
                        <a:t>      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00"/>
                          </a:solidFill>
                          <a:effectLst/>
                          <a:latin typeface="Times New Roman" charset="0"/>
                          <a:ea typeface="ＭＳ Ｐゴシック" charset="0"/>
                          <a:cs typeface="ＭＳ Ｐゴシック" charset="0"/>
                        </a:rPr>
                        <a:t>H</a:t>
                      </a:r>
                      <a:r>
                        <a:rPr kumimoji="0" lang="en-US" sz="2000" b="1" i="0" u="none" strike="noStrike" cap="none" normalizeH="0" baseline="-25000" dirty="0">
                          <a:ln>
                            <a:noFill/>
                          </a:ln>
                          <a:solidFill>
                            <a:srgbClr val="000000"/>
                          </a:solidFill>
                          <a:effectLst/>
                          <a:latin typeface="Times New Roman" charset="0"/>
                          <a:ea typeface="ＭＳ Ｐゴシック" charset="0"/>
                          <a:cs typeface="ＭＳ Ｐゴシック" charset="0"/>
                        </a:rPr>
                        <a:t>2</a:t>
                      </a:r>
                      <a:r>
                        <a:rPr kumimoji="0" lang="en-US" sz="2000" b="1" i="0" u="none" strike="noStrike" cap="none" normalizeH="0" baseline="0" dirty="0">
                          <a:ln>
                            <a:noFill/>
                          </a:ln>
                          <a:solidFill>
                            <a:srgbClr val="000000"/>
                          </a:solidFill>
                          <a:effectLst/>
                          <a:latin typeface="Times New Roman" charset="0"/>
                          <a:ea typeface="ＭＳ Ｐゴシック" charset="0"/>
                          <a:cs typeface="ＭＳ Ｐゴシック" charset="0"/>
                        </a:rPr>
                        <a:t>      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1" i="0" u="none" strike="noStrike" cap="none" normalizeH="0" baseline="0" dirty="0">
                          <a:ln>
                            <a:noFill/>
                          </a:ln>
                          <a:solidFill>
                            <a:schemeClr val="tx1"/>
                          </a:solidFill>
                          <a:effectLst/>
                          <a:latin typeface="Times New Roman" charset="0"/>
                          <a:ea typeface="ＭＳ Ｐゴシック" charset="0"/>
                          <a:cs typeface="ＭＳ Ｐゴシック" charset="0"/>
                        </a:rPr>
                        <a:t>      83%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1" i="0" u="none" strike="noStrike" cap="none" normalizeH="0" baseline="0" dirty="0">
                          <a:ln>
                            <a:noFill/>
                          </a:ln>
                          <a:solidFill>
                            <a:schemeClr val="tx1"/>
                          </a:solidFill>
                          <a:effectLst/>
                          <a:latin typeface="Times New Roman" charset="0"/>
                          <a:ea typeface="ＭＳ Ｐゴシック" charset="0"/>
                          <a:cs typeface="ＭＳ Ｐゴシック" charset="0"/>
                        </a:rPr>
                        <a:t>      82%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cs typeface="ＭＳ Ｐゴシック" charset="0"/>
                        </a:rPr>
                        <a:t>He      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Times New Roman" charset="0"/>
                          <a:ea typeface="ＭＳ Ｐゴシック" charset="0"/>
                          <a:cs typeface="ＭＳ Ｐゴシック" charset="0"/>
                        </a:rPr>
                        <a:t>He      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cs typeface="ＭＳ Ｐゴシック" charset="0"/>
                        </a:rPr>
                        <a:t>He      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cs typeface="ＭＳ Ｐゴシック" charset="0"/>
                        </a:rPr>
                        <a:t>He      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FF"/>
                          </a:solidFill>
                          <a:effectLst/>
                          <a:latin typeface="Times New Roman" charset="0"/>
                          <a:ea typeface="ＭＳ Ｐゴシック" charset="0"/>
                          <a:cs typeface="ＭＳ Ｐゴシック" charset="0"/>
                        </a:rPr>
                        <a:t>CH</a:t>
                      </a:r>
                      <a:r>
                        <a:rPr kumimoji="0" lang="en-US" sz="2000" b="1" i="0" u="none" strike="noStrike" cap="none" normalizeH="0" baseline="-25000" dirty="0">
                          <a:ln>
                            <a:noFill/>
                          </a:ln>
                          <a:solidFill>
                            <a:srgbClr val="FF00FF"/>
                          </a:solidFill>
                          <a:effectLst/>
                          <a:latin typeface="Times New Roman" charset="0"/>
                          <a:ea typeface="ＭＳ Ｐゴシック" charset="0"/>
                          <a:cs typeface="ＭＳ Ｐゴシック" charset="0"/>
                        </a:rPr>
                        <a:t>4</a:t>
                      </a:r>
                      <a:r>
                        <a:rPr kumimoji="0" lang="en-US" sz="2000" b="1" i="0" u="none" strike="noStrike" cap="none" normalizeH="0" baseline="0" dirty="0">
                          <a:ln>
                            <a:noFill/>
                          </a:ln>
                          <a:solidFill>
                            <a:srgbClr val="FF00FF"/>
                          </a:solidFill>
                          <a:effectLst/>
                          <a:latin typeface="Times New Roman" charset="0"/>
                          <a:ea typeface="ＭＳ Ｐゴシック" charset="0"/>
                          <a:cs typeface="ＭＳ Ｐゴシック" charset="0"/>
                        </a:rPr>
                        <a:t>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FF"/>
                          </a:solidFill>
                          <a:effectLst/>
                          <a:latin typeface="Times New Roman" charset="0"/>
                          <a:ea typeface="ＭＳ Ｐゴシック" charset="0"/>
                          <a:cs typeface="ＭＳ Ｐゴシック" charset="0"/>
                        </a:rPr>
                        <a:t>CH</a:t>
                      </a:r>
                      <a:r>
                        <a:rPr kumimoji="0" lang="en-US" sz="2000" b="1" i="0" u="none" strike="noStrike" cap="none" normalizeH="0" baseline="-25000" dirty="0">
                          <a:ln>
                            <a:noFill/>
                          </a:ln>
                          <a:solidFill>
                            <a:srgbClr val="FF00FF"/>
                          </a:solidFill>
                          <a:effectLst/>
                          <a:latin typeface="Times New Roman" charset="0"/>
                          <a:ea typeface="ＭＳ Ｐゴシック" charset="0"/>
                          <a:cs typeface="ＭＳ Ｐゴシック" charset="0"/>
                        </a:rPr>
                        <a:t>4</a:t>
                      </a:r>
                      <a:r>
                        <a:rPr kumimoji="0" lang="en-US" sz="2000" b="1" i="0" u="none" strike="noStrike" cap="none" normalizeH="0" baseline="0" dirty="0">
                          <a:ln>
                            <a:noFill/>
                          </a:ln>
                          <a:solidFill>
                            <a:srgbClr val="FF00FF"/>
                          </a:solidFill>
                          <a:effectLst/>
                          <a:latin typeface="Times New Roman" charset="0"/>
                          <a:ea typeface="ＭＳ Ｐゴシック" charset="0"/>
                          <a:cs typeface="ＭＳ Ｐゴシック" charset="0"/>
                        </a:rPr>
                        <a:t>     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3213" name="Text Box 30">
            <a:extLst>
              <a:ext uri="{FF2B5EF4-FFF2-40B4-BE49-F238E27FC236}">
                <a16:creationId xmlns:a16="http://schemas.microsoft.com/office/drawing/2014/main" id="{DDEDBE53-EB6C-4F97-AFA0-FDA16A241A95}"/>
              </a:ext>
            </a:extLst>
          </p:cNvPr>
          <p:cNvSpPr txBox="1">
            <a:spLocks noChangeArrowheads="1"/>
          </p:cNvSpPr>
          <p:nvPr/>
        </p:nvSpPr>
        <p:spPr bwMode="auto">
          <a:xfrm>
            <a:off x="417513" y="1920875"/>
            <a:ext cx="11064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least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a:t>
            </a:r>
          </a:p>
        </p:txBody>
      </p:sp>
      <p:graphicFrame>
        <p:nvGraphicFramePr>
          <p:cNvPr id="228428" name="Group 76">
            <a:extLst>
              <a:ext uri="{FF2B5EF4-FFF2-40B4-BE49-F238E27FC236}">
                <a16:creationId xmlns:a16="http://schemas.microsoft.com/office/drawing/2014/main" id="{FE429ACB-47B2-04E6-9565-6AF9499B7CE0}"/>
              </a:ext>
            </a:extLst>
          </p:cNvPr>
          <p:cNvGraphicFramePr>
            <a:graphicFrameLocks noGrp="1"/>
          </p:cNvGraphicFramePr>
          <p:nvPr/>
        </p:nvGraphicFramePr>
        <p:xfrm>
          <a:off x="1981200" y="3200400"/>
          <a:ext cx="5715000" cy="3621088"/>
        </p:xfrm>
        <a:graphic>
          <a:graphicData uri="http://schemas.openxmlformats.org/drawingml/2006/table">
            <a:tbl>
              <a:tblPr/>
              <a:tblGrid>
                <a:gridCol w="1428750">
                  <a:extLst>
                    <a:ext uri="{9D8B030D-6E8A-4147-A177-3AD203B41FA5}">
                      <a16:colId xmlns:a16="http://schemas.microsoft.com/office/drawing/2014/main" val="20000"/>
                    </a:ext>
                  </a:extLst>
                </a:gridCol>
                <a:gridCol w="1428750">
                  <a:extLst>
                    <a:ext uri="{9D8B030D-6E8A-4147-A177-3AD203B41FA5}">
                      <a16:colId xmlns:a16="http://schemas.microsoft.com/office/drawing/2014/main" val="20001"/>
                    </a:ext>
                  </a:extLst>
                </a:gridCol>
                <a:gridCol w="1428750">
                  <a:extLst>
                    <a:ext uri="{9D8B030D-6E8A-4147-A177-3AD203B41FA5}">
                      <a16:colId xmlns:a16="http://schemas.microsoft.com/office/drawing/2014/main" val="20002"/>
                    </a:ext>
                  </a:extLst>
                </a:gridCol>
                <a:gridCol w="1428750">
                  <a:extLst>
                    <a:ext uri="{9D8B030D-6E8A-4147-A177-3AD203B41FA5}">
                      <a16:colId xmlns:a16="http://schemas.microsoft.com/office/drawing/2014/main" val="20003"/>
                    </a:ext>
                  </a:extLst>
                </a:gridCol>
              </a:tblGrid>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CH</a:t>
                      </a:r>
                      <a:r>
                        <a:rPr kumimoji="0" lang="en-US" sz="2000" b="0" i="0" u="none" strike="noStrike" cap="none" normalizeH="0" baseline="-25000" dirty="0">
                          <a:ln>
                            <a:noFill/>
                          </a:ln>
                          <a:solidFill>
                            <a:srgbClr val="FF00FF"/>
                          </a:solidFill>
                          <a:effectLst/>
                          <a:latin typeface="Times New Roman" charset="0"/>
                          <a:ea typeface="ＭＳ Ｐゴシック" charset="0"/>
                          <a:cs typeface="ＭＳ Ｐゴシック" charset="0"/>
                        </a:rPr>
                        <a:t>4 </a:t>
                      </a: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   2000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CH</a:t>
                      </a:r>
                      <a:r>
                        <a:rPr kumimoji="0" lang="en-US" sz="2000" b="0" i="0" u="none" strike="noStrike" cap="none" normalizeH="0" baseline="-25000" dirty="0">
                          <a:ln>
                            <a:noFill/>
                          </a:ln>
                          <a:solidFill>
                            <a:srgbClr val="FF00FF"/>
                          </a:solidFill>
                          <a:effectLst/>
                          <a:latin typeface="Times New Roman" charset="0"/>
                          <a:ea typeface="ＭＳ Ｐゴシック" charset="0"/>
                          <a:cs typeface="ＭＳ Ｐゴシック" charset="0"/>
                        </a:rPr>
                        <a:t>4</a:t>
                      </a: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    4500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0000FF"/>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0000FF"/>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rgbClr val="0000FF"/>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O  &gt; 400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rgbClr val="0000FF"/>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O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rgbClr val="0000FF"/>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O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rgbClr val="0000FF"/>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O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NH</a:t>
                      </a:r>
                      <a:r>
                        <a:rPr kumimoji="0" lang="en-US" sz="2000" b="0" i="0" u="none" strike="noStrike" cap="none" normalizeH="0" baseline="-25000" dirty="0">
                          <a:ln>
                            <a:noFill/>
                          </a:ln>
                          <a:solidFill>
                            <a:srgbClr val="008000"/>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     700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NH</a:t>
                      </a:r>
                      <a:r>
                        <a:rPr kumimoji="0" lang="en-US" sz="2000" b="0" i="0" u="none" strike="noStrike" cap="none" normalizeH="0" baseline="-25000" dirty="0">
                          <a:ln>
                            <a:noFill/>
                          </a:ln>
                          <a:solidFill>
                            <a:srgbClr val="008000"/>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     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NH</a:t>
                      </a:r>
                      <a:r>
                        <a:rPr kumimoji="0" lang="en-US" sz="2000" b="0" i="0" u="none" strike="noStrike" cap="none" normalizeH="0" baseline="-25000" dirty="0">
                          <a:ln>
                            <a:noFill/>
                          </a:ln>
                          <a:solidFill>
                            <a:srgbClr val="008000"/>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  &lt; 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NH</a:t>
                      </a:r>
                      <a:r>
                        <a:rPr kumimoji="0" lang="en-US" sz="2000" b="0" i="0" u="none" strike="noStrike" cap="none" normalizeH="0" baseline="-25000" dirty="0">
                          <a:ln>
                            <a:noFill/>
                          </a:ln>
                          <a:solidFill>
                            <a:srgbClr val="008000"/>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  &lt; 150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S       80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S      460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S      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S    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Ne         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Ne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Ne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Ne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0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charset="0"/>
                          <a:ea typeface="ＭＳ Ｐゴシック" charset="0"/>
                          <a:cs typeface="ＭＳ Ｐゴシック" charset="0"/>
                        </a:rPr>
                        <a:t>Ar</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         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PH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        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C</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6</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      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PH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        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C</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6</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CO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28425" name="Text Box 73">
            <a:extLst>
              <a:ext uri="{FF2B5EF4-FFF2-40B4-BE49-F238E27FC236}">
                <a16:creationId xmlns:a16="http://schemas.microsoft.com/office/drawing/2014/main" id="{A50909BE-6117-D6CD-5213-1F41819081FA}"/>
              </a:ext>
            </a:extLst>
          </p:cNvPr>
          <p:cNvSpPr txBox="1">
            <a:spLocks noChangeArrowheads="1"/>
          </p:cNvSpPr>
          <p:nvPr/>
        </p:nvSpPr>
        <p:spPr bwMode="auto">
          <a:xfrm>
            <a:off x="593725" y="4495800"/>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ppm</a:t>
            </a:r>
          </a:p>
        </p:txBody>
      </p:sp>
      <p:sp>
        <p:nvSpPr>
          <p:cNvPr id="93257" name="Text Box 74">
            <a:extLst>
              <a:ext uri="{FF2B5EF4-FFF2-40B4-BE49-F238E27FC236}">
                <a16:creationId xmlns:a16="http://schemas.microsoft.com/office/drawing/2014/main" id="{7FFBA298-F5DB-A96D-9D7C-82B444DBBD61}"/>
              </a:ext>
            </a:extLst>
          </p:cNvPr>
          <p:cNvSpPr txBox="1">
            <a:spLocks noChangeArrowheads="1"/>
          </p:cNvSpPr>
          <p:nvPr/>
        </p:nvSpPr>
        <p:spPr bwMode="auto">
          <a:xfrm>
            <a:off x="2149475" y="685800"/>
            <a:ext cx="546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Jupiter      Saturn      Uranus      Neptune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8425"/>
                                        </p:tgtEl>
                                        <p:attrNameLst>
                                          <p:attrName>style.visibility</p:attrName>
                                        </p:attrNameLst>
                                      </p:cBhvr>
                                      <p:to>
                                        <p:strVal val="visible"/>
                                      </p:to>
                                    </p:set>
                                    <p:animEffect transition="in" filter="fade">
                                      <p:cBhvr>
                                        <p:cTn id="7" dur="2000"/>
                                        <p:tgtEl>
                                          <p:spTgt spid="228425"/>
                                        </p:tgtEl>
                                      </p:cBhvr>
                                    </p:animEffect>
                                  </p:childTnLst>
                                </p:cTn>
                              </p:par>
                              <p:par>
                                <p:cTn id="8" presetID="10" presetClass="entr" presetSubtype="0" fill="hold" nodeType="withEffect">
                                  <p:stCondLst>
                                    <p:cond delay="0"/>
                                  </p:stCondLst>
                                  <p:childTnLst>
                                    <p:set>
                                      <p:cBhvr>
                                        <p:cTn id="9" dur="1" fill="hold">
                                          <p:stCondLst>
                                            <p:cond delay="0"/>
                                          </p:stCondLst>
                                        </p:cTn>
                                        <p:tgtEl>
                                          <p:spTgt spid="228428"/>
                                        </p:tgtEl>
                                        <p:attrNameLst>
                                          <p:attrName>style.visibility</p:attrName>
                                        </p:attrNameLst>
                                      </p:cBhvr>
                                      <p:to>
                                        <p:strVal val="visible"/>
                                      </p:to>
                                    </p:set>
                                    <p:animEffect transition="in" filter="fade">
                                      <p:cBhvr>
                                        <p:cTn id="10" dur="2000"/>
                                        <p:tgtEl>
                                          <p:spTgt spid="228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425"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888303EA-3556-6181-4119-09F6EADCD15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Jovian Atm Highlights</a:t>
            </a:r>
          </a:p>
        </p:txBody>
      </p:sp>
      <p:sp>
        <p:nvSpPr>
          <p:cNvPr id="230403" name="Text Box 3">
            <a:extLst>
              <a:ext uri="{FF2B5EF4-FFF2-40B4-BE49-F238E27FC236}">
                <a16:creationId xmlns:a16="http://schemas.microsoft.com/office/drawing/2014/main" id="{10762E61-E774-A242-BD17-498291173599}"/>
              </a:ext>
            </a:extLst>
          </p:cNvPr>
          <p:cNvSpPr txBox="1">
            <a:spLocks noChangeArrowheads="1"/>
          </p:cNvSpPr>
          <p:nvPr/>
        </p:nvSpPr>
        <p:spPr bwMode="auto">
          <a:xfrm>
            <a:off x="457200" y="685800"/>
            <a:ext cx="853440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Jupiter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lang="en-US" altLang="en-US" sz="2000" baseline="0" dirty="0">
                <a:solidFill>
                  <a:srgbClr val="000000"/>
                </a:solidFill>
              </a:rPr>
              <a:t>extreme convection … belts/zones … Great Red Spot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enrichment of atmosphere by Io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Saturn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i="0" u="none" strike="noStrike" kern="1200" cap="none" spc="0" normalizeH="0" baseline="0" noProof="0" dirty="0">
                <a:ln>
                  <a:noFill/>
                </a:ln>
                <a:solidFill>
                  <a:srgbClr val="000000"/>
                </a:solidFill>
                <a:effectLst/>
                <a:uLnTx/>
                <a:uFillTx/>
              </a:rPr>
              <a:t>puffiest atmosphere of </a:t>
            </a:r>
            <a:r>
              <a:rPr lang="en-US" altLang="en-US" sz="2000" baseline="0" dirty="0" err="1">
                <a:solidFill>
                  <a:srgbClr val="000000"/>
                </a:solidFill>
              </a:rPr>
              <a:t>jovians</a:t>
            </a:r>
            <a:endParaRPr lang="en-US" altLang="en-US" sz="2000" baseline="0"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He rain has depleted He from outer layers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Uranus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cold enough for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clouds to condense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condensed out/into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 clouds, so not observed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Neptune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trend continues … increases from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min to Nep max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condensed out/into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 clouds, so not observed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recall conditions in solar nebula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 preferred above 700 K,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preferred below 700 K,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ice below 80 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preferred above 300 K,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preferred below 300 K,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ice below 150 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fade">
                                      <p:cBhvr>
                                        <p:cTn id="7" dur="2000"/>
                                        <p:tgtEl>
                                          <p:spTgt spid="230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403">
                                            <p:txEl>
                                              <p:pRg st="1" end="1"/>
                                            </p:txEl>
                                          </p:spTgt>
                                        </p:tgtEl>
                                        <p:attrNameLst>
                                          <p:attrName>style.visibility</p:attrName>
                                        </p:attrNameLst>
                                      </p:cBhvr>
                                      <p:to>
                                        <p:strVal val="visible"/>
                                      </p:to>
                                    </p:set>
                                    <p:animEffect transition="in" filter="fade">
                                      <p:cBhvr>
                                        <p:cTn id="12" dur="2000"/>
                                        <p:tgtEl>
                                          <p:spTgt spid="230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403">
                                            <p:txEl>
                                              <p:pRg st="2" end="2"/>
                                            </p:txEl>
                                          </p:spTgt>
                                        </p:tgtEl>
                                        <p:attrNameLst>
                                          <p:attrName>style.visibility</p:attrName>
                                        </p:attrNameLst>
                                      </p:cBhvr>
                                      <p:to>
                                        <p:strVal val="visible"/>
                                      </p:to>
                                    </p:set>
                                    <p:animEffect transition="in" filter="fade">
                                      <p:cBhvr>
                                        <p:cTn id="17" dur="2000"/>
                                        <p:tgtEl>
                                          <p:spTgt spid="230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0403">
                                            <p:txEl>
                                              <p:pRg st="3" end="3"/>
                                            </p:txEl>
                                          </p:spTgt>
                                        </p:tgtEl>
                                        <p:attrNameLst>
                                          <p:attrName>style.visibility</p:attrName>
                                        </p:attrNameLst>
                                      </p:cBhvr>
                                      <p:to>
                                        <p:strVal val="visible"/>
                                      </p:to>
                                    </p:set>
                                    <p:animEffect transition="in" filter="fade">
                                      <p:cBhvr>
                                        <p:cTn id="22" dur="2000"/>
                                        <p:tgtEl>
                                          <p:spTgt spid="230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0403">
                                            <p:txEl>
                                              <p:pRg st="4" end="4"/>
                                            </p:txEl>
                                          </p:spTgt>
                                        </p:tgtEl>
                                        <p:attrNameLst>
                                          <p:attrName>style.visibility</p:attrName>
                                        </p:attrNameLst>
                                      </p:cBhvr>
                                      <p:to>
                                        <p:strVal val="visible"/>
                                      </p:to>
                                    </p:set>
                                    <p:animEffect transition="in" filter="fade">
                                      <p:cBhvr>
                                        <p:cTn id="27" dur="2000"/>
                                        <p:tgtEl>
                                          <p:spTgt spid="230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0403">
                                            <p:txEl>
                                              <p:pRg st="5" end="5"/>
                                            </p:txEl>
                                          </p:spTgt>
                                        </p:tgtEl>
                                        <p:attrNameLst>
                                          <p:attrName>style.visibility</p:attrName>
                                        </p:attrNameLst>
                                      </p:cBhvr>
                                      <p:to>
                                        <p:strVal val="visible"/>
                                      </p:to>
                                    </p:set>
                                    <p:animEffect transition="in" filter="fade">
                                      <p:cBhvr>
                                        <p:cTn id="32" dur="2000"/>
                                        <p:tgtEl>
                                          <p:spTgt spid="2304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0403">
                                            <p:txEl>
                                              <p:pRg st="6" end="6"/>
                                            </p:txEl>
                                          </p:spTgt>
                                        </p:tgtEl>
                                        <p:attrNameLst>
                                          <p:attrName>style.visibility</p:attrName>
                                        </p:attrNameLst>
                                      </p:cBhvr>
                                      <p:to>
                                        <p:strVal val="visible"/>
                                      </p:to>
                                    </p:set>
                                    <p:animEffect transition="in" filter="fade">
                                      <p:cBhvr>
                                        <p:cTn id="37" dur="2000"/>
                                        <p:tgtEl>
                                          <p:spTgt spid="2304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0403">
                                            <p:txEl>
                                              <p:pRg st="7" end="7"/>
                                            </p:txEl>
                                          </p:spTgt>
                                        </p:tgtEl>
                                        <p:attrNameLst>
                                          <p:attrName>style.visibility</p:attrName>
                                        </p:attrNameLst>
                                      </p:cBhvr>
                                      <p:to>
                                        <p:strVal val="visible"/>
                                      </p:to>
                                    </p:set>
                                    <p:animEffect transition="in" filter="fade">
                                      <p:cBhvr>
                                        <p:cTn id="42" dur="2000"/>
                                        <p:tgtEl>
                                          <p:spTgt spid="2304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0403">
                                            <p:txEl>
                                              <p:pRg st="8" end="8"/>
                                            </p:txEl>
                                          </p:spTgt>
                                        </p:tgtEl>
                                        <p:attrNameLst>
                                          <p:attrName>style.visibility</p:attrName>
                                        </p:attrNameLst>
                                      </p:cBhvr>
                                      <p:to>
                                        <p:strVal val="visible"/>
                                      </p:to>
                                    </p:set>
                                    <p:animEffect transition="in" filter="fade">
                                      <p:cBhvr>
                                        <p:cTn id="47" dur="2000"/>
                                        <p:tgtEl>
                                          <p:spTgt spid="23040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0403">
                                            <p:txEl>
                                              <p:pRg st="9" end="9"/>
                                            </p:txEl>
                                          </p:spTgt>
                                        </p:tgtEl>
                                        <p:attrNameLst>
                                          <p:attrName>style.visibility</p:attrName>
                                        </p:attrNameLst>
                                      </p:cBhvr>
                                      <p:to>
                                        <p:strVal val="visible"/>
                                      </p:to>
                                    </p:set>
                                    <p:animEffect transition="in" filter="fade">
                                      <p:cBhvr>
                                        <p:cTn id="52" dur="2000"/>
                                        <p:tgtEl>
                                          <p:spTgt spid="23040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0403">
                                            <p:txEl>
                                              <p:pRg st="10" end="10"/>
                                            </p:txEl>
                                          </p:spTgt>
                                        </p:tgtEl>
                                        <p:attrNameLst>
                                          <p:attrName>style.visibility</p:attrName>
                                        </p:attrNameLst>
                                      </p:cBhvr>
                                      <p:to>
                                        <p:strVal val="visible"/>
                                      </p:to>
                                    </p:set>
                                    <p:animEffect transition="in" filter="fade">
                                      <p:cBhvr>
                                        <p:cTn id="57" dur="2000"/>
                                        <p:tgtEl>
                                          <p:spTgt spid="23040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0403">
                                            <p:txEl>
                                              <p:pRg st="11" end="11"/>
                                            </p:txEl>
                                          </p:spTgt>
                                        </p:tgtEl>
                                        <p:attrNameLst>
                                          <p:attrName>style.visibility</p:attrName>
                                        </p:attrNameLst>
                                      </p:cBhvr>
                                      <p:to>
                                        <p:strVal val="visible"/>
                                      </p:to>
                                    </p:set>
                                    <p:animEffect transition="in" filter="fade">
                                      <p:cBhvr>
                                        <p:cTn id="62" dur="2000"/>
                                        <p:tgtEl>
                                          <p:spTgt spid="23040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0403">
                                            <p:txEl>
                                              <p:pRg st="13" end="13"/>
                                            </p:txEl>
                                          </p:spTgt>
                                        </p:tgtEl>
                                        <p:attrNameLst>
                                          <p:attrName>style.visibility</p:attrName>
                                        </p:attrNameLst>
                                      </p:cBhvr>
                                      <p:to>
                                        <p:strVal val="visible"/>
                                      </p:to>
                                    </p:set>
                                    <p:animEffect transition="in" filter="fade">
                                      <p:cBhvr>
                                        <p:cTn id="67" dur="2000"/>
                                        <p:tgtEl>
                                          <p:spTgt spid="230403">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0403">
                                            <p:txEl>
                                              <p:pRg st="15" end="15"/>
                                            </p:txEl>
                                          </p:spTgt>
                                        </p:tgtEl>
                                        <p:attrNameLst>
                                          <p:attrName>style.visibility</p:attrName>
                                        </p:attrNameLst>
                                      </p:cBhvr>
                                      <p:to>
                                        <p:strVal val="visible"/>
                                      </p:to>
                                    </p:set>
                                    <p:animEffect transition="in" filter="fade">
                                      <p:cBhvr>
                                        <p:cTn id="72" dur="2000"/>
                                        <p:tgtEl>
                                          <p:spTgt spid="230403">
                                            <p:txEl>
                                              <p:pRg st="15" end="1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30403">
                                            <p:txEl>
                                              <p:pRg st="16" end="16"/>
                                            </p:txEl>
                                          </p:spTgt>
                                        </p:tgtEl>
                                        <p:attrNameLst>
                                          <p:attrName>style.visibility</p:attrName>
                                        </p:attrNameLst>
                                      </p:cBhvr>
                                      <p:to>
                                        <p:strVal val="visible"/>
                                      </p:to>
                                    </p:set>
                                    <p:animEffect transition="in" filter="fade">
                                      <p:cBhvr>
                                        <p:cTn id="77" dur="2000"/>
                                        <p:tgtEl>
                                          <p:spTgt spid="23040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5AC5575-B406-2D85-FA28-CA14D996F6FE}"/>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Tenuous Atmospheres</a:t>
            </a:r>
          </a:p>
        </p:txBody>
      </p:sp>
      <p:sp>
        <p:nvSpPr>
          <p:cNvPr id="270339" name="Text Box 3">
            <a:extLst>
              <a:ext uri="{FF2B5EF4-FFF2-40B4-BE49-F238E27FC236}">
                <a16:creationId xmlns:a16="http://schemas.microsoft.com/office/drawing/2014/main" id="{5E4223B9-159D-D7AE-9F84-6DB472341253}"/>
              </a:ext>
            </a:extLst>
          </p:cNvPr>
          <p:cNvSpPr txBox="1">
            <a:spLocks noChangeArrowheads="1"/>
          </p:cNvSpPr>
          <p:nvPr/>
        </p:nvSpPr>
        <p:spPr bwMode="auto">
          <a:xfrm>
            <a:off x="609600" y="1143000"/>
            <a:ext cx="819785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temporary, due to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sputtering</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physical lifting off surface (but not v</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esc</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energetic particles from solar wind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energetic particles from nearby planet/magnetosphere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micrometeorite bombardment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all 8 tenuous atmospheres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capture of solar wind</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Mercury, Moon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volcanoes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(Io … SO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and/or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geysers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(Enceladus …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 Triton …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sublimation of ices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Mars, Io, Triton, Pluto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0339">
                                            <p:txEl>
                                              <p:pRg st="0" end="0"/>
                                            </p:txEl>
                                          </p:spTgt>
                                        </p:tgtEl>
                                        <p:attrNameLst>
                                          <p:attrName>style.visibility</p:attrName>
                                        </p:attrNameLst>
                                      </p:cBhvr>
                                      <p:to>
                                        <p:strVal val="visible"/>
                                      </p:to>
                                    </p:set>
                                    <p:animEffect transition="in" filter="fade">
                                      <p:cBhvr>
                                        <p:cTn id="7" dur="2000"/>
                                        <p:tgtEl>
                                          <p:spTgt spid="270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0339">
                                            <p:txEl>
                                              <p:pRg st="2" end="2"/>
                                            </p:txEl>
                                          </p:spTgt>
                                        </p:tgtEl>
                                        <p:attrNameLst>
                                          <p:attrName>style.visibility</p:attrName>
                                        </p:attrNameLst>
                                      </p:cBhvr>
                                      <p:to>
                                        <p:strVal val="visible"/>
                                      </p:to>
                                    </p:set>
                                    <p:animEffect transition="in" filter="fade">
                                      <p:cBhvr>
                                        <p:cTn id="12" dur="2000"/>
                                        <p:tgtEl>
                                          <p:spTgt spid="270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0339">
                                            <p:txEl>
                                              <p:pRg st="3" end="3"/>
                                            </p:txEl>
                                          </p:spTgt>
                                        </p:tgtEl>
                                        <p:attrNameLst>
                                          <p:attrName>style.visibility</p:attrName>
                                        </p:attrNameLst>
                                      </p:cBhvr>
                                      <p:to>
                                        <p:strVal val="visible"/>
                                      </p:to>
                                    </p:set>
                                    <p:animEffect transition="in" filter="fade">
                                      <p:cBhvr>
                                        <p:cTn id="17" dur="2000"/>
                                        <p:tgtEl>
                                          <p:spTgt spid="270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0339">
                                            <p:txEl>
                                              <p:pRg st="4" end="4"/>
                                            </p:txEl>
                                          </p:spTgt>
                                        </p:tgtEl>
                                        <p:attrNameLst>
                                          <p:attrName>style.visibility</p:attrName>
                                        </p:attrNameLst>
                                      </p:cBhvr>
                                      <p:to>
                                        <p:strVal val="visible"/>
                                      </p:to>
                                    </p:set>
                                    <p:animEffect transition="in" filter="fade">
                                      <p:cBhvr>
                                        <p:cTn id="22" dur="2000"/>
                                        <p:tgtEl>
                                          <p:spTgt spid="270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0339">
                                            <p:txEl>
                                              <p:pRg st="5" end="5"/>
                                            </p:txEl>
                                          </p:spTgt>
                                        </p:tgtEl>
                                        <p:attrNameLst>
                                          <p:attrName>style.visibility</p:attrName>
                                        </p:attrNameLst>
                                      </p:cBhvr>
                                      <p:to>
                                        <p:strVal val="visible"/>
                                      </p:to>
                                    </p:set>
                                    <p:animEffect transition="in" filter="fade">
                                      <p:cBhvr>
                                        <p:cTn id="27" dur="2000"/>
                                        <p:tgtEl>
                                          <p:spTgt spid="27033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0339">
                                            <p:txEl>
                                              <p:pRg st="6" end="6"/>
                                            </p:txEl>
                                          </p:spTgt>
                                        </p:tgtEl>
                                        <p:attrNameLst>
                                          <p:attrName>style.visibility</p:attrName>
                                        </p:attrNameLst>
                                      </p:cBhvr>
                                      <p:to>
                                        <p:strVal val="visible"/>
                                      </p:to>
                                    </p:set>
                                    <p:animEffect transition="in" filter="fade">
                                      <p:cBhvr>
                                        <p:cTn id="32" dur="2000"/>
                                        <p:tgtEl>
                                          <p:spTgt spid="27033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70339">
                                            <p:txEl>
                                              <p:pRg st="8" end="8"/>
                                            </p:txEl>
                                          </p:spTgt>
                                        </p:tgtEl>
                                        <p:attrNameLst>
                                          <p:attrName>style.visibility</p:attrName>
                                        </p:attrNameLst>
                                      </p:cBhvr>
                                      <p:to>
                                        <p:strVal val="visible"/>
                                      </p:to>
                                    </p:set>
                                    <p:animEffect transition="in" filter="fade">
                                      <p:cBhvr>
                                        <p:cTn id="37" dur="2000"/>
                                        <p:tgtEl>
                                          <p:spTgt spid="270339">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70339">
                                            <p:txEl>
                                              <p:pRg st="10" end="10"/>
                                            </p:txEl>
                                          </p:spTgt>
                                        </p:tgtEl>
                                        <p:attrNameLst>
                                          <p:attrName>style.visibility</p:attrName>
                                        </p:attrNameLst>
                                      </p:cBhvr>
                                      <p:to>
                                        <p:strVal val="visible"/>
                                      </p:to>
                                    </p:set>
                                    <p:animEffect transition="in" filter="fade">
                                      <p:cBhvr>
                                        <p:cTn id="42" dur="2000"/>
                                        <p:tgtEl>
                                          <p:spTgt spid="270339">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70339">
                                            <p:txEl>
                                              <p:pRg st="12" end="12"/>
                                            </p:txEl>
                                          </p:spTgt>
                                        </p:tgtEl>
                                        <p:attrNameLst>
                                          <p:attrName>style.visibility</p:attrName>
                                        </p:attrNameLst>
                                      </p:cBhvr>
                                      <p:to>
                                        <p:strVal val="visible"/>
                                      </p:to>
                                    </p:set>
                                    <p:animEffect transition="in" filter="fade">
                                      <p:cBhvr>
                                        <p:cTn id="47" dur="2000"/>
                                        <p:tgtEl>
                                          <p:spTgt spid="2703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3B8A71F-AA85-8BD9-EF12-727BBCC3B33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16 Atmospheres</a:t>
            </a:r>
          </a:p>
        </p:txBody>
      </p:sp>
      <p:graphicFrame>
        <p:nvGraphicFramePr>
          <p:cNvPr id="190585" name="Group 121">
            <a:extLst>
              <a:ext uri="{FF2B5EF4-FFF2-40B4-BE49-F238E27FC236}">
                <a16:creationId xmlns:a16="http://schemas.microsoft.com/office/drawing/2014/main" id="{CB4947DD-0C58-5F0F-7702-0F0C5E930DA9}"/>
              </a:ext>
            </a:extLst>
          </p:cNvPr>
          <p:cNvGraphicFramePr>
            <a:graphicFrameLocks noGrp="1"/>
          </p:cNvGraphicFramePr>
          <p:nvPr/>
        </p:nvGraphicFramePr>
        <p:xfrm>
          <a:off x="76200" y="1747838"/>
          <a:ext cx="8991600" cy="4503736"/>
        </p:xfrm>
        <a:graphic>
          <a:graphicData uri="http://schemas.openxmlformats.org/drawingml/2006/table">
            <a:tbl>
              <a:tblPr/>
              <a:tblGrid>
                <a:gridCol w="1123950">
                  <a:extLst>
                    <a:ext uri="{9D8B030D-6E8A-4147-A177-3AD203B41FA5}">
                      <a16:colId xmlns:a16="http://schemas.microsoft.com/office/drawing/2014/main" val="20000"/>
                    </a:ext>
                  </a:extLst>
                </a:gridCol>
                <a:gridCol w="1277938">
                  <a:extLst>
                    <a:ext uri="{9D8B030D-6E8A-4147-A177-3AD203B41FA5}">
                      <a16:colId xmlns:a16="http://schemas.microsoft.com/office/drawing/2014/main" val="20001"/>
                    </a:ext>
                  </a:extLst>
                </a:gridCol>
                <a:gridCol w="1085850">
                  <a:extLst>
                    <a:ext uri="{9D8B030D-6E8A-4147-A177-3AD203B41FA5}">
                      <a16:colId xmlns:a16="http://schemas.microsoft.com/office/drawing/2014/main" val="20002"/>
                    </a:ext>
                  </a:extLst>
                </a:gridCol>
                <a:gridCol w="1008062">
                  <a:extLst>
                    <a:ext uri="{9D8B030D-6E8A-4147-A177-3AD203B41FA5}">
                      <a16:colId xmlns:a16="http://schemas.microsoft.com/office/drawing/2014/main" val="20003"/>
                    </a:ext>
                  </a:extLst>
                </a:gridCol>
                <a:gridCol w="1123950">
                  <a:extLst>
                    <a:ext uri="{9D8B030D-6E8A-4147-A177-3AD203B41FA5}">
                      <a16:colId xmlns:a16="http://schemas.microsoft.com/office/drawing/2014/main" val="20004"/>
                    </a:ext>
                  </a:extLst>
                </a:gridCol>
                <a:gridCol w="1277938">
                  <a:extLst>
                    <a:ext uri="{9D8B030D-6E8A-4147-A177-3AD203B41FA5}">
                      <a16:colId xmlns:a16="http://schemas.microsoft.com/office/drawing/2014/main" val="20005"/>
                    </a:ext>
                  </a:extLst>
                </a:gridCol>
                <a:gridCol w="1085850">
                  <a:extLst>
                    <a:ext uri="{9D8B030D-6E8A-4147-A177-3AD203B41FA5}">
                      <a16:colId xmlns:a16="http://schemas.microsoft.com/office/drawing/2014/main" val="20006"/>
                    </a:ext>
                  </a:extLst>
                </a:gridCol>
                <a:gridCol w="1008062">
                  <a:extLst>
                    <a:ext uri="{9D8B030D-6E8A-4147-A177-3AD203B41FA5}">
                      <a16:colId xmlns:a16="http://schemas.microsoft.com/office/drawing/2014/main" val="20007"/>
                    </a:ext>
                  </a:extLst>
                </a:gridCol>
              </a:tblGrid>
              <a:tr h="5304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Mercury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O    Na    He</a:t>
                      </a:r>
                      <a:endPar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&lt; 10 </a:t>
                      </a:r>
                      <a:r>
                        <a:rPr kumimoji="0" lang="en-US" sz="1600" b="1" i="0" u="none" strike="noStrike" cap="none" normalizeH="0" baseline="30000">
                          <a:ln>
                            <a:noFill/>
                          </a:ln>
                          <a:solidFill>
                            <a:schemeClr val="tx1"/>
                          </a:solidFill>
                          <a:effectLst/>
                          <a:latin typeface="Times New Roman" charset="0"/>
                          <a:ea typeface="ＭＳ Ｐゴシック" charset="0"/>
                          <a:cs typeface="ＭＳ Ｐゴシック" charset="0"/>
                        </a:rPr>
                        <a:t>-12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13 to 95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Moon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He   Ar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65</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0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Venus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92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16</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Io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SO</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-8</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3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Earth</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  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O</a:t>
                      </a:r>
                      <a:endPar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8.5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Europa</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O</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79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FF"/>
                          </a:solidFill>
                          <a:effectLst/>
                          <a:latin typeface="Times New Roman" charset="0"/>
                          <a:ea typeface="ＭＳ Ｐゴシック" charset="0"/>
                          <a:cs typeface="ＭＳ Ｐゴシック" charset="0"/>
                        </a:rPr>
                        <a:t>Mars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0.006v</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charset="0"/>
                          <a:ea typeface="ＭＳ Ｐゴシック" charset="0"/>
                          <a:cs typeface="ＭＳ Ｐゴシック" charset="0"/>
                        </a:rPr>
                        <a:t>Ganymede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&lt; 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-11</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0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FF"/>
                          </a:solidFill>
                          <a:effectLst/>
                          <a:latin typeface="Times New Roman" charset="0"/>
                          <a:ea typeface="ＭＳ Ｐゴシック" charset="0"/>
                          <a:cs typeface="ＭＳ Ｐゴシック" charset="0"/>
                        </a:rPr>
                        <a:t>Jupiter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  He</a:t>
                      </a:r>
                      <a:endPar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rgbClr val="0000FF"/>
                          </a:solidFill>
                          <a:effectLst/>
                          <a:latin typeface="Times New Roman" charset="0"/>
                          <a:ea typeface="ＭＳ Ｐゴシック" charset="0"/>
                          <a:cs typeface="ＭＳ Ｐゴシック" charset="0"/>
                        </a:rPr>
                        <a:t>+6</a:t>
                      </a:r>
                      <a:endPar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24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err="1">
                          <a:ln>
                            <a:noFill/>
                          </a:ln>
                          <a:solidFill>
                            <a:schemeClr val="tx1"/>
                          </a:solidFill>
                          <a:effectLst/>
                          <a:latin typeface="Times New Roman" charset="0"/>
                          <a:ea typeface="ＭＳ Ｐゴシック" charset="0"/>
                          <a:cs typeface="ＭＳ Ｐゴシック" charset="0"/>
                        </a:rPr>
                        <a:t>Callisto</a:t>
                      </a:r>
                      <a:endParaRPr kumimoji="0" lang="en-US" sz="14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 </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-11</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3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Saturn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He</a:t>
                      </a:r>
                      <a:endPar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rgbClr val="0000FF"/>
                          </a:solidFill>
                          <a:effectLst/>
                          <a:latin typeface="Times New Roman" charset="0"/>
                          <a:ea typeface="ＭＳ Ｐゴシック" charset="0"/>
                          <a:cs typeface="ＭＳ Ｐゴシック" charset="0"/>
                        </a:rPr>
                        <a:t>+6</a:t>
                      </a:r>
                      <a:endPar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47</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Titan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CH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4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Ar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20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79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Uranus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He  CH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a:ln>
                            <a:noFill/>
                          </a:ln>
                          <a:solidFill>
                            <a:srgbClr val="0000FF"/>
                          </a:solidFill>
                          <a:effectLst/>
                          <a:latin typeface="Times New Roman" charset="0"/>
                          <a:ea typeface="ＭＳ Ｐゴシック" charset="0"/>
                          <a:cs typeface="ＭＳ Ｐゴシック" charset="0"/>
                        </a:rPr>
                        <a:t>+5</a:t>
                      </a:r>
                      <a:endPar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Triton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-5</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279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Neptune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He  CH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rgbClr val="0000FF"/>
                          </a:solidFill>
                          <a:effectLst/>
                          <a:latin typeface="Times New Roman" charset="0"/>
                          <a:ea typeface="ＭＳ Ｐゴシック" charset="0"/>
                          <a:cs typeface="ＭＳ Ｐゴシック" charset="0"/>
                        </a:rPr>
                        <a:t>+5</a:t>
                      </a:r>
                      <a:endPar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23</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Pluto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33</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7365" name="Text Box 89">
            <a:extLst>
              <a:ext uri="{FF2B5EF4-FFF2-40B4-BE49-F238E27FC236}">
                <a16:creationId xmlns:a16="http://schemas.microsoft.com/office/drawing/2014/main" id="{4A661216-5FA5-02CB-103F-CC5BD3D533CB}"/>
              </a:ext>
            </a:extLst>
          </p:cNvPr>
          <p:cNvSpPr txBox="1">
            <a:spLocks noChangeArrowheads="1"/>
          </p:cNvSpPr>
          <p:nvPr/>
        </p:nvSpPr>
        <p:spPr bwMode="auto">
          <a:xfrm>
            <a:off x="822325" y="822325"/>
            <a:ext cx="8353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PLANETS                                                     OTHERS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comp (&gt; 1%)    P (bar)      H (km)                      comp (&gt; 1%)   P (bar)       H (km)</a:t>
            </a:r>
          </a:p>
        </p:txBody>
      </p:sp>
      <p:sp>
        <p:nvSpPr>
          <p:cNvPr id="99414" name="Rectangle 1">
            <a:extLst>
              <a:ext uri="{FF2B5EF4-FFF2-40B4-BE49-F238E27FC236}">
                <a16:creationId xmlns:a16="http://schemas.microsoft.com/office/drawing/2014/main" id="{229633EF-BD16-4D5B-C988-482186F1BCDA}"/>
              </a:ext>
            </a:extLst>
          </p:cNvPr>
          <p:cNvSpPr>
            <a:spLocks noChangeArrowheads="1"/>
          </p:cNvSpPr>
          <p:nvPr/>
        </p:nvSpPr>
        <p:spPr bwMode="auto">
          <a:xfrm>
            <a:off x="3246438" y="6381750"/>
            <a:ext cx="274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1" i="0" u="none" strike="noStrike" kern="1200" cap="none" spc="0" normalizeH="0" baseline="-2500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P</a:t>
            </a:r>
            <a:r>
              <a:rPr kumimoji="0" lang="en-US" altLang="en-US" sz="20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(z) = kT(z) / g(z) μ m</a:t>
            </a:r>
          </a:p>
        </p:txBody>
      </p:sp>
      <p:sp>
        <p:nvSpPr>
          <p:cNvPr id="6" name="Oval 7">
            <a:extLst>
              <a:ext uri="{FF2B5EF4-FFF2-40B4-BE49-F238E27FC236}">
                <a16:creationId xmlns:a16="http://schemas.microsoft.com/office/drawing/2014/main" id="{590CDB91-DB56-558E-6954-2FE8178AF28F}"/>
              </a:ext>
            </a:extLst>
          </p:cNvPr>
          <p:cNvSpPr>
            <a:spLocks noChangeAspect="1" noChangeArrowheads="1"/>
          </p:cNvSpPr>
          <p:nvPr/>
        </p:nvSpPr>
        <p:spPr bwMode="auto">
          <a:xfrm>
            <a:off x="914400" y="2133600"/>
            <a:ext cx="1524000" cy="1752600"/>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 name="Oval 7">
            <a:extLst>
              <a:ext uri="{FF2B5EF4-FFF2-40B4-BE49-F238E27FC236}">
                <a16:creationId xmlns:a16="http://schemas.microsoft.com/office/drawing/2014/main" id="{DCE0033C-CB91-6807-D10C-8E281EB46BA5}"/>
              </a:ext>
            </a:extLst>
          </p:cNvPr>
          <p:cNvSpPr>
            <a:spLocks noChangeAspect="1" noChangeArrowheads="1"/>
          </p:cNvSpPr>
          <p:nvPr/>
        </p:nvSpPr>
        <p:spPr bwMode="auto">
          <a:xfrm>
            <a:off x="3760788" y="3841750"/>
            <a:ext cx="609600" cy="1143000"/>
          </a:xfrm>
          <a:prstGeom prst="ellipse">
            <a:avLst/>
          </a:prstGeom>
          <a:solidFill>
            <a:srgbClr val="FF0000">
              <a:alpha val="0"/>
            </a:srgbClr>
          </a:solidFill>
          <a:ln w="38100">
            <a:solidFill>
              <a:srgbClr val="008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 name="Oval 7">
            <a:extLst>
              <a:ext uri="{FF2B5EF4-FFF2-40B4-BE49-F238E27FC236}">
                <a16:creationId xmlns:a16="http://schemas.microsoft.com/office/drawing/2014/main" id="{67DC9334-7C20-4A6B-CB9B-76759B1A20A9}"/>
              </a:ext>
            </a:extLst>
          </p:cNvPr>
          <p:cNvSpPr>
            <a:spLocks noChangeAspect="1" noChangeArrowheads="1"/>
          </p:cNvSpPr>
          <p:nvPr/>
        </p:nvSpPr>
        <p:spPr bwMode="auto">
          <a:xfrm>
            <a:off x="8256588" y="4357688"/>
            <a:ext cx="609600" cy="609600"/>
          </a:xfrm>
          <a:prstGeom prst="ellipse">
            <a:avLst/>
          </a:prstGeom>
          <a:solidFill>
            <a:srgbClr val="FF0000">
              <a:alpha val="0"/>
            </a:srgbClr>
          </a:solidFill>
          <a:ln w="38100">
            <a:solidFill>
              <a:srgbClr val="008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 name="Oval 7">
            <a:extLst>
              <a:ext uri="{FF2B5EF4-FFF2-40B4-BE49-F238E27FC236}">
                <a16:creationId xmlns:a16="http://schemas.microsoft.com/office/drawing/2014/main" id="{08A8B364-7574-F6B2-9C35-B48E6B256E25}"/>
              </a:ext>
            </a:extLst>
          </p:cNvPr>
          <p:cNvSpPr>
            <a:spLocks noChangeAspect="1" noChangeArrowheads="1"/>
          </p:cNvSpPr>
          <p:nvPr/>
        </p:nvSpPr>
        <p:spPr bwMode="auto">
          <a:xfrm>
            <a:off x="3778250" y="2209800"/>
            <a:ext cx="609600" cy="1095375"/>
          </a:xfrm>
          <a:prstGeom prst="ellipse">
            <a:avLst/>
          </a:prstGeom>
          <a:solidFill>
            <a:srgbClr val="FF0000">
              <a:alpha val="0"/>
            </a:srgbClr>
          </a:solidFill>
          <a:ln w="38100">
            <a:solidFill>
              <a:srgbClr val="008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p:txBody>
      </p:sp>
      <p:sp>
        <p:nvSpPr>
          <p:cNvPr id="10" name="Oval 7">
            <a:extLst>
              <a:ext uri="{FF2B5EF4-FFF2-40B4-BE49-F238E27FC236}">
                <a16:creationId xmlns:a16="http://schemas.microsoft.com/office/drawing/2014/main" id="{89C495CC-C47F-480A-BC88-98504E9D41B2}"/>
              </a:ext>
            </a:extLst>
          </p:cNvPr>
          <p:cNvSpPr>
            <a:spLocks noChangeAspect="1" noChangeArrowheads="1"/>
          </p:cNvSpPr>
          <p:nvPr/>
        </p:nvSpPr>
        <p:spPr bwMode="auto">
          <a:xfrm>
            <a:off x="1111250" y="3854450"/>
            <a:ext cx="914400" cy="2286000"/>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 name="Oval 7">
            <a:extLst>
              <a:ext uri="{FF2B5EF4-FFF2-40B4-BE49-F238E27FC236}">
                <a16:creationId xmlns:a16="http://schemas.microsoft.com/office/drawing/2014/main" id="{305F46BB-C463-A5FF-9192-2AEDF121080A}"/>
              </a:ext>
            </a:extLst>
          </p:cNvPr>
          <p:cNvSpPr>
            <a:spLocks noChangeAspect="1" noChangeArrowheads="1"/>
          </p:cNvSpPr>
          <p:nvPr/>
        </p:nvSpPr>
        <p:spPr bwMode="auto">
          <a:xfrm>
            <a:off x="5638800" y="4267200"/>
            <a:ext cx="914400" cy="762000"/>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9414"/>
                                        </p:tgtEl>
                                        <p:attrNameLst>
                                          <p:attrName>style.visibility</p:attrName>
                                        </p:attrNameLst>
                                      </p:cBhvr>
                                      <p:to>
                                        <p:strVal val="visible"/>
                                      </p:to>
                                    </p:set>
                                    <p:animEffect transition="in" filter="fade">
                                      <p:cBhvr>
                                        <p:cTn id="22" dur="2000"/>
                                        <p:tgtEl>
                                          <p:spTgt spid="994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14" grpId="0"/>
      <p:bldP spid="6" grpId="0" animBg="1"/>
      <p:bldP spid="7" grpId="0" animBg="1"/>
      <p:bldP spid="8" grpId="0" animBg="1"/>
      <p:bldP spid="9" grpId="0" animBg="1"/>
      <p:bldP spid="10" grpId="0" animBg="1"/>
      <p:bldP spid="11" grpId="0" animBg="1"/>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6359</TotalTime>
  <Words>4000</Words>
  <Application>Microsoft Macintosh PowerPoint</Application>
  <PresentationFormat>On-screen Show (4:3)</PresentationFormat>
  <Paragraphs>697</Paragraphs>
  <Slides>37</Slides>
  <Notes>36</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37</vt:i4>
      </vt:variant>
    </vt:vector>
  </HeadingPairs>
  <TitlesOfParts>
    <vt:vector size="45" baseType="lpstr">
      <vt:lpstr>Arial</vt:lpstr>
      <vt:lpstr>Times New Roman</vt:lpstr>
      <vt:lpstr>Default Design</vt:lpstr>
      <vt:lpstr>2_Default Design</vt:lpstr>
      <vt:lpstr>5_Default Design</vt:lpstr>
      <vt:lpstr>6_Default Design</vt:lpstr>
      <vt:lpstr>1_Default Design</vt:lpstr>
      <vt:lpstr>4_Default Design</vt:lpstr>
      <vt:lpstr>PowerPoint Presentation</vt:lpstr>
      <vt:lpstr>PowerPoint Presentation</vt:lpstr>
      <vt:lpstr>PowerPoint Presentation</vt:lpstr>
      <vt:lpstr>PowerPoint Presentation</vt:lpstr>
      <vt:lpstr>SSE!</vt:lpstr>
      <vt:lpstr>Jovian Compositions</vt:lpstr>
      <vt:lpstr>Jovian Atm Highlights</vt:lpstr>
      <vt:lpstr>Tenuous Atmospheres</vt:lpstr>
      <vt:lpstr>16 Atmospheres</vt:lpstr>
      <vt:lpstr>PowerPoint Presentation</vt:lpstr>
      <vt:lpstr>Weather</vt:lpstr>
      <vt:lpstr>Weather</vt:lpstr>
      <vt:lpstr>Weather</vt:lpstr>
      <vt:lpstr>Weather</vt:lpstr>
      <vt:lpstr>Weather: Earth</vt:lpstr>
      <vt:lpstr>Hadley Cells</vt:lpstr>
      <vt:lpstr>PowerPoint Presentation</vt:lpstr>
      <vt:lpstr>PowerPoint Presentation</vt:lpstr>
      <vt:lpstr>Storm Tracks 1985-2005</vt:lpstr>
      <vt:lpstr>Weather: Terrestrials</vt:lpstr>
      <vt:lpstr>Weather: Jovians</vt:lpstr>
      <vt:lpstr>Weather: Jupiter’s Great Red Spot</vt:lpstr>
      <vt:lpstr>Weather: Jupiter’s Great Red Spot</vt:lpstr>
      <vt:lpstr>Great Red Spot: Cold + Hot</vt:lpstr>
      <vt:lpstr>Photochemistry: General</vt:lpstr>
      <vt:lpstr>Photochemistry: Earth</vt:lpstr>
      <vt:lpstr>Ozone Depletion over 40 Years</vt:lpstr>
      <vt:lpstr>Ozone Stabilization</vt:lpstr>
      <vt:lpstr>Photochemistry: Venus and Mars</vt:lpstr>
      <vt:lpstr>Photochemistry: Titan</vt:lpstr>
      <vt:lpstr>Photochemistry: Jovians</vt:lpstr>
      <vt:lpstr>Atmospheric Origin &amp; Evolution</vt:lpstr>
      <vt:lpstr>Earth’s 4 Atmospheres</vt:lpstr>
      <vt:lpstr>Solar System Explorers: 29 SEP</vt:lpstr>
      <vt:lpstr>Solar System Explorers 06 OCT</vt:lpstr>
      <vt:lpstr>PowerPoint Presentation</vt:lpstr>
      <vt:lpstr>Seasonal Forcing at Neptune</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240</cp:revision>
  <cp:lastPrinted>2015-02-17T17:34:35Z</cp:lastPrinted>
  <dcterms:created xsi:type="dcterms:W3CDTF">2012-02-16T16:01:06Z</dcterms:created>
  <dcterms:modified xsi:type="dcterms:W3CDTF">2022-10-04T02:45:36Z</dcterms:modified>
</cp:coreProperties>
</file>