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4956" r:id="rId2"/>
    <p:sldMasterId id="2147484968" r:id="rId3"/>
    <p:sldMasterId id="2147484980" r:id="rId4"/>
    <p:sldMasterId id="2147484993" r:id="rId5"/>
  </p:sldMasterIdLst>
  <p:notesMasterIdLst>
    <p:notesMasterId r:id="rId32"/>
  </p:notesMasterIdLst>
  <p:handoutMasterIdLst>
    <p:handoutMasterId r:id="rId33"/>
  </p:handoutMasterIdLst>
  <p:sldIdLst>
    <p:sldId id="415" r:id="rId6"/>
    <p:sldId id="417" r:id="rId7"/>
    <p:sldId id="339" r:id="rId8"/>
    <p:sldId id="412" r:id="rId9"/>
    <p:sldId id="371" r:id="rId10"/>
    <p:sldId id="389" r:id="rId11"/>
    <p:sldId id="385" r:id="rId12"/>
    <p:sldId id="402" r:id="rId13"/>
    <p:sldId id="459" r:id="rId14"/>
    <p:sldId id="513" r:id="rId15"/>
    <p:sldId id="416" r:id="rId16"/>
    <p:sldId id="405" r:id="rId17"/>
    <p:sldId id="514" r:id="rId18"/>
    <p:sldId id="442" r:id="rId19"/>
    <p:sldId id="375" r:id="rId20"/>
    <p:sldId id="515" r:id="rId21"/>
    <p:sldId id="461" r:id="rId22"/>
    <p:sldId id="516" r:id="rId23"/>
    <p:sldId id="517" r:id="rId24"/>
    <p:sldId id="518" r:id="rId25"/>
    <p:sldId id="522" r:id="rId26"/>
    <p:sldId id="464" r:id="rId27"/>
    <p:sldId id="519" r:id="rId28"/>
    <p:sldId id="489" r:id="rId29"/>
    <p:sldId id="363" r:id="rId30"/>
    <p:sldId id="457" r:id="rId31"/>
  </p:sldIdLst>
  <p:sldSz cx="9144000" cy="6858000" type="screen4x3"/>
  <p:notesSz cx="6858000" cy="9144000"/>
  <p:defaultTextStyle>
    <a:defPPr>
      <a:defRPr lang="en-US"/>
    </a:defPPr>
    <a:lvl1pPr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000" kern="1200" baseline="-250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000" kern="1200" baseline="-250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59"/>
    <p:restoredTop sz="83770"/>
  </p:normalViewPr>
  <p:slideViewPr>
    <p:cSldViewPr>
      <p:cViewPr varScale="1">
        <p:scale>
          <a:sx n="109" d="100"/>
          <a:sy n="109" d="100"/>
        </p:scale>
        <p:origin x="200" y="1624"/>
      </p:cViewPr>
      <p:guideLst>
        <p:guide orient="horz" pos="2112"/>
        <p:guide pos="2880"/>
      </p:guideLst>
    </p:cSldViewPr>
  </p:slideViewPr>
  <p:outlineViewPr>
    <p:cViewPr>
      <p:scale>
        <a:sx n="25" d="100"/>
        <a:sy n="25" d="100"/>
      </p:scale>
      <p:origin x="0" y="0"/>
    </p:cViewPr>
    <p:sldLst>
      <p:sld r:id="rId1" collapse="1"/>
      <p:sld r:id="rId2" collapse="1"/>
      <p:sld r:id="rId3" collapse="1"/>
      <p:sld r:id="rId4"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slide" Target="slides/slide17.xml"/><Relationship Id="rId1" Type="http://schemas.openxmlformats.org/officeDocument/2006/relationships/slide" Target="slides/slide1.xml"/><Relationship Id="rId4" Type="http://schemas.openxmlformats.org/officeDocument/2006/relationships/slide" Target="slides/slide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454DACBE-2718-ADCB-9758-C34C15F37E8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3" name="Rectangle 3">
            <a:extLst>
              <a:ext uri="{FF2B5EF4-FFF2-40B4-BE49-F238E27FC236}">
                <a16:creationId xmlns:a16="http://schemas.microsoft.com/office/drawing/2014/main" id="{450A5697-D6BF-3F64-77F3-19A9039F8AB8}"/>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4" name="Rectangle 4">
            <a:extLst>
              <a:ext uri="{FF2B5EF4-FFF2-40B4-BE49-F238E27FC236}">
                <a16:creationId xmlns:a16="http://schemas.microsoft.com/office/drawing/2014/main" id="{B6A9D500-4F48-C62E-53D4-43ECFAB9B803}"/>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184325" name="Rectangle 5">
            <a:extLst>
              <a:ext uri="{FF2B5EF4-FFF2-40B4-BE49-F238E27FC236}">
                <a16:creationId xmlns:a16="http://schemas.microsoft.com/office/drawing/2014/main" id="{08691056-BF84-8713-3E75-7BA258C5977C}"/>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3A72A475-638F-E249-8D0B-C6FC83596D54}"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8E46F30-28FB-3271-4419-A27420E528C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B7EF44D6-C03D-E34C-58CE-E446C10CCB38}"/>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50180" name="Rectangle 4">
            <a:extLst>
              <a:ext uri="{FF2B5EF4-FFF2-40B4-BE49-F238E27FC236}">
                <a16:creationId xmlns:a16="http://schemas.microsoft.com/office/drawing/2014/main" id="{18BA0011-8577-28D7-4223-6930BBA7B7F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7CFE3735-FEB6-3A0E-E014-9D439EDAAE5D}"/>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7C4C1562-E1E4-BE88-3432-CE3480F830C3}"/>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Times New Roman"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6024C122-285D-AAAB-A48C-D144188BAEB6}"/>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vl1pPr>
          </a:lstStyle>
          <a:p>
            <a:pPr>
              <a:defRPr/>
            </a:pPr>
            <a:fld id="{997FC648-41DC-0E4B-BB25-00132621F87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6">
            <a:extLst>
              <a:ext uri="{FF2B5EF4-FFF2-40B4-BE49-F238E27FC236}">
                <a16:creationId xmlns:a16="http://schemas.microsoft.com/office/drawing/2014/main" id="{220E57E9-F216-A7F0-DDFD-6938093441EC}"/>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t>Planetary Sciences</a:t>
            </a:r>
          </a:p>
        </p:txBody>
      </p:sp>
      <p:sp>
        <p:nvSpPr>
          <p:cNvPr id="261122" name="Rectangle 7">
            <a:extLst>
              <a:ext uri="{FF2B5EF4-FFF2-40B4-BE49-F238E27FC236}">
                <a16:creationId xmlns:a16="http://schemas.microsoft.com/office/drawing/2014/main" id="{D4FC63F0-F82D-B87F-913C-756FA10A7D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75859D-A7A8-EC46-9131-227A4EF9CE5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261123" name="Rectangle 2">
            <a:extLst>
              <a:ext uri="{FF2B5EF4-FFF2-40B4-BE49-F238E27FC236}">
                <a16:creationId xmlns:a16="http://schemas.microsoft.com/office/drawing/2014/main" id="{DF88C4F1-D1E3-4759-DE42-EC45EF1B5513}"/>
              </a:ext>
            </a:extLst>
          </p:cNvPr>
          <p:cNvSpPr>
            <a:spLocks noGrp="1" noRot="1" noChangeAspect="1" noChangeArrowheads="1" noTextEdit="1"/>
          </p:cNvSpPr>
          <p:nvPr>
            <p:ph type="sldImg"/>
          </p:nvPr>
        </p:nvSpPr>
        <p:spPr>
          <a:ln/>
        </p:spPr>
      </p:sp>
      <p:sp>
        <p:nvSpPr>
          <p:cNvPr id="261124" name="Rectangle 3">
            <a:extLst>
              <a:ext uri="{FF2B5EF4-FFF2-40B4-BE49-F238E27FC236}">
                <a16:creationId xmlns:a16="http://schemas.microsoft.com/office/drawing/2014/main" id="{E639C35D-FDF4-4AE7-B13B-5D50350C67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Saturn by Cassini</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93C2BD17-B31D-5966-C7B2-DB5A492F3A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9E5AC0-C7B7-DF4A-AA81-48BA639930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02" name="Rectangle 2">
            <a:extLst>
              <a:ext uri="{FF2B5EF4-FFF2-40B4-BE49-F238E27FC236}">
                <a16:creationId xmlns:a16="http://schemas.microsoft.com/office/drawing/2014/main" id="{38449F1E-5D3C-00B8-4941-CC9EBAF5B048}"/>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A3ED8872-55F1-3F2C-8744-AD69CC1CD9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 typeface="Arial" panose="020B0604020202020204" pitchFamily="34" charset="0"/>
              <a:buChar char="•"/>
            </a:pPr>
            <a:r>
              <a:rPr lang="en-US" altLang="en-US" dirty="0">
                <a:latin typeface="Times New Roman" panose="02020603050405020304" pitchFamily="18" charset="0"/>
                <a:ea typeface="ＭＳ Ｐゴシック" panose="020B0600070205080204" pitchFamily="34" charset="-128"/>
              </a:rPr>
              <a:t>T drops quickly from surface to 1.45m</a:t>
            </a:r>
          </a:p>
          <a:p>
            <a:pPr marL="171450" indent="-171450" eaLnBrk="1" hangingPunct="1">
              <a:buFont typeface="Arial" panose="020B0604020202020204" pitchFamily="34" charset="0"/>
              <a:buChar char="•"/>
            </a:pPr>
            <a:r>
              <a:rPr lang="en-US" altLang="en-US" dirty="0">
                <a:latin typeface="Times New Roman" panose="02020603050405020304" pitchFamily="18" charset="0"/>
                <a:ea typeface="ＭＳ Ｐゴシック" panose="020B0600070205080204" pitchFamily="34" charset="-128"/>
              </a:rPr>
              <a:t>T at surface affected by storms </a:t>
            </a:r>
          </a:p>
          <a:p>
            <a:pPr marL="171450" indent="-171450" eaLnBrk="1" hangingPunct="1">
              <a:buFont typeface="Arial" panose="020B0604020202020204" pitchFamily="34" charset="0"/>
              <a:buChar char="•"/>
            </a:pPr>
            <a:r>
              <a:rPr lang="en-US" altLang="en-US" dirty="0">
                <a:latin typeface="Times New Roman" panose="02020603050405020304" pitchFamily="18" charset="0"/>
                <a:ea typeface="ＭＳ Ｐゴシック" panose="020B0600070205080204" pitchFamily="34" charset="-128"/>
              </a:rPr>
              <a:t>Ls is degrees around orbit for 1 Martian year</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Perseverance is nuclear powered … all ok … ~30 deg N</a:t>
            </a:r>
          </a:p>
          <a:p>
            <a:pPr eaLnBrk="1" hangingPunct="1"/>
            <a:r>
              <a:rPr lang="en-US" altLang="en-US" dirty="0">
                <a:latin typeface="Times New Roman" panose="02020603050405020304" pitchFamily="18" charset="0"/>
                <a:ea typeface="ＭＳ Ｐゴシック" panose="020B0600070205080204" pitchFamily="34" charset="-128"/>
              </a:rPr>
              <a:t>Curiosity is nuclear powered … all ok … on equator</a:t>
            </a:r>
          </a:p>
          <a:p>
            <a:pPr eaLnBrk="1" hangingPunct="1"/>
            <a:r>
              <a:rPr lang="en-US" altLang="en-US" dirty="0">
                <a:latin typeface="Times New Roman" panose="02020603050405020304" pitchFamily="18" charset="0"/>
                <a:ea typeface="ＭＳ Ｐゴシック" panose="020B0600070205080204" pitchFamily="34" charset="-128"/>
              </a:rPr>
              <a:t>Opportunity was solar powered … last response 10 JUN 2018, after 5111 sols</a:t>
            </a:r>
          </a:p>
          <a:p>
            <a:pPr eaLnBrk="1" hangingPunct="1"/>
            <a:r>
              <a:rPr lang="en-US" altLang="en-US" dirty="0">
                <a:latin typeface="Times New Roman" panose="02020603050405020304" pitchFamily="18" charset="0"/>
                <a:ea typeface="ＭＳ Ｐゴシック" panose="020B0600070205080204" pitchFamily="34" charset="-128"/>
              </a:rPr>
              <a:t>Spirit was solar powered … last response 22 MAR 2010, after 2208 sols</a:t>
            </a:r>
          </a:p>
        </p:txBody>
      </p:sp>
    </p:spTree>
    <p:extLst>
      <p:ext uri="{BB962C8B-B14F-4D97-AF65-F5344CB8AC3E}">
        <p14:creationId xmlns:p14="http://schemas.microsoft.com/office/powerpoint/2010/main" val="3025764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65BBF590-11B8-6CE1-A58F-63B603AFDA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9C8E92-15FF-3D43-A41A-58495D3862E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4690" name="Rectangle 2">
            <a:extLst>
              <a:ext uri="{FF2B5EF4-FFF2-40B4-BE49-F238E27FC236}">
                <a16:creationId xmlns:a16="http://schemas.microsoft.com/office/drawing/2014/main" id="{107E054E-A89A-8467-34B6-3318EDA25465}"/>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BC2ED4A2-53BD-DC89-1A96-B1AE6F0E0A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dunes on Venus, Earth, Mars, Titan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D8161316-D9C8-CA56-AD4C-006FCE248C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9FDC33-76A7-E949-944D-7DD39CEF10F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2882" name="Rectangle 2">
            <a:extLst>
              <a:ext uri="{FF2B5EF4-FFF2-40B4-BE49-F238E27FC236}">
                <a16:creationId xmlns:a16="http://schemas.microsoft.com/office/drawing/2014/main" id="{5905C24F-C0C1-35D1-E9A9-32B4E278D7BC}"/>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E00A76B2-D905-C26C-D704-37F4879D4A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windy layers of Uranus and Neptune occupy the outermost 0.15 and 0.2 percent of their masses, respectively, suggesting that shallow processes drive those winds, such as swirling caused by moisture condensing and evaporating in the atmosphere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38075C78-540A-BDE1-46C6-7F155B72BB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661828-52F8-1B47-A5B8-4B6FE3B0DA2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6738" name="Rectangle 2">
            <a:extLst>
              <a:ext uri="{FF2B5EF4-FFF2-40B4-BE49-F238E27FC236}">
                <a16:creationId xmlns:a16="http://schemas.microsoft.com/office/drawing/2014/main" id="{E696D2F8-1236-B9AA-CAA7-D4F8C007E76B}"/>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076BE069-A428-A744-F224-714A8A0803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Cassini spacecraft found inconsistent belt/zone temperatures</a:t>
            </a:r>
          </a:p>
          <a:p>
            <a:pPr eaLnBrk="1" hangingPunct="1"/>
            <a:r>
              <a:rPr lang="en-US" altLang="en-US" dirty="0">
                <a:latin typeface="Times New Roman" panose="02020603050405020304" pitchFamily="18" charset="0"/>
                <a:ea typeface="ＭＳ Ｐゴシック" panose="020B0600070205080204" pitchFamily="34" charset="-128"/>
              </a:rPr>
              <a:t>https://</a:t>
            </a:r>
            <a:r>
              <a:rPr lang="en-US" altLang="en-US" dirty="0" err="1">
                <a:latin typeface="Times New Roman" panose="02020603050405020304" pitchFamily="18" charset="0"/>
                <a:ea typeface="ＭＳ Ｐゴシック" panose="020B0600070205080204" pitchFamily="34" charset="-128"/>
              </a:rPr>
              <a:t>science.nasa.gov</a:t>
            </a:r>
            <a:r>
              <a:rPr lang="en-US" altLang="en-US" dirty="0">
                <a:latin typeface="Times New Roman" panose="02020603050405020304" pitchFamily="18" charset="0"/>
                <a:ea typeface="ＭＳ Ｐゴシック" panose="020B0600070205080204" pitchFamily="34" charset="-128"/>
              </a:rPr>
              <a:t>/science-news/science-at-</a:t>
            </a:r>
            <a:r>
              <a:rPr lang="en-US" altLang="en-US" dirty="0" err="1">
                <a:latin typeface="Times New Roman" panose="02020603050405020304" pitchFamily="18" charset="0"/>
                <a:ea typeface="ＭＳ Ｐゴシック" panose="020B0600070205080204" pitchFamily="34" charset="-128"/>
              </a:rPr>
              <a:t>nasa</a:t>
            </a:r>
            <a:r>
              <a:rPr lang="en-US" altLang="en-US" dirty="0">
                <a:latin typeface="Times New Roman" panose="02020603050405020304" pitchFamily="18" charset="0"/>
                <a:ea typeface="ＭＳ Ｐゴシック" panose="020B0600070205080204" pitchFamily="34" charset="-128"/>
              </a:rPr>
              <a:t>/2014/28nov_sunburn/   C2H2 = </a:t>
            </a:r>
            <a:r>
              <a:rPr lang="en-US" altLang="en-US" dirty="0" err="1">
                <a:latin typeface="Times New Roman" panose="02020603050405020304" pitchFamily="18" charset="0"/>
                <a:ea typeface="ＭＳ Ｐゴシック" panose="020B0600070205080204" pitchFamily="34" charset="-128"/>
              </a:rPr>
              <a:t>acetlyene</a:t>
            </a:r>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427778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8EB57AE2-1E1F-03FB-7F16-6F7CDAE02F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9A767-DBBC-9D46-88F4-D688DCF5D8A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8786" name="Rectangle 2">
            <a:extLst>
              <a:ext uri="{FF2B5EF4-FFF2-40B4-BE49-F238E27FC236}">
                <a16:creationId xmlns:a16="http://schemas.microsoft.com/office/drawing/2014/main" id="{FA366D88-AF97-AB59-EFB6-48C057C9B02D}"/>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68D2846F-D328-A59D-F2C7-99F036ED7C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The storm in the Great Red Spot produces two kinds of turbulent energy waves that collide and heat the upper atmosphere. Gravity waves are much like how a guitar string moves when plucked, while acoustic waves are compressions of the air (sound waves). Heating in the upper atmosphere 500 miles (800 kilometers) above the Great Red Spot is thought to be caused by a combination of these two wave types “crashing,” like ocean waves on a beach.</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EE5F6675-F2AA-AFA6-BBE4-788E547B67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DA1195-4359-3D46-9C23-4CE4FCF9AE3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4930" name="Rectangle 2">
            <a:extLst>
              <a:ext uri="{FF2B5EF4-FFF2-40B4-BE49-F238E27FC236}">
                <a16:creationId xmlns:a16="http://schemas.microsoft.com/office/drawing/2014/main" id="{2405CC13-CFDF-57E8-BF11-C1F02894A522}"/>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F93F2123-8896-093E-6A4D-4A8440ED24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71400332-CB42-1EBE-CD8C-BE7BC0D241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95440C-93A8-3C45-B95D-A48FE37EC00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6978" name="Rectangle 2">
            <a:extLst>
              <a:ext uri="{FF2B5EF4-FFF2-40B4-BE49-F238E27FC236}">
                <a16:creationId xmlns:a16="http://schemas.microsoft.com/office/drawing/2014/main" id="{2C3DCEDF-038F-CD1B-F865-1FA47B4E6245}"/>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75614247-A6AA-2D79-0DC1-FE47E6946F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N2 has strong triple bond</a:t>
            </a:r>
          </a:p>
          <a:p>
            <a:pPr eaLnBrk="1" hangingPunct="1"/>
            <a:r>
              <a:rPr lang="en-US" altLang="en-US" dirty="0">
                <a:latin typeface="Times New Roman" panose="02020603050405020304" pitchFamily="18" charset="0"/>
                <a:ea typeface="ＭＳ Ｐゴシック" panose="020B0600070205080204" pitchFamily="34" charset="-128"/>
              </a:rPr>
              <a:t>O2 has weaker double bond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5262111D-CBD6-B363-CD72-F27E5E3437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41260F-ADCD-E340-96C4-138F0C0012D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1074" name="Rectangle 2">
            <a:extLst>
              <a:ext uri="{FF2B5EF4-FFF2-40B4-BE49-F238E27FC236}">
                <a16:creationId xmlns:a16="http://schemas.microsoft.com/office/drawing/2014/main" id="{9DDD888D-1F4C-4FCA-6A8A-4DE406E83053}"/>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AFAACFD8-7DCE-E436-8279-A90637FE47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Changes in Total Column Dobson Ozone measurements made at the Amundsen Scott South Pole Station (AMS) during 15-31 October. The y-axis shows ozone change (percent) from the pre-ozone hole reference level of 300 DU (averaged over 1962-1978). The dots are column ozone averages for the 15-31 October period measured from 1962 to 2017. The thin line is the Loess-smoother fit to the data. The record-long average thickness of the ozone layer over the South Pole is 260 DU (245 DU after 1979). If the ozone layer was compressed to a layer of pure ozone at the sea level, the thickness would be 2.6 (2.45) millimeters thick -- about 2 and half stacked dimes. If the entire atmosphere were to be also compressed, it would be about 8 kilometers (5 miles) thick.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1195D-46DE-9F1D-9FBE-1C991B94CB8B}"/>
            </a:ext>
          </a:extLst>
        </p:cNvPr>
        <p:cNvGrpSpPr/>
        <p:nvPr/>
      </p:nvGrpSpPr>
      <p:grpSpPr>
        <a:xfrm>
          <a:off x="0" y="0"/>
          <a:ext cx="0" cy="0"/>
          <a:chOff x="0" y="0"/>
          <a:chExt cx="0" cy="0"/>
        </a:xfrm>
      </p:grpSpPr>
      <p:sp>
        <p:nvSpPr>
          <p:cNvPr id="129025" name="Rectangle 7">
            <a:extLst>
              <a:ext uri="{FF2B5EF4-FFF2-40B4-BE49-F238E27FC236}">
                <a16:creationId xmlns:a16="http://schemas.microsoft.com/office/drawing/2014/main" id="{38DD9164-D687-6A2A-0831-DBB61C601B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94840C-00D4-8341-A1CD-717A1909E6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9026" name="Rectangle 2">
            <a:extLst>
              <a:ext uri="{FF2B5EF4-FFF2-40B4-BE49-F238E27FC236}">
                <a16:creationId xmlns:a16="http://schemas.microsoft.com/office/drawing/2014/main" id="{42CAC68E-6A2D-6E24-589F-99AAD0E97524}"/>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958E51D9-37D4-C9E0-C24C-8729958A2C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measured in Dobson units</a:t>
            </a:r>
          </a:p>
        </p:txBody>
      </p:sp>
    </p:spTree>
    <p:extLst>
      <p:ext uri="{BB962C8B-B14F-4D97-AF65-F5344CB8AC3E}">
        <p14:creationId xmlns:p14="http://schemas.microsoft.com/office/powerpoint/2010/main" val="2487771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38EBE-9493-B88F-2821-3137CCCA36EF}"/>
            </a:ext>
          </a:extLst>
        </p:cNvPr>
        <p:cNvGrpSpPr/>
        <p:nvPr/>
      </p:nvGrpSpPr>
      <p:grpSpPr>
        <a:xfrm>
          <a:off x="0" y="0"/>
          <a:ext cx="0" cy="0"/>
          <a:chOff x="0" y="0"/>
          <a:chExt cx="0" cy="0"/>
        </a:xfrm>
      </p:grpSpPr>
      <p:sp>
        <p:nvSpPr>
          <p:cNvPr id="129025" name="Rectangle 7">
            <a:extLst>
              <a:ext uri="{FF2B5EF4-FFF2-40B4-BE49-F238E27FC236}">
                <a16:creationId xmlns:a16="http://schemas.microsoft.com/office/drawing/2014/main" id="{4554B6BA-7BAD-17A3-E557-5199FA1A42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94840C-00D4-8341-A1CD-717A1909E61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9026" name="Rectangle 2">
            <a:extLst>
              <a:ext uri="{FF2B5EF4-FFF2-40B4-BE49-F238E27FC236}">
                <a16:creationId xmlns:a16="http://schemas.microsoft.com/office/drawing/2014/main" id="{1519D170-C8FE-A4E5-0E75-74222BCAF9FA}"/>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8D4C0185-D081-F092-B980-D56811D0802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measured in Dobson units</a:t>
            </a:r>
          </a:p>
        </p:txBody>
      </p:sp>
    </p:spTree>
    <p:extLst>
      <p:ext uri="{BB962C8B-B14F-4D97-AF65-F5344CB8AC3E}">
        <p14:creationId xmlns:p14="http://schemas.microsoft.com/office/powerpoint/2010/main" val="3719587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55CBD615-EA1E-EBD9-0D2F-50F76C94C9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D8EDBF0-220D-0441-B740-AA717DEFC7F2}" type="slidenum">
              <a:rPr lang="en-US" altLang="en-US" smtClean="0"/>
              <a:pPr>
                <a:spcBef>
                  <a:spcPct val="0"/>
                </a:spcBef>
              </a:pPr>
              <a:t>2</a:t>
            </a:fld>
            <a:endParaRPr lang="en-US" altLang="en-US"/>
          </a:p>
        </p:txBody>
      </p:sp>
      <p:sp>
        <p:nvSpPr>
          <p:cNvPr id="59394" name="Rectangle 2">
            <a:extLst>
              <a:ext uri="{FF2B5EF4-FFF2-40B4-BE49-F238E27FC236}">
                <a16:creationId xmlns:a16="http://schemas.microsoft.com/office/drawing/2014/main" id="{9E9CD034-56BE-67AB-2E8C-7B502F548643}"/>
              </a:ext>
            </a:extLst>
          </p:cNvPr>
          <p:cNvSpPr>
            <a:spLocks noGrp="1" noRot="1" noChangeAspect="1" noChangeArrowheads="1" noTextEdit="1"/>
          </p:cNvSpPr>
          <p:nvPr>
            <p:ph type="sldImg"/>
          </p:nvPr>
        </p:nvSpPr>
        <p:spPr>
          <a:ln/>
        </p:spPr>
      </p:sp>
      <p:sp>
        <p:nvSpPr>
          <p:cNvPr id="59395" name="Rectangle 3">
            <a:extLst>
              <a:ext uri="{FF2B5EF4-FFF2-40B4-BE49-F238E27FC236}">
                <a16:creationId xmlns:a16="http://schemas.microsoft.com/office/drawing/2014/main" id="{D0A3C24F-8A04-A414-AE87-3849E97100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D575C765-BF46-2428-A240-E1D96463D8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7B1EC3-9088-DD43-A596-9D4FF194C7A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3122" name="Rectangle 2">
            <a:extLst>
              <a:ext uri="{FF2B5EF4-FFF2-40B4-BE49-F238E27FC236}">
                <a16:creationId xmlns:a16="http://schemas.microsoft.com/office/drawing/2014/main" id="{B4A3D117-3AF4-C2C1-8875-80A616B115B1}"/>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2F24A6A3-8209-0BC9-CCC2-91AAFA1E36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CC0CCEDC-A93C-9B6A-510C-0BD4309BAD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20E9B1-9DF1-E344-8707-5C51C89303F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7218" name="Rectangle 2">
            <a:extLst>
              <a:ext uri="{FF2B5EF4-FFF2-40B4-BE49-F238E27FC236}">
                <a16:creationId xmlns:a16="http://schemas.microsoft.com/office/drawing/2014/main" id="{356950BE-9F58-C390-1E3E-B0EDFD52305F}"/>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07167A81-475E-9588-DFC3-9196A7CC39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hydrazine </a:t>
            </a:r>
            <a:r>
              <a:rPr lang="en-US" altLang="en-US" dirty="0">
                <a:latin typeface="Times New Roman" panose="02020603050405020304" pitchFamily="18" charset="0"/>
                <a:ea typeface="ＭＳ Ｐゴシック" panose="020B0600070205080204" pitchFamily="34" charset="-128"/>
              </a:rPr>
              <a:t>is rocket fuel</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AA8CD4CD-DCED-FD62-55BE-98E0B5A791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935D7F0-FCC1-094D-8D50-B9071E06474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39266" name="Rectangle 2">
            <a:extLst>
              <a:ext uri="{FF2B5EF4-FFF2-40B4-BE49-F238E27FC236}">
                <a16:creationId xmlns:a16="http://schemas.microsoft.com/office/drawing/2014/main" id="{919F512D-EE96-984A-6D26-AD5A9163637A}"/>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B9C24565-0071-ED11-73D8-C365A30D3B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Ne 10 … </a:t>
            </a:r>
            <a:r>
              <a:rPr lang="en-US" altLang="en-US" dirty="0" err="1">
                <a:latin typeface="Times New Roman" panose="02020603050405020304" pitchFamily="18" charset="0"/>
                <a:ea typeface="ＭＳ Ｐゴシック" panose="020B0600070205080204" pitchFamily="34" charset="-128"/>
              </a:rPr>
              <a:t>Ar</a:t>
            </a:r>
            <a:r>
              <a:rPr lang="en-US" altLang="en-US" dirty="0">
                <a:latin typeface="Times New Roman" panose="02020603050405020304" pitchFamily="18" charset="0"/>
                <a:ea typeface="ＭＳ Ｐゴシック" panose="020B0600070205080204" pitchFamily="34" charset="-128"/>
              </a:rPr>
              <a:t> 18 ... Kr 36 … Xe 54</a:t>
            </a:r>
          </a:p>
          <a:p>
            <a:pPr eaLnBrk="1" hangingPunct="1"/>
            <a:r>
              <a:rPr lang="en-US" altLang="en-US" dirty="0">
                <a:latin typeface="Times New Roman" panose="02020603050405020304" pitchFamily="18" charset="0"/>
                <a:ea typeface="ＭＳ Ｐゴシック" panose="020B0600070205080204" pitchFamily="34" charset="-128"/>
              </a:rPr>
              <a:t>noble gases too heavy to escape via thermal processes, and should be much more prevalent if atm from solar nebula … so, atm must be secondary</a:t>
            </a:r>
          </a:p>
          <a:p>
            <a:pPr eaLnBrk="1" hangingPunct="1"/>
            <a:r>
              <a:rPr lang="en-US" altLang="en-US" dirty="0">
                <a:latin typeface="Times New Roman" panose="02020603050405020304" pitchFamily="18" charset="0"/>
                <a:ea typeface="ＭＳ Ｐゴシック" panose="020B0600070205080204" pitchFamily="34" charset="-128"/>
              </a:rPr>
              <a:t>COS = carbonyl sulfide</a:t>
            </a:r>
          </a:p>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E4ACE980-8025-0C7B-B956-13AEE4C66A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43EB3E-6234-9747-906F-412DD599E0C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41314" name="Rectangle 2">
            <a:extLst>
              <a:ext uri="{FF2B5EF4-FFF2-40B4-BE49-F238E27FC236}">
                <a16:creationId xmlns:a16="http://schemas.microsoft.com/office/drawing/2014/main" id="{A55AD8F2-250A-3D97-0A6F-70D86B3BC9FA}"/>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3C9295D3-878D-F0EF-6667-4C42D2FBE5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D6819-4F85-6399-F4C4-0006E17ABF4C}"/>
            </a:ext>
          </a:extLst>
        </p:cNvPr>
        <p:cNvGrpSpPr/>
        <p:nvPr/>
      </p:nvGrpSpPr>
      <p:grpSpPr>
        <a:xfrm>
          <a:off x="0" y="0"/>
          <a:ext cx="0" cy="0"/>
          <a:chOff x="0" y="0"/>
          <a:chExt cx="0" cy="0"/>
        </a:xfrm>
      </p:grpSpPr>
      <p:sp>
        <p:nvSpPr>
          <p:cNvPr id="57345" name="Rectangle 7">
            <a:extLst>
              <a:ext uri="{FF2B5EF4-FFF2-40B4-BE49-F238E27FC236}">
                <a16:creationId xmlns:a16="http://schemas.microsoft.com/office/drawing/2014/main" id="{F2D023AC-8B68-D065-5D84-282A5222E1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5FAC66-297B-404D-9F86-311FD0361CF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6" name="Rectangle 2">
            <a:extLst>
              <a:ext uri="{FF2B5EF4-FFF2-40B4-BE49-F238E27FC236}">
                <a16:creationId xmlns:a16="http://schemas.microsoft.com/office/drawing/2014/main" id="{09385098-524E-1ACC-750C-5873F1F5D7B0}"/>
              </a:ext>
            </a:extLst>
          </p:cNvPr>
          <p:cNvSpPr>
            <a:spLocks noGrp="1" noRot="1" noChangeAspect="1" noChangeArrowheads="1" noTextEdit="1"/>
          </p:cNvSpPr>
          <p:nvPr>
            <p:ph type="sldImg"/>
          </p:nvPr>
        </p:nvSpPr>
        <p:spPr>
          <a:solidFill>
            <a:srgbClr val="FFFFFF"/>
          </a:solidFill>
          <a:ln/>
        </p:spPr>
      </p:sp>
      <p:sp>
        <p:nvSpPr>
          <p:cNvPr id="57347" name="Rectangle 3">
            <a:extLst>
              <a:ext uri="{FF2B5EF4-FFF2-40B4-BE49-F238E27FC236}">
                <a16:creationId xmlns:a16="http://schemas.microsoft.com/office/drawing/2014/main" id="{50B0FB12-ECE6-39AB-B92E-0597438FCFA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34210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A3F11248-2CD0-4600-5B35-6AD75AD61156}"/>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95475ADA-39E7-E240-8899-5672EC384378}" type="slidenum">
              <a:rPr lang="en-US" altLang="en-US" baseline="0">
                <a:solidFill>
                  <a:srgbClr val="000000"/>
                </a:solidFill>
              </a:rPr>
              <a:pPr algn="r" eaLnBrk="1" hangingPunct="1">
                <a:spcBef>
                  <a:spcPct val="0"/>
                </a:spcBef>
              </a:pPr>
              <a:t>26</a:t>
            </a:fld>
            <a:endParaRPr lang="en-US" altLang="en-US" baseline="0">
              <a:solidFill>
                <a:srgbClr val="000000"/>
              </a:solidFill>
            </a:endParaRPr>
          </a:p>
        </p:txBody>
      </p:sp>
      <p:sp>
        <p:nvSpPr>
          <p:cNvPr id="106498" name="Rectangle 2">
            <a:extLst>
              <a:ext uri="{FF2B5EF4-FFF2-40B4-BE49-F238E27FC236}">
                <a16:creationId xmlns:a16="http://schemas.microsoft.com/office/drawing/2014/main" id="{D6E8C30F-E9BA-3B8D-BE1F-C3403D571068}"/>
              </a:ext>
            </a:extLst>
          </p:cNvPr>
          <p:cNvSpPr>
            <a:spLocks noGrp="1" noRot="1" noChangeAspect="1" noChangeArrowheads="1" noTextEdit="1"/>
          </p:cNvSpPr>
          <p:nvPr>
            <p:ph type="sldImg"/>
          </p:nvPr>
        </p:nvSpPr>
        <p:spPr>
          <a:solidFill>
            <a:srgbClr val="FFFFFF"/>
          </a:solidFill>
          <a:ln/>
        </p:spPr>
      </p:sp>
      <p:sp>
        <p:nvSpPr>
          <p:cNvPr id="106499" name="Rectangle 3">
            <a:extLst>
              <a:ext uri="{FF2B5EF4-FFF2-40B4-BE49-F238E27FC236}">
                <a16:creationId xmlns:a16="http://schemas.microsoft.com/office/drawing/2014/main" id="{ECE6FA35-CABD-5C25-6927-4ECAEAEBDFDA}"/>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2DE0C3A3-5099-9B8F-7881-368EDDC7B7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282EAB-4C3D-F040-8339-89F302C0BB4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0354" name="Rectangle 2">
            <a:extLst>
              <a:ext uri="{FF2B5EF4-FFF2-40B4-BE49-F238E27FC236}">
                <a16:creationId xmlns:a16="http://schemas.microsoft.com/office/drawing/2014/main" id="{5DB43034-903F-4C22-9210-1E60DA9FC118}"/>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5DDCA822-0604-971D-79D2-91692869CD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8AAAA20B-D42F-6FBA-9EB7-CEDA2F4821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314000-C667-DA42-8277-2E34AF8ACDF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0" name="Rectangle 2">
            <a:extLst>
              <a:ext uri="{FF2B5EF4-FFF2-40B4-BE49-F238E27FC236}">
                <a16:creationId xmlns:a16="http://schemas.microsoft.com/office/drawing/2014/main" id="{377C55AB-1483-232E-25DF-79B91F47BBD8}"/>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844A0C51-3569-4CF2-C0DE-B714495DDD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slow-rotating Venus has 1 Hadley cell … Earth has 3/hemisphere … Jovians have many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7F6D0E01-A802-DC8C-DACB-80D0012D63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EF701B-6B50-914C-9721-738DB14E32C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498" name="Rectangle 2">
            <a:extLst>
              <a:ext uri="{FF2B5EF4-FFF2-40B4-BE49-F238E27FC236}">
                <a16:creationId xmlns:a16="http://schemas.microsoft.com/office/drawing/2014/main" id="{F02F7FF6-8506-9494-531B-A2DA678EE9D6}"/>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57AF7D39-F774-9058-0D32-8D24A11BBF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Air at equator moving fast, as it drifts north, it “outruns” the air there, so moves ahead.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E45D1D94-E55E-36A0-DD46-1167B01D09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CD2D54-8010-1641-B4B6-DA31F456CC8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8546" name="Rectangle 2">
            <a:extLst>
              <a:ext uri="{FF2B5EF4-FFF2-40B4-BE49-F238E27FC236}">
                <a16:creationId xmlns:a16="http://schemas.microsoft.com/office/drawing/2014/main" id="{18A3D755-A872-BA36-C19D-D86FA9CB0A4A}"/>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33DCF07E-CBBD-DFD4-5BCD-882B389055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hurricanes DO NOT spin as the Hadley cell winds … smaller perturbations that peel off</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B72FE4CD-B3CC-CC5C-51A1-6031D69957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52BC35-8BD1-D14B-8F41-5C006DF9213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594" name="Rectangle 2">
            <a:extLst>
              <a:ext uri="{FF2B5EF4-FFF2-40B4-BE49-F238E27FC236}">
                <a16:creationId xmlns:a16="http://schemas.microsoft.com/office/drawing/2014/main" id="{91EE7F13-3ACC-F697-A465-0347875EE89D}"/>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66563CAB-27EF-0007-BE25-2992D7C69443}"/>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90E09A83-F5F3-CF9E-C541-BCF361BBF7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27A491-2374-3A4E-AF3A-E43D88643EE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2642" name="Rectangle 2">
            <a:extLst>
              <a:ext uri="{FF2B5EF4-FFF2-40B4-BE49-F238E27FC236}">
                <a16:creationId xmlns:a16="http://schemas.microsoft.com/office/drawing/2014/main" id="{460333F6-55AF-8870-4469-104D9244BE78}"/>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D09E4DC6-548E-1133-4C24-B1EC80EA53C0}"/>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why no hurricanes in South America?</a:t>
            </a:r>
          </a:p>
          <a:p>
            <a:pPr eaLnBrk="1" hangingPunct="1"/>
            <a:endParaRPr lang="en-US" altLang="en-US" dirty="0">
              <a:latin typeface="Times New Roman" panose="02020603050405020304" pitchFamily="18" charset="0"/>
              <a:ea typeface="ＭＳ Ｐゴシック" panose="020B0600070205080204" pitchFamily="34" charset="-128"/>
            </a:endParaRPr>
          </a:p>
          <a:p>
            <a:r>
              <a:rPr lang="en-US" dirty="0"/>
              <a:t>Tropical storms hitting South America have distinct disadvantages compared with the North American situation.  The energy to drive tropical systems is derived from warm ocean waters. For tropical storms to form, the ocean temperature needs to exceed 79.7 Fahrenheit, which is common in the North Atlantic and Caribbean oceans between June and November. Reaching these temperatures is rare in the South Atlantic Ocean, even during their summer. Hurricanes do not form within 5 degrees of the equator and that includes a large geographic region of South America. The small Coriolis forces there inhibit circulation development.</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Also … lack of weather disturbances favorable for development in the South Atlantic Ocean.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93C2BD17-B31D-5966-C7B2-DB5A492F3A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9E5AC0-C7B7-DF4A-AA81-48BA639930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02" name="Rectangle 2">
            <a:extLst>
              <a:ext uri="{FF2B5EF4-FFF2-40B4-BE49-F238E27FC236}">
                <a16:creationId xmlns:a16="http://schemas.microsoft.com/office/drawing/2014/main" id="{38449F1E-5D3C-00B8-4941-CC9EBAF5B048}"/>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A3ED8872-55F1-3F2C-8744-AD69CC1CD9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Perseverance is nuclear powered … all ok</a:t>
            </a:r>
          </a:p>
          <a:p>
            <a:pPr eaLnBrk="1" hangingPunct="1"/>
            <a:r>
              <a:rPr lang="en-US" altLang="en-US" dirty="0">
                <a:latin typeface="Times New Roman" panose="02020603050405020304" pitchFamily="18" charset="0"/>
                <a:ea typeface="ＭＳ Ｐゴシック" panose="020B0600070205080204" pitchFamily="34" charset="-128"/>
              </a:rPr>
              <a:t>Curiosity is nuclear powered … all ok</a:t>
            </a:r>
          </a:p>
          <a:p>
            <a:pPr eaLnBrk="1" hangingPunct="1"/>
            <a:r>
              <a:rPr lang="en-US" altLang="en-US" dirty="0">
                <a:latin typeface="Times New Roman" panose="02020603050405020304" pitchFamily="18" charset="0"/>
                <a:ea typeface="ＭＳ Ｐゴシック" panose="020B0600070205080204" pitchFamily="34" charset="-128"/>
              </a:rPr>
              <a:t>Opportunity was solar powered … last response 10 JUN 2018, after 5111 sols</a:t>
            </a:r>
          </a:p>
          <a:p>
            <a:pPr eaLnBrk="1" hangingPunct="1"/>
            <a:r>
              <a:rPr lang="en-US" altLang="en-US" dirty="0">
                <a:latin typeface="Times New Roman" panose="02020603050405020304" pitchFamily="18" charset="0"/>
                <a:ea typeface="ＭＳ Ｐゴシック" panose="020B0600070205080204" pitchFamily="34" charset="-128"/>
              </a:rPr>
              <a:t>Spirit was solar powered … last response 22 MAR 2010, after 2208 sols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C1186D7-39D8-0ADF-23B7-86BFCEB008C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AC7F6B-75D4-2EDB-E8D6-71617FE067D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7926192-34E1-002D-891E-6DED557F1E3F}"/>
              </a:ext>
            </a:extLst>
          </p:cNvPr>
          <p:cNvSpPr>
            <a:spLocks noGrp="1" noChangeArrowheads="1"/>
          </p:cNvSpPr>
          <p:nvPr>
            <p:ph type="sldNum" sz="quarter" idx="12"/>
          </p:nvPr>
        </p:nvSpPr>
        <p:spPr>
          <a:ln/>
        </p:spPr>
        <p:txBody>
          <a:bodyPr/>
          <a:lstStyle>
            <a:lvl1pPr>
              <a:defRPr/>
            </a:lvl1pPr>
          </a:lstStyle>
          <a:p>
            <a:pPr>
              <a:defRPr/>
            </a:pPr>
            <a:fld id="{3FCD29C3-80BF-A348-AAF2-DC7E7AC375E7}" type="slidenum">
              <a:rPr lang="en-US" altLang="en-US"/>
              <a:pPr>
                <a:defRPr/>
              </a:pPr>
              <a:t>‹#›</a:t>
            </a:fld>
            <a:endParaRPr lang="en-US" altLang="en-US"/>
          </a:p>
        </p:txBody>
      </p:sp>
    </p:spTree>
    <p:extLst>
      <p:ext uri="{BB962C8B-B14F-4D97-AF65-F5344CB8AC3E}">
        <p14:creationId xmlns:p14="http://schemas.microsoft.com/office/powerpoint/2010/main" val="3742304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B73E623-71E6-AA5F-FC2F-C5E26821CE2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D46520-BFBE-83BF-C47B-0960219E6A5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26BB65C5-9A85-5C96-72EE-B379E838996D}"/>
              </a:ext>
            </a:extLst>
          </p:cNvPr>
          <p:cNvSpPr>
            <a:spLocks noGrp="1" noChangeArrowheads="1"/>
          </p:cNvSpPr>
          <p:nvPr>
            <p:ph type="sldNum" sz="quarter" idx="12"/>
          </p:nvPr>
        </p:nvSpPr>
        <p:spPr>
          <a:ln/>
        </p:spPr>
        <p:txBody>
          <a:bodyPr/>
          <a:lstStyle>
            <a:lvl1pPr>
              <a:defRPr/>
            </a:lvl1pPr>
          </a:lstStyle>
          <a:p>
            <a:pPr>
              <a:defRPr/>
            </a:pPr>
            <a:fld id="{5EA17533-A417-D942-B654-6E0C6EE2FB94}" type="slidenum">
              <a:rPr lang="en-US" altLang="en-US"/>
              <a:pPr>
                <a:defRPr/>
              </a:pPr>
              <a:t>‹#›</a:t>
            </a:fld>
            <a:endParaRPr lang="en-US" altLang="en-US"/>
          </a:p>
        </p:txBody>
      </p:sp>
    </p:spTree>
    <p:extLst>
      <p:ext uri="{BB962C8B-B14F-4D97-AF65-F5344CB8AC3E}">
        <p14:creationId xmlns:p14="http://schemas.microsoft.com/office/powerpoint/2010/main" val="1512649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6B0C9C-2E51-991E-0F2F-8B2639DD9A2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30F44C5-4044-E93E-FA0A-DB452A30517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1EC6CC5B-2659-26B0-4E53-FE25B244C3C7}"/>
              </a:ext>
            </a:extLst>
          </p:cNvPr>
          <p:cNvSpPr>
            <a:spLocks noGrp="1" noChangeArrowheads="1"/>
          </p:cNvSpPr>
          <p:nvPr>
            <p:ph type="sldNum" sz="quarter" idx="12"/>
          </p:nvPr>
        </p:nvSpPr>
        <p:spPr>
          <a:ln/>
        </p:spPr>
        <p:txBody>
          <a:bodyPr/>
          <a:lstStyle>
            <a:lvl1pPr>
              <a:defRPr/>
            </a:lvl1pPr>
          </a:lstStyle>
          <a:p>
            <a:pPr>
              <a:defRPr/>
            </a:pPr>
            <a:fld id="{7354D5DE-4201-4A48-8D14-1257E2DAB57F}" type="slidenum">
              <a:rPr lang="en-US" altLang="en-US"/>
              <a:pPr>
                <a:defRPr/>
              </a:pPr>
              <a:t>‹#›</a:t>
            </a:fld>
            <a:endParaRPr lang="en-US" altLang="en-US"/>
          </a:p>
        </p:txBody>
      </p:sp>
    </p:spTree>
    <p:extLst>
      <p:ext uri="{BB962C8B-B14F-4D97-AF65-F5344CB8AC3E}">
        <p14:creationId xmlns:p14="http://schemas.microsoft.com/office/powerpoint/2010/main" val="25953036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1DB930-9CB8-342C-74A3-C370ECED4F22}"/>
              </a:ext>
            </a:extLst>
          </p:cNvPr>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 name="Footer Placeholder 5">
            <a:extLst>
              <a:ext uri="{FF2B5EF4-FFF2-40B4-BE49-F238E27FC236}">
                <a16:creationId xmlns:a16="http://schemas.microsoft.com/office/drawing/2014/main" id="{B38088E0-1D05-9607-5124-5820B2B3367C}"/>
              </a:ext>
            </a:extLst>
          </p:cNvPr>
          <p:cNvSpPr>
            <a:spLocks noGrp="1" noChangeArrowheads="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 name="Slide Number Placeholder 6">
            <a:extLst>
              <a:ext uri="{FF2B5EF4-FFF2-40B4-BE49-F238E27FC236}">
                <a16:creationId xmlns:a16="http://schemas.microsoft.com/office/drawing/2014/main" id="{DC76BDEA-73AF-8EE9-85CC-1CC668D1E4D2}"/>
              </a:ext>
            </a:extLst>
          </p:cNvPr>
          <p:cNvSpPr>
            <a:spLocks noGrp="1" noChangeArrowheads="1"/>
          </p:cNvSpPr>
          <p:nvPr>
            <p:ph type="sldNum" sz="quarter" idx="12"/>
          </p:nvPr>
        </p:nvSpPr>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F893E21-ED1F-8146-9D45-F999ECDE760D}"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8774251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8253C73-DD51-7B23-4475-48F3613383D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F38CEF0-626D-BBC2-F33F-082C59810B4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73D1056-8BFF-AB2A-C4E1-56841B537146}"/>
              </a:ext>
            </a:extLst>
          </p:cNvPr>
          <p:cNvSpPr>
            <a:spLocks noGrp="1" noChangeArrowheads="1"/>
          </p:cNvSpPr>
          <p:nvPr>
            <p:ph type="sldNum" sz="quarter" idx="12"/>
          </p:nvPr>
        </p:nvSpPr>
        <p:spPr>
          <a:ln/>
        </p:spPr>
        <p:txBody>
          <a:bodyPr/>
          <a:lstStyle>
            <a:lvl1pPr>
              <a:defRPr/>
            </a:lvl1pPr>
          </a:lstStyle>
          <a:p>
            <a:pPr>
              <a:defRPr/>
            </a:pPr>
            <a:fld id="{070DF901-7267-314E-A9D1-A8A6AA56C4FA}" type="slidenum">
              <a:rPr lang="en-US" altLang="en-US"/>
              <a:pPr>
                <a:defRPr/>
              </a:pPr>
              <a:t>‹#›</a:t>
            </a:fld>
            <a:endParaRPr lang="en-US" altLang="en-US"/>
          </a:p>
        </p:txBody>
      </p:sp>
    </p:spTree>
    <p:extLst>
      <p:ext uri="{BB962C8B-B14F-4D97-AF65-F5344CB8AC3E}">
        <p14:creationId xmlns:p14="http://schemas.microsoft.com/office/powerpoint/2010/main" val="1705890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8DF51B-EA3B-6906-AC56-0985B07B41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09ED79-7546-167F-8F72-8E9928454E4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3BE2086-4EDA-2D79-BC23-9E3173236B0F}"/>
              </a:ext>
            </a:extLst>
          </p:cNvPr>
          <p:cNvSpPr>
            <a:spLocks noGrp="1" noChangeArrowheads="1"/>
          </p:cNvSpPr>
          <p:nvPr>
            <p:ph type="sldNum" sz="quarter" idx="12"/>
          </p:nvPr>
        </p:nvSpPr>
        <p:spPr>
          <a:ln/>
        </p:spPr>
        <p:txBody>
          <a:bodyPr/>
          <a:lstStyle>
            <a:lvl1pPr>
              <a:defRPr/>
            </a:lvl1pPr>
          </a:lstStyle>
          <a:p>
            <a:pPr>
              <a:defRPr/>
            </a:pPr>
            <a:fld id="{06F52F29-6F3B-A742-BBD1-BD76CB21498D}" type="slidenum">
              <a:rPr lang="en-US" altLang="en-US"/>
              <a:pPr>
                <a:defRPr/>
              </a:pPr>
              <a:t>‹#›</a:t>
            </a:fld>
            <a:endParaRPr lang="en-US" altLang="en-US"/>
          </a:p>
        </p:txBody>
      </p:sp>
    </p:spTree>
    <p:extLst>
      <p:ext uri="{BB962C8B-B14F-4D97-AF65-F5344CB8AC3E}">
        <p14:creationId xmlns:p14="http://schemas.microsoft.com/office/powerpoint/2010/main" val="1045287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C7F8C0B-DE46-7494-0EAF-240085F924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38EB2E-EF43-5213-9742-403C0EAB742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BF996226-19BE-6ACE-C7E0-70FB3DC0A1B4}"/>
              </a:ext>
            </a:extLst>
          </p:cNvPr>
          <p:cNvSpPr>
            <a:spLocks noGrp="1" noChangeArrowheads="1"/>
          </p:cNvSpPr>
          <p:nvPr>
            <p:ph type="sldNum" sz="quarter" idx="12"/>
          </p:nvPr>
        </p:nvSpPr>
        <p:spPr>
          <a:ln/>
        </p:spPr>
        <p:txBody>
          <a:bodyPr/>
          <a:lstStyle>
            <a:lvl1pPr>
              <a:defRPr/>
            </a:lvl1pPr>
          </a:lstStyle>
          <a:p>
            <a:pPr>
              <a:defRPr/>
            </a:pPr>
            <a:fld id="{752B424F-444A-C94D-A537-99565DBBC829}" type="slidenum">
              <a:rPr lang="en-US" altLang="en-US"/>
              <a:pPr>
                <a:defRPr/>
              </a:pPr>
              <a:t>‹#›</a:t>
            </a:fld>
            <a:endParaRPr lang="en-US" altLang="en-US"/>
          </a:p>
        </p:txBody>
      </p:sp>
    </p:spTree>
    <p:extLst>
      <p:ext uri="{BB962C8B-B14F-4D97-AF65-F5344CB8AC3E}">
        <p14:creationId xmlns:p14="http://schemas.microsoft.com/office/powerpoint/2010/main" val="3935879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285825F-818C-8646-5F0D-8E9B2665B55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117824C-1CCD-5A75-A997-92550FDDC1B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A60F5A9-18A6-AC43-4024-F87CBBE75C03}"/>
              </a:ext>
            </a:extLst>
          </p:cNvPr>
          <p:cNvSpPr>
            <a:spLocks noGrp="1" noChangeArrowheads="1"/>
          </p:cNvSpPr>
          <p:nvPr>
            <p:ph type="sldNum" sz="quarter" idx="12"/>
          </p:nvPr>
        </p:nvSpPr>
        <p:spPr>
          <a:ln/>
        </p:spPr>
        <p:txBody>
          <a:bodyPr/>
          <a:lstStyle>
            <a:lvl1pPr>
              <a:defRPr/>
            </a:lvl1pPr>
          </a:lstStyle>
          <a:p>
            <a:pPr>
              <a:defRPr/>
            </a:pPr>
            <a:fld id="{F600BE7A-8A75-AC4C-9C08-38451AD9606C}" type="slidenum">
              <a:rPr lang="en-US" altLang="en-US"/>
              <a:pPr>
                <a:defRPr/>
              </a:pPr>
              <a:t>‹#›</a:t>
            </a:fld>
            <a:endParaRPr lang="en-US" altLang="en-US"/>
          </a:p>
        </p:txBody>
      </p:sp>
    </p:spTree>
    <p:extLst>
      <p:ext uri="{BB962C8B-B14F-4D97-AF65-F5344CB8AC3E}">
        <p14:creationId xmlns:p14="http://schemas.microsoft.com/office/powerpoint/2010/main" val="3205695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6B1030A-F57B-D385-A036-6E94B10937E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C5D0013-A6F3-45A2-44C4-20CF4C48B5C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70AD0EA6-D585-D626-E82F-22CBE50CAB88}"/>
              </a:ext>
            </a:extLst>
          </p:cNvPr>
          <p:cNvSpPr>
            <a:spLocks noGrp="1" noChangeArrowheads="1"/>
          </p:cNvSpPr>
          <p:nvPr>
            <p:ph type="sldNum" sz="quarter" idx="12"/>
          </p:nvPr>
        </p:nvSpPr>
        <p:spPr>
          <a:ln/>
        </p:spPr>
        <p:txBody>
          <a:bodyPr/>
          <a:lstStyle>
            <a:lvl1pPr>
              <a:defRPr/>
            </a:lvl1pPr>
          </a:lstStyle>
          <a:p>
            <a:pPr>
              <a:defRPr/>
            </a:pPr>
            <a:fld id="{97781598-E3EA-4D45-B6BC-17F14C960FB1}" type="slidenum">
              <a:rPr lang="en-US" altLang="en-US"/>
              <a:pPr>
                <a:defRPr/>
              </a:pPr>
              <a:t>‹#›</a:t>
            </a:fld>
            <a:endParaRPr lang="en-US" altLang="en-US"/>
          </a:p>
        </p:txBody>
      </p:sp>
    </p:spTree>
    <p:extLst>
      <p:ext uri="{BB962C8B-B14F-4D97-AF65-F5344CB8AC3E}">
        <p14:creationId xmlns:p14="http://schemas.microsoft.com/office/powerpoint/2010/main" val="2084933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90A3BC5-77E4-5691-D9FF-2059847F14C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109B23-BA6A-FE8E-E69D-C75481AC7DF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4B1537C0-C5D9-CDC0-1017-2F4795BDF562}"/>
              </a:ext>
            </a:extLst>
          </p:cNvPr>
          <p:cNvSpPr>
            <a:spLocks noGrp="1" noChangeArrowheads="1"/>
          </p:cNvSpPr>
          <p:nvPr>
            <p:ph type="sldNum" sz="quarter" idx="12"/>
          </p:nvPr>
        </p:nvSpPr>
        <p:spPr>
          <a:ln/>
        </p:spPr>
        <p:txBody>
          <a:bodyPr/>
          <a:lstStyle>
            <a:lvl1pPr>
              <a:defRPr/>
            </a:lvl1pPr>
          </a:lstStyle>
          <a:p>
            <a:pPr>
              <a:defRPr/>
            </a:pPr>
            <a:fld id="{6C1EA1C6-3792-F048-8E74-6F9CE565AFD2}" type="slidenum">
              <a:rPr lang="en-US" altLang="en-US"/>
              <a:pPr>
                <a:defRPr/>
              </a:pPr>
              <a:t>‹#›</a:t>
            </a:fld>
            <a:endParaRPr lang="en-US" altLang="en-US"/>
          </a:p>
        </p:txBody>
      </p:sp>
    </p:spTree>
    <p:extLst>
      <p:ext uri="{BB962C8B-B14F-4D97-AF65-F5344CB8AC3E}">
        <p14:creationId xmlns:p14="http://schemas.microsoft.com/office/powerpoint/2010/main" val="3612457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7723C73-1EB7-9CF7-0C33-B22A3987106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BA3914F-71DD-092B-8563-CBD4934DE49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C865FF45-D53B-711C-DC05-6CAE851262A7}"/>
              </a:ext>
            </a:extLst>
          </p:cNvPr>
          <p:cNvSpPr>
            <a:spLocks noGrp="1" noChangeArrowheads="1"/>
          </p:cNvSpPr>
          <p:nvPr>
            <p:ph type="sldNum" sz="quarter" idx="12"/>
          </p:nvPr>
        </p:nvSpPr>
        <p:spPr>
          <a:ln/>
        </p:spPr>
        <p:txBody>
          <a:bodyPr/>
          <a:lstStyle>
            <a:lvl1pPr>
              <a:defRPr/>
            </a:lvl1pPr>
          </a:lstStyle>
          <a:p>
            <a:pPr>
              <a:defRPr/>
            </a:pPr>
            <a:fld id="{21EB808C-D4C9-6B4C-BCEC-133CF61B3347}" type="slidenum">
              <a:rPr lang="en-US" altLang="en-US"/>
              <a:pPr>
                <a:defRPr/>
              </a:pPr>
              <a:t>‹#›</a:t>
            </a:fld>
            <a:endParaRPr lang="en-US" altLang="en-US"/>
          </a:p>
        </p:txBody>
      </p:sp>
    </p:spTree>
    <p:extLst>
      <p:ext uri="{BB962C8B-B14F-4D97-AF65-F5344CB8AC3E}">
        <p14:creationId xmlns:p14="http://schemas.microsoft.com/office/powerpoint/2010/main" val="3527195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6164CDE-316D-F9F1-20A8-8DCF619332A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862682-B24F-E206-6CE9-E0C9E3BBCC6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ECDA12F-6395-4897-7839-887165430A77}"/>
              </a:ext>
            </a:extLst>
          </p:cNvPr>
          <p:cNvSpPr>
            <a:spLocks noGrp="1" noChangeArrowheads="1"/>
          </p:cNvSpPr>
          <p:nvPr>
            <p:ph type="sldNum" sz="quarter" idx="12"/>
          </p:nvPr>
        </p:nvSpPr>
        <p:spPr>
          <a:ln/>
        </p:spPr>
        <p:txBody>
          <a:bodyPr/>
          <a:lstStyle>
            <a:lvl1pPr>
              <a:defRPr/>
            </a:lvl1pPr>
          </a:lstStyle>
          <a:p>
            <a:pPr>
              <a:defRPr/>
            </a:pPr>
            <a:fld id="{E6ACC7A7-9AD1-E144-AB0F-91AD9FB15C4E}" type="slidenum">
              <a:rPr lang="en-US" altLang="en-US"/>
              <a:pPr>
                <a:defRPr/>
              </a:pPr>
              <a:t>‹#›</a:t>
            </a:fld>
            <a:endParaRPr lang="en-US" altLang="en-US"/>
          </a:p>
        </p:txBody>
      </p:sp>
    </p:spTree>
    <p:extLst>
      <p:ext uri="{BB962C8B-B14F-4D97-AF65-F5344CB8AC3E}">
        <p14:creationId xmlns:p14="http://schemas.microsoft.com/office/powerpoint/2010/main" val="3363598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DA6B114-D327-302D-064B-C94F5A0BBB4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1C154B8-99EE-C875-33EA-49E83035AC0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68D9F150-8323-04E4-CADB-7FE8BC28FA47}"/>
              </a:ext>
            </a:extLst>
          </p:cNvPr>
          <p:cNvSpPr>
            <a:spLocks noGrp="1" noChangeArrowheads="1"/>
          </p:cNvSpPr>
          <p:nvPr>
            <p:ph type="sldNum" sz="quarter" idx="12"/>
          </p:nvPr>
        </p:nvSpPr>
        <p:spPr>
          <a:ln/>
        </p:spPr>
        <p:txBody>
          <a:bodyPr/>
          <a:lstStyle>
            <a:lvl1pPr>
              <a:defRPr/>
            </a:lvl1pPr>
          </a:lstStyle>
          <a:p>
            <a:pPr>
              <a:defRPr/>
            </a:pPr>
            <a:fld id="{5ECB7680-29AF-A540-87FA-72DAF66DFE17}" type="slidenum">
              <a:rPr lang="en-US" altLang="en-US"/>
              <a:pPr>
                <a:defRPr/>
              </a:pPr>
              <a:t>‹#›</a:t>
            </a:fld>
            <a:endParaRPr lang="en-US" altLang="en-US"/>
          </a:p>
        </p:txBody>
      </p:sp>
    </p:spTree>
    <p:extLst>
      <p:ext uri="{BB962C8B-B14F-4D97-AF65-F5344CB8AC3E}">
        <p14:creationId xmlns:p14="http://schemas.microsoft.com/office/powerpoint/2010/main" val="1126435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CEE3041-4AEE-472C-8F74-169A1237646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2372BA3-1E7B-15C2-7E98-9C529FF99FB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D6C9174-BBE2-63A0-2A3D-A64DC8745C9E}"/>
              </a:ext>
            </a:extLst>
          </p:cNvPr>
          <p:cNvSpPr>
            <a:spLocks noGrp="1" noChangeArrowheads="1"/>
          </p:cNvSpPr>
          <p:nvPr>
            <p:ph type="sldNum" sz="quarter" idx="12"/>
          </p:nvPr>
        </p:nvSpPr>
        <p:spPr>
          <a:ln/>
        </p:spPr>
        <p:txBody>
          <a:bodyPr/>
          <a:lstStyle>
            <a:lvl1pPr>
              <a:defRPr/>
            </a:lvl1pPr>
          </a:lstStyle>
          <a:p>
            <a:pPr>
              <a:defRPr/>
            </a:pPr>
            <a:fld id="{B530A8C0-1379-8D4F-AC28-E0C726B7CD5C}" type="slidenum">
              <a:rPr lang="en-US" altLang="en-US"/>
              <a:pPr>
                <a:defRPr/>
              </a:pPr>
              <a:t>‹#›</a:t>
            </a:fld>
            <a:endParaRPr lang="en-US" altLang="en-US"/>
          </a:p>
        </p:txBody>
      </p:sp>
    </p:spTree>
    <p:extLst>
      <p:ext uri="{BB962C8B-B14F-4D97-AF65-F5344CB8AC3E}">
        <p14:creationId xmlns:p14="http://schemas.microsoft.com/office/powerpoint/2010/main" val="2879752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BF4B55A-9BA5-45B8-7FFE-F35E714BF2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325DBBE-2527-531F-200A-919D5BBBCA7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DB4EC9B-1678-5FC1-2F94-6BFA236A54D5}"/>
              </a:ext>
            </a:extLst>
          </p:cNvPr>
          <p:cNvSpPr>
            <a:spLocks noGrp="1" noChangeArrowheads="1"/>
          </p:cNvSpPr>
          <p:nvPr>
            <p:ph type="sldNum" sz="quarter" idx="12"/>
          </p:nvPr>
        </p:nvSpPr>
        <p:spPr>
          <a:ln/>
        </p:spPr>
        <p:txBody>
          <a:bodyPr/>
          <a:lstStyle>
            <a:lvl1pPr>
              <a:defRPr/>
            </a:lvl1pPr>
          </a:lstStyle>
          <a:p>
            <a:pPr>
              <a:defRPr/>
            </a:pPr>
            <a:fld id="{3EBFBFCE-6C59-DC4C-A6E4-699159A6EDAF}" type="slidenum">
              <a:rPr lang="en-US" altLang="en-US"/>
              <a:pPr>
                <a:defRPr/>
              </a:pPr>
              <a:t>‹#›</a:t>
            </a:fld>
            <a:endParaRPr lang="en-US" altLang="en-US"/>
          </a:p>
        </p:txBody>
      </p:sp>
    </p:spTree>
    <p:extLst>
      <p:ext uri="{BB962C8B-B14F-4D97-AF65-F5344CB8AC3E}">
        <p14:creationId xmlns:p14="http://schemas.microsoft.com/office/powerpoint/2010/main" val="2931681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8C5885-281A-EA4A-4F73-C3CDA29B07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DB48D5-B030-A0B7-3E2A-CF9EA5E30E4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0A769028-5B1E-D8EA-ED37-85FCB0B97211}"/>
              </a:ext>
            </a:extLst>
          </p:cNvPr>
          <p:cNvSpPr>
            <a:spLocks noGrp="1" noChangeArrowheads="1"/>
          </p:cNvSpPr>
          <p:nvPr>
            <p:ph type="sldNum" sz="quarter" idx="12"/>
          </p:nvPr>
        </p:nvSpPr>
        <p:spPr>
          <a:ln/>
        </p:spPr>
        <p:txBody>
          <a:bodyPr/>
          <a:lstStyle>
            <a:lvl1pPr>
              <a:defRPr/>
            </a:lvl1pPr>
          </a:lstStyle>
          <a:p>
            <a:pPr>
              <a:defRPr/>
            </a:pPr>
            <a:fld id="{3F73367F-ABC0-634E-A304-894DD1F1CBDA}" type="slidenum">
              <a:rPr lang="en-US" altLang="en-US"/>
              <a:pPr>
                <a:defRPr/>
              </a:pPr>
              <a:t>‹#›</a:t>
            </a:fld>
            <a:endParaRPr lang="en-US" altLang="en-US"/>
          </a:p>
        </p:txBody>
      </p:sp>
    </p:spTree>
    <p:extLst>
      <p:ext uri="{BB962C8B-B14F-4D97-AF65-F5344CB8AC3E}">
        <p14:creationId xmlns:p14="http://schemas.microsoft.com/office/powerpoint/2010/main" val="377036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79A488D-5B75-2FC6-780F-2ECAC8B81E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2D5A94-16EF-B00F-A504-7DDD42B85E5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37D5CED-75BC-5C9F-8194-DD0861676017}"/>
              </a:ext>
            </a:extLst>
          </p:cNvPr>
          <p:cNvSpPr>
            <a:spLocks noGrp="1" noChangeArrowheads="1"/>
          </p:cNvSpPr>
          <p:nvPr>
            <p:ph type="sldNum" sz="quarter" idx="12"/>
          </p:nvPr>
        </p:nvSpPr>
        <p:spPr>
          <a:ln/>
        </p:spPr>
        <p:txBody>
          <a:bodyPr/>
          <a:lstStyle>
            <a:lvl1pPr>
              <a:defRPr/>
            </a:lvl1pPr>
          </a:lstStyle>
          <a:p>
            <a:pPr>
              <a:defRPr/>
            </a:pPr>
            <a:fld id="{92B28548-EA65-B847-95D7-D92717FBF260}" type="slidenum">
              <a:rPr lang="en-US" altLang="en-US"/>
              <a:pPr>
                <a:defRPr/>
              </a:pPr>
              <a:t>‹#›</a:t>
            </a:fld>
            <a:endParaRPr lang="en-US" altLang="en-US"/>
          </a:p>
        </p:txBody>
      </p:sp>
    </p:spTree>
    <p:extLst>
      <p:ext uri="{BB962C8B-B14F-4D97-AF65-F5344CB8AC3E}">
        <p14:creationId xmlns:p14="http://schemas.microsoft.com/office/powerpoint/2010/main" val="14032057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0CC0999-D007-F8C4-7E9E-23E10687FA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125144E-32C0-3A13-4232-836FE301FC9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478E7F37-7B27-C551-38DF-D830EAB97D93}"/>
              </a:ext>
            </a:extLst>
          </p:cNvPr>
          <p:cNvSpPr>
            <a:spLocks noGrp="1" noChangeArrowheads="1"/>
          </p:cNvSpPr>
          <p:nvPr>
            <p:ph type="sldNum" sz="quarter" idx="12"/>
          </p:nvPr>
        </p:nvSpPr>
        <p:spPr>
          <a:ln/>
        </p:spPr>
        <p:txBody>
          <a:bodyPr/>
          <a:lstStyle>
            <a:lvl1pPr>
              <a:defRPr/>
            </a:lvl1pPr>
          </a:lstStyle>
          <a:p>
            <a:pPr>
              <a:defRPr/>
            </a:pPr>
            <a:fld id="{2898BBB9-4B02-F646-BAF2-B8E92997F4BD}" type="slidenum">
              <a:rPr lang="en-US" altLang="en-US"/>
              <a:pPr>
                <a:defRPr/>
              </a:pPr>
              <a:t>‹#›</a:t>
            </a:fld>
            <a:endParaRPr lang="en-US" altLang="en-US"/>
          </a:p>
        </p:txBody>
      </p:sp>
    </p:spTree>
    <p:extLst>
      <p:ext uri="{BB962C8B-B14F-4D97-AF65-F5344CB8AC3E}">
        <p14:creationId xmlns:p14="http://schemas.microsoft.com/office/powerpoint/2010/main" val="1479477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502DC40-571B-AA1A-E658-97776A726D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58940D-3855-E0F6-647A-DB648431DC6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587248F0-E900-771B-FC81-FAECEF9177F8}"/>
              </a:ext>
            </a:extLst>
          </p:cNvPr>
          <p:cNvSpPr>
            <a:spLocks noGrp="1" noChangeArrowheads="1"/>
          </p:cNvSpPr>
          <p:nvPr>
            <p:ph type="sldNum" sz="quarter" idx="12"/>
          </p:nvPr>
        </p:nvSpPr>
        <p:spPr>
          <a:ln/>
        </p:spPr>
        <p:txBody>
          <a:bodyPr/>
          <a:lstStyle>
            <a:lvl1pPr>
              <a:defRPr/>
            </a:lvl1pPr>
          </a:lstStyle>
          <a:p>
            <a:pPr>
              <a:defRPr/>
            </a:pPr>
            <a:fld id="{C165D518-C2D0-F444-9C63-A9F75A7184F0}" type="slidenum">
              <a:rPr lang="en-US" altLang="en-US"/>
              <a:pPr>
                <a:defRPr/>
              </a:pPr>
              <a:t>‹#›</a:t>
            </a:fld>
            <a:endParaRPr lang="en-US" altLang="en-US"/>
          </a:p>
        </p:txBody>
      </p:sp>
    </p:spTree>
    <p:extLst>
      <p:ext uri="{BB962C8B-B14F-4D97-AF65-F5344CB8AC3E}">
        <p14:creationId xmlns:p14="http://schemas.microsoft.com/office/powerpoint/2010/main" val="3148148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65D02C7-C7C0-78F6-1659-D7C9E720D3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FB8048-2320-F024-57E6-EF64010F464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D24B415D-1507-86DA-40D8-748C6DA5E804}"/>
              </a:ext>
            </a:extLst>
          </p:cNvPr>
          <p:cNvSpPr>
            <a:spLocks noGrp="1" noChangeArrowheads="1"/>
          </p:cNvSpPr>
          <p:nvPr>
            <p:ph type="sldNum" sz="quarter" idx="12"/>
          </p:nvPr>
        </p:nvSpPr>
        <p:spPr>
          <a:ln/>
        </p:spPr>
        <p:txBody>
          <a:bodyPr/>
          <a:lstStyle>
            <a:lvl1pPr>
              <a:defRPr/>
            </a:lvl1pPr>
          </a:lstStyle>
          <a:p>
            <a:pPr>
              <a:defRPr/>
            </a:pPr>
            <a:fld id="{96752220-D5F7-C642-BAF2-393F6C349068}" type="slidenum">
              <a:rPr lang="en-US" altLang="en-US"/>
              <a:pPr>
                <a:defRPr/>
              </a:pPr>
              <a:t>‹#›</a:t>
            </a:fld>
            <a:endParaRPr lang="en-US" altLang="en-US"/>
          </a:p>
        </p:txBody>
      </p:sp>
    </p:spTree>
    <p:extLst>
      <p:ext uri="{BB962C8B-B14F-4D97-AF65-F5344CB8AC3E}">
        <p14:creationId xmlns:p14="http://schemas.microsoft.com/office/powerpoint/2010/main" val="4214425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270B388-7E3C-C525-16E2-5C52AD70FBE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2B5EE9E-D05A-9587-0895-59C371A1165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C7232A42-4CEE-AB07-DD07-050D39197A39}"/>
              </a:ext>
            </a:extLst>
          </p:cNvPr>
          <p:cNvSpPr>
            <a:spLocks noGrp="1" noChangeArrowheads="1"/>
          </p:cNvSpPr>
          <p:nvPr>
            <p:ph type="sldNum" sz="quarter" idx="12"/>
          </p:nvPr>
        </p:nvSpPr>
        <p:spPr>
          <a:ln/>
        </p:spPr>
        <p:txBody>
          <a:bodyPr/>
          <a:lstStyle>
            <a:lvl1pPr>
              <a:defRPr/>
            </a:lvl1pPr>
          </a:lstStyle>
          <a:p>
            <a:pPr>
              <a:defRPr/>
            </a:pPr>
            <a:fld id="{BBEC6622-D3ED-2840-92B0-FDCF9B7838B8}" type="slidenum">
              <a:rPr lang="en-US" altLang="en-US"/>
              <a:pPr>
                <a:defRPr/>
              </a:pPr>
              <a:t>‹#›</a:t>
            </a:fld>
            <a:endParaRPr lang="en-US" altLang="en-US"/>
          </a:p>
        </p:txBody>
      </p:sp>
    </p:spTree>
    <p:extLst>
      <p:ext uri="{BB962C8B-B14F-4D97-AF65-F5344CB8AC3E}">
        <p14:creationId xmlns:p14="http://schemas.microsoft.com/office/powerpoint/2010/main" val="11309935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9C6C51E-F116-C64F-37AF-FC69E9F99F6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F8F6C886-2339-C6E7-50DB-B306323524B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57878F83-6A05-6EA3-2591-76875A252BF8}"/>
              </a:ext>
            </a:extLst>
          </p:cNvPr>
          <p:cNvSpPr>
            <a:spLocks noGrp="1" noChangeArrowheads="1"/>
          </p:cNvSpPr>
          <p:nvPr>
            <p:ph type="sldNum" sz="quarter" idx="12"/>
          </p:nvPr>
        </p:nvSpPr>
        <p:spPr>
          <a:ln/>
        </p:spPr>
        <p:txBody>
          <a:bodyPr/>
          <a:lstStyle>
            <a:lvl1pPr>
              <a:defRPr/>
            </a:lvl1pPr>
          </a:lstStyle>
          <a:p>
            <a:pPr>
              <a:defRPr/>
            </a:pPr>
            <a:fld id="{3DE38890-A9CC-794F-A9A7-2DEEE0C463AE}" type="slidenum">
              <a:rPr lang="en-US" altLang="en-US"/>
              <a:pPr>
                <a:defRPr/>
              </a:pPr>
              <a:t>‹#›</a:t>
            </a:fld>
            <a:endParaRPr lang="en-US" altLang="en-US"/>
          </a:p>
        </p:txBody>
      </p:sp>
    </p:spTree>
    <p:extLst>
      <p:ext uri="{BB962C8B-B14F-4D97-AF65-F5344CB8AC3E}">
        <p14:creationId xmlns:p14="http://schemas.microsoft.com/office/powerpoint/2010/main" val="826004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D14BA34-2490-0516-8EA8-B4D6FC6041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F3CD295-8F82-D6C6-8ACE-F4D263BF7D7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ACF1B608-9F0C-ACC0-F245-10E1321CF483}"/>
              </a:ext>
            </a:extLst>
          </p:cNvPr>
          <p:cNvSpPr>
            <a:spLocks noGrp="1" noChangeArrowheads="1"/>
          </p:cNvSpPr>
          <p:nvPr>
            <p:ph type="sldNum" sz="quarter" idx="12"/>
          </p:nvPr>
        </p:nvSpPr>
        <p:spPr>
          <a:ln/>
        </p:spPr>
        <p:txBody>
          <a:bodyPr/>
          <a:lstStyle>
            <a:lvl1pPr>
              <a:defRPr/>
            </a:lvl1pPr>
          </a:lstStyle>
          <a:p>
            <a:pPr>
              <a:defRPr/>
            </a:pPr>
            <a:fld id="{770D1903-CA66-D445-86C1-FC64D6BBA62F}" type="slidenum">
              <a:rPr lang="en-US" altLang="en-US"/>
              <a:pPr>
                <a:defRPr/>
              </a:pPr>
              <a:t>‹#›</a:t>
            </a:fld>
            <a:endParaRPr lang="en-US" altLang="en-US"/>
          </a:p>
        </p:txBody>
      </p:sp>
    </p:spTree>
    <p:extLst>
      <p:ext uri="{BB962C8B-B14F-4D97-AF65-F5344CB8AC3E}">
        <p14:creationId xmlns:p14="http://schemas.microsoft.com/office/powerpoint/2010/main" val="9243354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5C4E473-2790-83CF-A5A7-F1D84EAE9A2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E181D2D-3185-047C-84BE-AC8DEF34FAF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66A6BE9D-79D4-DDA3-8C72-EB8DF199153F}"/>
              </a:ext>
            </a:extLst>
          </p:cNvPr>
          <p:cNvSpPr>
            <a:spLocks noGrp="1" noChangeArrowheads="1"/>
          </p:cNvSpPr>
          <p:nvPr>
            <p:ph type="sldNum" sz="quarter" idx="12"/>
          </p:nvPr>
        </p:nvSpPr>
        <p:spPr>
          <a:ln/>
        </p:spPr>
        <p:txBody>
          <a:bodyPr/>
          <a:lstStyle>
            <a:lvl1pPr>
              <a:defRPr/>
            </a:lvl1pPr>
          </a:lstStyle>
          <a:p>
            <a:pPr>
              <a:defRPr/>
            </a:pPr>
            <a:fld id="{65ED2A4C-40E3-0144-AB88-7E8857468070}" type="slidenum">
              <a:rPr lang="en-US" altLang="en-US"/>
              <a:pPr>
                <a:defRPr/>
              </a:pPr>
              <a:t>‹#›</a:t>
            </a:fld>
            <a:endParaRPr lang="en-US" altLang="en-US"/>
          </a:p>
        </p:txBody>
      </p:sp>
    </p:spTree>
    <p:extLst>
      <p:ext uri="{BB962C8B-B14F-4D97-AF65-F5344CB8AC3E}">
        <p14:creationId xmlns:p14="http://schemas.microsoft.com/office/powerpoint/2010/main" val="28113025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F447114-413F-4632-80FE-E8738DB430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F1FDBCC-C1E8-4250-610E-6B099F18F26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A27B6F57-7C64-D0F0-BE9E-5B5697FC4987}"/>
              </a:ext>
            </a:extLst>
          </p:cNvPr>
          <p:cNvSpPr>
            <a:spLocks noGrp="1" noChangeArrowheads="1"/>
          </p:cNvSpPr>
          <p:nvPr>
            <p:ph type="sldNum" sz="quarter" idx="12"/>
          </p:nvPr>
        </p:nvSpPr>
        <p:spPr>
          <a:ln/>
        </p:spPr>
        <p:txBody>
          <a:bodyPr/>
          <a:lstStyle>
            <a:lvl1pPr>
              <a:defRPr/>
            </a:lvl1pPr>
          </a:lstStyle>
          <a:p>
            <a:pPr>
              <a:defRPr/>
            </a:pPr>
            <a:fld id="{EFB6A572-64D9-7D4C-B22D-17B210D2A708}" type="slidenum">
              <a:rPr lang="en-US" altLang="en-US"/>
              <a:pPr>
                <a:defRPr/>
              </a:pPr>
              <a:t>‹#›</a:t>
            </a:fld>
            <a:endParaRPr lang="en-US" altLang="en-US"/>
          </a:p>
        </p:txBody>
      </p:sp>
    </p:spTree>
    <p:extLst>
      <p:ext uri="{BB962C8B-B14F-4D97-AF65-F5344CB8AC3E}">
        <p14:creationId xmlns:p14="http://schemas.microsoft.com/office/powerpoint/2010/main" val="11783737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B6539BE-99EF-23A4-882D-5A3AD4108C7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120E91-A18C-2622-F29C-189A028889B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F756ACBE-986A-3021-C541-C68AA3FFCD68}"/>
              </a:ext>
            </a:extLst>
          </p:cNvPr>
          <p:cNvSpPr>
            <a:spLocks noGrp="1" noChangeArrowheads="1"/>
          </p:cNvSpPr>
          <p:nvPr>
            <p:ph type="sldNum" sz="quarter" idx="12"/>
          </p:nvPr>
        </p:nvSpPr>
        <p:spPr>
          <a:ln/>
        </p:spPr>
        <p:txBody>
          <a:bodyPr/>
          <a:lstStyle>
            <a:lvl1pPr>
              <a:defRPr/>
            </a:lvl1pPr>
          </a:lstStyle>
          <a:p>
            <a:pPr>
              <a:defRPr/>
            </a:pPr>
            <a:fld id="{7651C6CD-CC28-E148-B2F5-50FB6CEE7F56}" type="slidenum">
              <a:rPr lang="en-US" altLang="en-US"/>
              <a:pPr>
                <a:defRPr/>
              </a:pPr>
              <a:t>‹#›</a:t>
            </a:fld>
            <a:endParaRPr lang="en-US" altLang="en-US"/>
          </a:p>
        </p:txBody>
      </p:sp>
    </p:spTree>
    <p:extLst>
      <p:ext uri="{BB962C8B-B14F-4D97-AF65-F5344CB8AC3E}">
        <p14:creationId xmlns:p14="http://schemas.microsoft.com/office/powerpoint/2010/main" val="16500896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DB97658-CC7C-9914-BC6D-7CC6A77328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8B64B0-7592-99AE-3FD6-A598543B077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4B59267-8B5E-4F4C-D76A-C8CDA9368B46}"/>
              </a:ext>
            </a:extLst>
          </p:cNvPr>
          <p:cNvSpPr>
            <a:spLocks noGrp="1" noChangeArrowheads="1"/>
          </p:cNvSpPr>
          <p:nvPr>
            <p:ph type="sldNum" sz="quarter" idx="12"/>
          </p:nvPr>
        </p:nvSpPr>
        <p:spPr>
          <a:ln/>
        </p:spPr>
        <p:txBody>
          <a:bodyPr/>
          <a:lstStyle>
            <a:lvl1pPr>
              <a:defRPr/>
            </a:lvl1pPr>
          </a:lstStyle>
          <a:p>
            <a:pPr>
              <a:defRPr/>
            </a:pPr>
            <a:fld id="{6602A0A6-9652-B143-9704-FCCE6AE686CC}" type="slidenum">
              <a:rPr lang="en-US" altLang="en-US"/>
              <a:pPr>
                <a:defRPr/>
              </a:pPr>
              <a:t>‹#›</a:t>
            </a:fld>
            <a:endParaRPr lang="en-US" altLang="en-US"/>
          </a:p>
        </p:txBody>
      </p:sp>
    </p:spTree>
    <p:extLst>
      <p:ext uri="{BB962C8B-B14F-4D97-AF65-F5344CB8AC3E}">
        <p14:creationId xmlns:p14="http://schemas.microsoft.com/office/powerpoint/2010/main" val="19951412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49D7A7-E31E-8CED-A82B-C9198117E43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11DC3F-29DF-A1DD-F112-16D69C79C97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9DDA0C50-2F16-6063-035A-01068D1FA5C2}"/>
              </a:ext>
            </a:extLst>
          </p:cNvPr>
          <p:cNvSpPr>
            <a:spLocks noGrp="1" noChangeArrowheads="1"/>
          </p:cNvSpPr>
          <p:nvPr>
            <p:ph type="sldNum" sz="quarter" idx="12"/>
          </p:nvPr>
        </p:nvSpPr>
        <p:spPr>
          <a:ln/>
        </p:spPr>
        <p:txBody>
          <a:bodyPr/>
          <a:lstStyle>
            <a:lvl1pPr>
              <a:defRPr/>
            </a:lvl1pPr>
          </a:lstStyle>
          <a:p>
            <a:pPr>
              <a:defRPr/>
            </a:pPr>
            <a:fld id="{05D6C4F4-578F-D44E-A36C-ED6AF3207D30}" type="slidenum">
              <a:rPr lang="en-US" altLang="en-US"/>
              <a:pPr>
                <a:defRPr/>
              </a:pPr>
              <a:t>‹#›</a:t>
            </a:fld>
            <a:endParaRPr lang="en-US" altLang="en-US"/>
          </a:p>
        </p:txBody>
      </p:sp>
    </p:spTree>
    <p:extLst>
      <p:ext uri="{BB962C8B-B14F-4D97-AF65-F5344CB8AC3E}">
        <p14:creationId xmlns:p14="http://schemas.microsoft.com/office/powerpoint/2010/main" val="41628801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07DA57D-7571-6975-10F6-2FF0B55F29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E0F1419-1B4B-9C36-2D1D-AAF4C3A9DFF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AF2D720-4006-9A84-10AC-212E76B09BAB}"/>
              </a:ext>
            </a:extLst>
          </p:cNvPr>
          <p:cNvSpPr>
            <a:spLocks noGrp="1" noChangeArrowheads="1"/>
          </p:cNvSpPr>
          <p:nvPr>
            <p:ph type="sldNum" sz="quarter" idx="12"/>
          </p:nvPr>
        </p:nvSpPr>
        <p:spPr>
          <a:ln/>
        </p:spPr>
        <p:txBody>
          <a:bodyPr/>
          <a:lstStyle>
            <a:lvl1pPr>
              <a:defRPr/>
            </a:lvl1pPr>
          </a:lstStyle>
          <a:p>
            <a:pPr>
              <a:defRPr/>
            </a:pPr>
            <a:fld id="{534A9E3E-3E2D-2F42-BA2A-96BDCF68BE91}" type="slidenum">
              <a:rPr lang="en-US" altLang="en-US"/>
              <a:pPr>
                <a:defRPr/>
              </a:pPr>
              <a:t>‹#›</a:t>
            </a:fld>
            <a:endParaRPr lang="en-US" altLang="en-US"/>
          </a:p>
        </p:txBody>
      </p:sp>
    </p:spTree>
    <p:extLst>
      <p:ext uri="{BB962C8B-B14F-4D97-AF65-F5344CB8AC3E}">
        <p14:creationId xmlns:p14="http://schemas.microsoft.com/office/powerpoint/2010/main" val="3030049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B5ECD8-1E04-7CAC-DB71-05143A78C0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E1E097-EFC1-AC13-8A25-7A533EDA43D8}"/>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029C131-6F53-4F67-3592-77D3BCE96ECF}"/>
              </a:ext>
            </a:extLst>
          </p:cNvPr>
          <p:cNvSpPr>
            <a:spLocks noGrp="1" noChangeArrowheads="1"/>
          </p:cNvSpPr>
          <p:nvPr>
            <p:ph type="sldNum" sz="quarter" idx="12"/>
          </p:nvPr>
        </p:nvSpPr>
        <p:spPr>
          <a:ln/>
        </p:spPr>
        <p:txBody>
          <a:bodyPr/>
          <a:lstStyle>
            <a:lvl1pPr>
              <a:defRPr/>
            </a:lvl1pPr>
          </a:lstStyle>
          <a:p>
            <a:pPr>
              <a:defRPr/>
            </a:pPr>
            <a:fld id="{E60E0F1D-AEAF-304E-A6AC-61AC12D11235}" type="slidenum">
              <a:rPr lang="en-US" altLang="en-US"/>
              <a:pPr>
                <a:defRPr/>
              </a:pPr>
              <a:t>‹#›</a:t>
            </a:fld>
            <a:endParaRPr lang="en-US" altLang="en-US"/>
          </a:p>
        </p:txBody>
      </p:sp>
    </p:spTree>
    <p:extLst>
      <p:ext uri="{BB962C8B-B14F-4D97-AF65-F5344CB8AC3E}">
        <p14:creationId xmlns:p14="http://schemas.microsoft.com/office/powerpoint/2010/main" val="2974405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1FC7A07-1210-A38D-2D3B-12BD444777B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3C4F31-1356-6963-0B39-669642B53733}"/>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98AC95B-F758-2C8B-123E-D349581165AE}"/>
              </a:ext>
            </a:extLst>
          </p:cNvPr>
          <p:cNvSpPr>
            <a:spLocks noGrp="1" noChangeArrowheads="1"/>
          </p:cNvSpPr>
          <p:nvPr>
            <p:ph type="sldNum" sz="quarter" idx="12"/>
          </p:nvPr>
        </p:nvSpPr>
        <p:spPr>
          <a:ln/>
        </p:spPr>
        <p:txBody>
          <a:bodyPr/>
          <a:lstStyle>
            <a:lvl1pPr>
              <a:defRPr/>
            </a:lvl1pPr>
          </a:lstStyle>
          <a:p>
            <a:pPr>
              <a:defRPr/>
            </a:pPr>
            <a:fld id="{AE9B5202-CA65-7947-88A8-33E5A56B8427}" type="slidenum">
              <a:rPr lang="en-US" altLang="en-US"/>
              <a:pPr>
                <a:defRPr/>
              </a:pPr>
              <a:t>‹#›</a:t>
            </a:fld>
            <a:endParaRPr lang="en-US" altLang="en-US"/>
          </a:p>
        </p:txBody>
      </p:sp>
    </p:spTree>
    <p:extLst>
      <p:ext uri="{BB962C8B-B14F-4D97-AF65-F5344CB8AC3E}">
        <p14:creationId xmlns:p14="http://schemas.microsoft.com/office/powerpoint/2010/main" val="40965284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F1EFC51-49CA-BA2C-CA97-E248D4B1C2B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A285CD2-48C2-E327-1CED-966DC512C1F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9D83D391-E07A-F5FC-C6F4-99FA52552FF1}"/>
              </a:ext>
            </a:extLst>
          </p:cNvPr>
          <p:cNvSpPr>
            <a:spLocks noGrp="1" noChangeArrowheads="1"/>
          </p:cNvSpPr>
          <p:nvPr>
            <p:ph type="sldNum" sz="quarter" idx="12"/>
          </p:nvPr>
        </p:nvSpPr>
        <p:spPr>
          <a:ln/>
        </p:spPr>
        <p:txBody>
          <a:bodyPr/>
          <a:lstStyle>
            <a:lvl1pPr>
              <a:defRPr/>
            </a:lvl1pPr>
          </a:lstStyle>
          <a:p>
            <a:pPr>
              <a:defRPr/>
            </a:pPr>
            <a:fld id="{BDA50A5B-4EDA-6A45-970D-9BAE6E84BA54}" type="slidenum">
              <a:rPr lang="en-US" altLang="en-US"/>
              <a:pPr>
                <a:defRPr/>
              </a:pPr>
              <a:t>‹#›</a:t>
            </a:fld>
            <a:endParaRPr lang="en-US" altLang="en-US"/>
          </a:p>
        </p:txBody>
      </p:sp>
    </p:spTree>
    <p:extLst>
      <p:ext uri="{BB962C8B-B14F-4D97-AF65-F5344CB8AC3E}">
        <p14:creationId xmlns:p14="http://schemas.microsoft.com/office/powerpoint/2010/main" val="28898158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B9EB8F5-D716-20B3-60E1-881BCC00C4F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17F95C7-099A-4C39-AB36-3F5E8D638EB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8A3F7DCB-0A3D-F2B9-0849-8EB01BE09A4B}"/>
              </a:ext>
            </a:extLst>
          </p:cNvPr>
          <p:cNvSpPr>
            <a:spLocks noGrp="1" noChangeArrowheads="1"/>
          </p:cNvSpPr>
          <p:nvPr>
            <p:ph type="sldNum" sz="quarter" idx="12"/>
          </p:nvPr>
        </p:nvSpPr>
        <p:spPr>
          <a:ln/>
        </p:spPr>
        <p:txBody>
          <a:bodyPr/>
          <a:lstStyle>
            <a:lvl1pPr>
              <a:defRPr/>
            </a:lvl1pPr>
          </a:lstStyle>
          <a:p>
            <a:pPr>
              <a:defRPr/>
            </a:pPr>
            <a:fld id="{0BB8C9AD-6881-F542-96D7-E3AB55A6C186}" type="slidenum">
              <a:rPr lang="en-US" altLang="en-US"/>
              <a:pPr>
                <a:defRPr/>
              </a:pPr>
              <a:t>‹#›</a:t>
            </a:fld>
            <a:endParaRPr lang="en-US" altLang="en-US"/>
          </a:p>
        </p:txBody>
      </p:sp>
    </p:spTree>
    <p:extLst>
      <p:ext uri="{BB962C8B-B14F-4D97-AF65-F5344CB8AC3E}">
        <p14:creationId xmlns:p14="http://schemas.microsoft.com/office/powerpoint/2010/main" val="236903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0448846-B31A-99E3-EF05-9FAC71C1F99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7D6163-2FA6-A643-4898-97B33651295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74450C5E-A746-1874-E7A6-78D356BE7343}"/>
              </a:ext>
            </a:extLst>
          </p:cNvPr>
          <p:cNvSpPr>
            <a:spLocks noGrp="1" noChangeArrowheads="1"/>
          </p:cNvSpPr>
          <p:nvPr>
            <p:ph type="sldNum" sz="quarter" idx="12"/>
          </p:nvPr>
        </p:nvSpPr>
        <p:spPr>
          <a:ln/>
        </p:spPr>
        <p:txBody>
          <a:bodyPr/>
          <a:lstStyle>
            <a:lvl1pPr>
              <a:defRPr/>
            </a:lvl1pPr>
          </a:lstStyle>
          <a:p>
            <a:pPr>
              <a:defRPr/>
            </a:pPr>
            <a:fld id="{11EF4DF5-4B0A-7E4C-9774-4DEBD77BBF90}" type="slidenum">
              <a:rPr lang="en-US" altLang="en-US"/>
              <a:pPr>
                <a:defRPr/>
              </a:pPr>
              <a:t>‹#›</a:t>
            </a:fld>
            <a:endParaRPr lang="en-US" altLang="en-US"/>
          </a:p>
        </p:txBody>
      </p:sp>
    </p:spTree>
    <p:extLst>
      <p:ext uri="{BB962C8B-B14F-4D97-AF65-F5344CB8AC3E}">
        <p14:creationId xmlns:p14="http://schemas.microsoft.com/office/powerpoint/2010/main" val="3835070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6CBBD18-A866-A77F-FBED-E352F02C90E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B854171-D7AE-7D65-DCB8-24F46DD0557C}"/>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3306ABD8-18D2-9201-AE8F-01BF973548BF}"/>
              </a:ext>
            </a:extLst>
          </p:cNvPr>
          <p:cNvSpPr>
            <a:spLocks noGrp="1" noChangeArrowheads="1"/>
          </p:cNvSpPr>
          <p:nvPr>
            <p:ph type="sldNum" sz="quarter" idx="12"/>
          </p:nvPr>
        </p:nvSpPr>
        <p:spPr>
          <a:ln/>
        </p:spPr>
        <p:txBody>
          <a:bodyPr/>
          <a:lstStyle>
            <a:lvl1pPr>
              <a:defRPr/>
            </a:lvl1pPr>
          </a:lstStyle>
          <a:p>
            <a:pPr>
              <a:defRPr/>
            </a:pPr>
            <a:fld id="{6F4195F1-9324-A948-B92F-86F35BF16FF4}" type="slidenum">
              <a:rPr lang="en-US" altLang="en-US"/>
              <a:pPr>
                <a:defRPr/>
              </a:pPr>
              <a:t>‹#›</a:t>
            </a:fld>
            <a:endParaRPr lang="en-US" altLang="en-US"/>
          </a:p>
        </p:txBody>
      </p:sp>
    </p:spTree>
    <p:extLst>
      <p:ext uri="{BB962C8B-B14F-4D97-AF65-F5344CB8AC3E}">
        <p14:creationId xmlns:p14="http://schemas.microsoft.com/office/powerpoint/2010/main" val="1178457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4A60D7D-E1C9-C51F-C221-FECE9915AD2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96FC91C-EDBA-0DDC-437F-6D9B86DE2145}"/>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F139462F-2FA4-0B01-E00D-5C212E4EE9FF}"/>
              </a:ext>
            </a:extLst>
          </p:cNvPr>
          <p:cNvSpPr>
            <a:spLocks noGrp="1" noChangeArrowheads="1"/>
          </p:cNvSpPr>
          <p:nvPr>
            <p:ph type="sldNum" sz="quarter" idx="12"/>
          </p:nvPr>
        </p:nvSpPr>
        <p:spPr>
          <a:ln/>
        </p:spPr>
        <p:txBody>
          <a:bodyPr/>
          <a:lstStyle>
            <a:lvl1pPr>
              <a:defRPr/>
            </a:lvl1pPr>
          </a:lstStyle>
          <a:p>
            <a:pPr>
              <a:defRPr/>
            </a:pPr>
            <a:fld id="{F4BE65FC-5981-864B-9E65-42BAF0D9E44B}" type="slidenum">
              <a:rPr lang="en-US" altLang="en-US"/>
              <a:pPr>
                <a:defRPr/>
              </a:pPr>
              <a:t>‹#›</a:t>
            </a:fld>
            <a:endParaRPr lang="en-US" altLang="en-US"/>
          </a:p>
        </p:txBody>
      </p:sp>
    </p:spTree>
    <p:extLst>
      <p:ext uri="{BB962C8B-B14F-4D97-AF65-F5344CB8AC3E}">
        <p14:creationId xmlns:p14="http://schemas.microsoft.com/office/powerpoint/2010/main" val="21607726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E515150-28CC-2FC2-745D-BBF6DE4AF43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E28BA68-3055-3735-2AC0-7438C34A6F5F}"/>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36831AA-79EF-01A8-BE74-A0C00F406504}"/>
              </a:ext>
            </a:extLst>
          </p:cNvPr>
          <p:cNvSpPr>
            <a:spLocks noGrp="1" noChangeArrowheads="1"/>
          </p:cNvSpPr>
          <p:nvPr>
            <p:ph type="sldNum" sz="quarter" idx="12"/>
          </p:nvPr>
        </p:nvSpPr>
        <p:spPr>
          <a:ln/>
        </p:spPr>
        <p:txBody>
          <a:bodyPr/>
          <a:lstStyle>
            <a:lvl1pPr>
              <a:defRPr/>
            </a:lvl1pPr>
          </a:lstStyle>
          <a:p>
            <a:pPr>
              <a:defRPr/>
            </a:pPr>
            <a:fld id="{E0232A32-C296-8244-9561-33351ACEDA15}" type="slidenum">
              <a:rPr lang="en-US" altLang="en-US"/>
              <a:pPr>
                <a:defRPr/>
              </a:pPr>
              <a:t>‹#›</a:t>
            </a:fld>
            <a:endParaRPr lang="en-US" altLang="en-US"/>
          </a:p>
        </p:txBody>
      </p:sp>
    </p:spTree>
    <p:extLst>
      <p:ext uri="{BB962C8B-B14F-4D97-AF65-F5344CB8AC3E}">
        <p14:creationId xmlns:p14="http://schemas.microsoft.com/office/powerpoint/2010/main" val="27758461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1EE0088-3727-E01B-6EF4-A278CEF242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96C67B6-4BE6-D2F5-358D-71ECF869DA5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3888B9C5-898E-0D31-E6A9-9E26EAE1A912}"/>
              </a:ext>
            </a:extLst>
          </p:cNvPr>
          <p:cNvSpPr>
            <a:spLocks noGrp="1" noChangeArrowheads="1"/>
          </p:cNvSpPr>
          <p:nvPr>
            <p:ph type="sldNum" sz="quarter" idx="12"/>
          </p:nvPr>
        </p:nvSpPr>
        <p:spPr>
          <a:ln/>
        </p:spPr>
        <p:txBody>
          <a:bodyPr/>
          <a:lstStyle>
            <a:lvl1pPr>
              <a:defRPr/>
            </a:lvl1pPr>
          </a:lstStyle>
          <a:p>
            <a:pPr>
              <a:defRPr/>
            </a:pPr>
            <a:fld id="{AB27C00B-A4B8-134E-B792-162D186D9674}" type="slidenum">
              <a:rPr lang="en-US" altLang="en-US"/>
              <a:pPr>
                <a:defRPr/>
              </a:pPr>
              <a:t>‹#›</a:t>
            </a:fld>
            <a:endParaRPr lang="en-US" altLang="en-US"/>
          </a:p>
        </p:txBody>
      </p:sp>
    </p:spTree>
    <p:extLst>
      <p:ext uri="{BB962C8B-B14F-4D97-AF65-F5344CB8AC3E}">
        <p14:creationId xmlns:p14="http://schemas.microsoft.com/office/powerpoint/2010/main" val="16278538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C0278C-99A6-A11F-AFF0-88CA6D63BCD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431658D-0282-C1FD-2CA4-4DB2C73504F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8EA1DD4-E16C-E4DE-4BD1-818107F95726}"/>
              </a:ext>
            </a:extLst>
          </p:cNvPr>
          <p:cNvSpPr>
            <a:spLocks noGrp="1" noChangeArrowheads="1"/>
          </p:cNvSpPr>
          <p:nvPr>
            <p:ph type="sldNum" sz="quarter" idx="12"/>
          </p:nvPr>
        </p:nvSpPr>
        <p:spPr>
          <a:ln/>
        </p:spPr>
        <p:txBody>
          <a:bodyPr/>
          <a:lstStyle>
            <a:lvl1pPr>
              <a:defRPr/>
            </a:lvl1pPr>
          </a:lstStyle>
          <a:p>
            <a:pPr>
              <a:defRPr/>
            </a:pPr>
            <a:fld id="{35FAD661-1AE7-6747-8B86-7733DA2098FB}" type="slidenum">
              <a:rPr lang="en-US" altLang="en-US"/>
              <a:pPr>
                <a:defRPr/>
              </a:pPr>
              <a:t>‹#›</a:t>
            </a:fld>
            <a:endParaRPr lang="en-US" altLang="en-US"/>
          </a:p>
        </p:txBody>
      </p:sp>
    </p:spTree>
    <p:extLst>
      <p:ext uri="{BB962C8B-B14F-4D97-AF65-F5344CB8AC3E}">
        <p14:creationId xmlns:p14="http://schemas.microsoft.com/office/powerpoint/2010/main" val="14774913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D71F84D-9552-7AE8-0458-3BCF3F197B2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904A30-0DEF-3A8C-02E4-672C8D28CE2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7BCA2BCE-FBBA-5CB7-4173-7B4336B5EE3E}"/>
              </a:ext>
            </a:extLst>
          </p:cNvPr>
          <p:cNvSpPr>
            <a:spLocks noGrp="1" noChangeArrowheads="1"/>
          </p:cNvSpPr>
          <p:nvPr>
            <p:ph type="sldNum" sz="quarter" idx="12"/>
          </p:nvPr>
        </p:nvSpPr>
        <p:spPr>
          <a:ln/>
        </p:spPr>
        <p:txBody>
          <a:bodyPr/>
          <a:lstStyle>
            <a:lvl1pPr>
              <a:defRPr/>
            </a:lvl1pPr>
          </a:lstStyle>
          <a:p>
            <a:pPr>
              <a:defRPr/>
            </a:pPr>
            <a:fld id="{3838C5EF-0027-D849-9BB6-0425A60F844C}" type="slidenum">
              <a:rPr lang="en-US" altLang="en-US"/>
              <a:pPr>
                <a:defRPr/>
              </a:pPr>
              <a:t>‹#›</a:t>
            </a:fld>
            <a:endParaRPr lang="en-US" altLang="en-US"/>
          </a:p>
        </p:txBody>
      </p:sp>
    </p:spTree>
    <p:extLst>
      <p:ext uri="{BB962C8B-B14F-4D97-AF65-F5344CB8AC3E}">
        <p14:creationId xmlns:p14="http://schemas.microsoft.com/office/powerpoint/2010/main" val="34273668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1B2770A-AB0D-8E81-1D91-923508C645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EF17F1-3F75-FA81-EE91-1F3A423BB3FB}"/>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F6BAD7A1-325B-0DF1-271D-F7958E65A7A1}"/>
              </a:ext>
            </a:extLst>
          </p:cNvPr>
          <p:cNvSpPr>
            <a:spLocks noGrp="1" noChangeArrowheads="1"/>
          </p:cNvSpPr>
          <p:nvPr>
            <p:ph type="sldNum" sz="quarter" idx="12"/>
          </p:nvPr>
        </p:nvSpPr>
        <p:spPr>
          <a:ln/>
        </p:spPr>
        <p:txBody>
          <a:bodyPr/>
          <a:lstStyle>
            <a:lvl1pPr>
              <a:defRPr/>
            </a:lvl1pPr>
          </a:lstStyle>
          <a:p>
            <a:pPr>
              <a:defRPr/>
            </a:pPr>
            <a:fld id="{7D06BF8A-2229-EB4A-9B0F-8A1FBD2DADF0}" type="slidenum">
              <a:rPr lang="en-US" altLang="en-US"/>
              <a:pPr>
                <a:defRPr/>
              </a:pPr>
              <a:t>‹#›</a:t>
            </a:fld>
            <a:endParaRPr lang="en-US" altLang="en-US"/>
          </a:p>
        </p:txBody>
      </p:sp>
    </p:spTree>
    <p:extLst>
      <p:ext uri="{BB962C8B-B14F-4D97-AF65-F5344CB8AC3E}">
        <p14:creationId xmlns:p14="http://schemas.microsoft.com/office/powerpoint/2010/main" val="1950582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86CA07-90BF-FEEE-EFAD-87F29E3DC0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5F1D13-CFEC-3B58-DF8B-77A13CA3E4E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FBF271B-459B-C749-E5E7-982E28B415A4}"/>
              </a:ext>
            </a:extLst>
          </p:cNvPr>
          <p:cNvSpPr>
            <a:spLocks noGrp="1" noChangeArrowheads="1"/>
          </p:cNvSpPr>
          <p:nvPr>
            <p:ph type="sldNum" sz="quarter" idx="12"/>
          </p:nvPr>
        </p:nvSpPr>
        <p:spPr>
          <a:ln/>
        </p:spPr>
        <p:txBody>
          <a:bodyPr/>
          <a:lstStyle>
            <a:lvl1pPr>
              <a:defRPr/>
            </a:lvl1pPr>
          </a:lstStyle>
          <a:p>
            <a:pPr>
              <a:defRPr/>
            </a:pPr>
            <a:fld id="{447BEEC9-8349-5646-A740-24407FF7C3B0}" type="slidenum">
              <a:rPr lang="en-US" altLang="en-US"/>
              <a:pPr>
                <a:defRPr/>
              </a:pPr>
              <a:t>‹#›</a:t>
            </a:fld>
            <a:endParaRPr lang="en-US" altLang="en-US"/>
          </a:p>
        </p:txBody>
      </p:sp>
    </p:spTree>
    <p:extLst>
      <p:ext uri="{BB962C8B-B14F-4D97-AF65-F5344CB8AC3E}">
        <p14:creationId xmlns:p14="http://schemas.microsoft.com/office/powerpoint/2010/main" val="10622168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11CF510-5587-4FC3-81A5-A066CB94BC9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BA2B58-3CFA-085B-2D66-A3037984978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6694DBB2-DA6A-7BEF-3600-1E6153C9A47D}"/>
              </a:ext>
            </a:extLst>
          </p:cNvPr>
          <p:cNvSpPr>
            <a:spLocks noGrp="1" noChangeArrowheads="1"/>
          </p:cNvSpPr>
          <p:nvPr>
            <p:ph type="sldNum" sz="quarter" idx="12"/>
          </p:nvPr>
        </p:nvSpPr>
        <p:spPr>
          <a:ln/>
        </p:spPr>
        <p:txBody>
          <a:bodyPr/>
          <a:lstStyle>
            <a:lvl1pPr>
              <a:defRPr/>
            </a:lvl1pPr>
          </a:lstStyle>
          <a:p>
            <a:pPr>
              <a:defRPr/>
            </a:pPr>
            <a:fld id="{E8BA3C89-7560-0644-85F4-F6044CCEE4A7}" type="slidenum">
              <a:rPr lang="en-US" altLang="en-US"/>
              <a:pPr>
                <a:defRPr/>
              </a:pPr>
              <a:t>‹#›</a:t>
            </a:fld>
            <a:endParaRPr lang="en-US" altLang="en-US"/>
          </a:p>
        </p:txBody>
      </p:sp>
    </p:spTree>
    <p:extLst>
      <p:ext uri="{BB962C8B-B14F-4D97-AF65-F5344CB8AC3E}">
        <p14:creationId xmlns:p14="http://schemas.microsoft.com/office/powerpoint/2010/main" val="41041287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131FCB5-19E5-FB05-498E-AAA8C0BF3A8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0621523-2AB9-C357-F4B5-601285950D6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03B0E14-2280-1F68-EFD8-4BEEBF01FFB8}"/>
              </a:ext>
            </a:extLst>
          </p:cNvPr>
          <p:cNvSpPr>
            <a:spLocks noGrp="1" noChangeArrowheads="1"/>
          </p:cNvSpPr>
          <p:nvPr>
            <p:ph type="sldNum" sz="quarter" idx="12"/>
          </p:nvPr>
        </p:nvSpPr>
        <p:spPr>
          <a:ln/>
        </p:spPr>
        <p:txBody>
          <a:bodyPr/>
          <a:lstStyle>
            <a:lvl1pPr>
              <a:defRPr/>
            </a:lvl1pPr>
          </a:lstStyle>
          <a:p>
            <a:pPr>
              <a:defRPr/>
            </a:pPr>
            <a:fld id="{433947EE-6DED-2048-8515-394F6AAA2251}" type="slidenum">
              <a:rPr lang="en-US" altLang="en-US"/>
              <a:pPr>
                <a:defRPr/>
              </a:pPr>
              <a:t>‹#›</a:t>
            </a:fld>
            <a:endParaRPr lang="en-US" altLang="en-US"/>
          </a:p>
        </p:txBody>
      </p:sp>
    </p:spTree>
    <p:extLst>
      <p:ext uri="{BB962C8B-B14F-4D97-AF65-F5344CB8AC3E}">
        <p14:creationId xmlns:p14="http://schemas.microsoft.com/office/powerpoint/2010/main" val="196724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A170AD0-6532-0534-C7C3-A01BAFEC466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F8376E2-48E8-922C-235A-FCF46B540966}"/>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1249D977-04B8-160B-6C2A-87BE8E703054}"/>
              </a:ext>
            </a:extLst>
          </p:cNvPr>
          <p:cNvSpPr>
            <a:spLocks noGrp="1" noChangeArrowheads="1"/>
          </p:cNvSpPr>
          <p:nvPr>
            <p:ph type="sldNum" sz="quarter" idx="12"/>
          </p:nvPr>
        </p:nvSpPr>
        <p:spPr>
          <a:ln/>
        </p:spPr>
        <p:txBody>
          <a:bodyPr/>
          <a:lstStyle>
            <a:lvl1pPr>
              <a:defRPr/>
            </a:lvl1pPr>
          </a:lstStyle>
          <a:p>
            <a:pPr>
              <a:defRPr/>
            </a:pPr>
            <a:fld id="{97410386-8196-EC4B-9060-F3D6144993FF}" type="slidenum">
              <a:rPr lang="en-US" altLang="en-US"/>
              <a:pPr>
                <a:defRPr/>
              </a:pPr>
              <a:t>‹#›</a:t>
            </a:fld>
            <a:endParaRPr lang="en-US" altLang="en-US"/>
          </a:p>
        </p:txBody>
      </p:sp>
    </p:spTree>
    <p:extLst>
      <p:ext uri="{BB962C8B-B14F-4D97-AF65-F5344CB8AC3E}">
        <p14:creationId xmlns:p14="http://schemas.microsoft.com/office/powerpoint/2010/main" val="9090611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B9725B7-4CD6-D093-AD23-89CC1FC03C4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7B21EF4-8974-16F5-DED1-8D165991EFA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9" name="Rectangle 6">
            <a:extLst>
              <a:ext uri="{FF2B5EF4-FFF2-40B4-BE49-F238E27FC236}">
                <a16:creationId xmlns:a16="http://schemas.microsoft.com/office/drawing/2014/main" id="{0B8A7329-728C-C4D0-CD13-42D362D457A7}"/>
              </a:ext>
            </a:extLst>
          </p:cNvPr>
          <p:cNvSpPr>
            <a:spLocks noGrp="1" noChangeArrowheads="1"/>
          </p:cNvSpPr>
          <p:nvPr>
            <p:ph type="sldNum" sz="quarter" idx="12"/>
          </p:nvPr>
        </p:nvSpPr>
        <p:spPr>
          <a:ln/>
        </p:spPr>
        <p:txBody>
          <a:bodyPr/>
          <a:lstStyle>
            <a:lvl1pPr>
              <a:defRPr/>
            </a:lvl1pPr>
          </a:lstStyle>
          <a:p>
            <a:pPr>
              <a:defRPr/>
            </a:pPr>
            <a:fld id="{71414AE7-B8B4-0443-899D-917C486BB847}" type="slidenum">
              <a:rPr lang="en-US" altLang="en-US"/>
              <a:pPr>
                <a:defRPr/>
              </a:pPr>
              <a:t>‹#›</a:t>
            </a:fld>
            <a:endParaRPr lang="en-US" altLang="en-US"/>
          </a:p>
        </p:txBody>
      </p:sp>
    </p:spTree>
    <p:extLst>
      <p:ext uri="{BB962C8B-B14F-4D97-AF65-F5344CB8AC3E}">
        <p14:creationId xmlns:p14="http://schemas.microsoft.com/office/powerpoint/2010/main" val="41216477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5B5379E-9761-2539-1E2E-8CD6043C669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283DEE9-FA99-C5F9-E619-A7F4F64231B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F36D7F27-BE35-DEAB-82CF-B19C33F5731E}"/>
              </a:ext>
            </a:extLst>
          </p:cNvPr>
          <p:cNvSpPr>
            <a:spLocks noGrp="1" noChangeArrowheads="1"/>
          </p:cNvSpPr>
          <p:nvPr>
            <p:ph type="sldNum" sz="quarter" idx="12"/>
          </p:nvPr>
        </p:nvSpPr>
        <p:spPr>
          <a:ln/>
        </p:spPr>
        <p:txBody>
          <a:bodyPr/>
          <a:lstStyle>
            <a:lvl1pPr>
              <a:defRPr/>
            </a:lvl1pPr>
          </a:lstStyle>
          <a:p>
            <a:pPr>
              <a:defRPr/>
            </a:pPr>
            <a:fld id="{B87F5481-21F1-F147-9800-90DC0270ED83}" type="slidenum">
              <a:rPr lang="en-US" altLang="en-US"/>
              <a:pPr>
                <a:defRPr/>
              </a:pPr>
              <a:t>‹#›</a:t>
            </a:fld>
            <a:endParaRPr lang="en-US" altLang="en-US"/>
          </a:p>
        </p:txBody>
      </p:sp>
    </p:spTree>
    <p:extLst>
      <p:ext uri="{BB962C8B-B14F-4D97-AF65-F5344CB8AC3E}">
        <p14:creationId xmlns:p14="http://schemas.microsoft.com/office/powerpoint/2010/main" val="5271364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43C5BC9-4CA0-7B79-8D3F-097EE8FC91E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539E774-0BA0-37C5-B558-91AD5DF29089}"/>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ABC3595A-E47E-46A0-F499-8A0333D94598}"/>
              </a:ext>
            </a:extLst>
          </p:cNvPr>
          <p:cNvSpPr>
            <a:spLocks noGrp="1" noChangeArrowheads="1"/>
          </p:cNvSpPr>
          <p:nvPr>
            <p:ph type="sldNum" sz="quarter" idx="12"/>
          </p:nvPr>
        </p:nvSpPr>
        <p:spPr>
          <a:ln/>
        </p:spPr>
        <p:txBody>
          <a:bodyPr/>
          <a:lstStyle>
            <a:lvl1pPr>
              <a:defRPr/>
            </a:lvl1pPr>
          </a:lstStyle>
          <a:p>
            <a:pPr>
              <a:defRPr/>
            </a:pPr>
            <a:fld id="{7A166624-4C26-8F4B-BAF9-F2763438BE8B}" type="slidenum">
              <a:rPr lang="en-US" altLang="en-US"/>
              <a:pPr>
                <a:defRPr/>
              </a:pPr>
              <a:t>‹#›</a:t>
            </a:fld>
            <a:endParaRPr lang="en-US" altLang="en-US"/>
          </a:p>
        </p:txBody>
      </p:sp>
    </p:spTree>
    <p:extLst>
      <p:ext uri="{BB962C8B-B14F-4D97-AF65-F5344CB8AC3E}">
        <p14:creationId xmlns:p14="http://schemas.microsoft.com/office/powerpoint/2010/main" val="39888329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D9494A-8E8E-FF4F-0273-33F0D1C80B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0689469-E7AF-3F9F-D99B-65B0D98A607D}"/>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8C302B81-7E5F-86C4-5E15-C73A78617F30}"/>
              </a:ext>
            </a:extLst>
          </p:cNvPr>
          <p:cNvSpPr>
            <a:spLocks noGrp="1" noChangeArrowheads="1"/>
          </p:cNvSpPr>
          <p:nvPr>
            <p:ph type="sldNum" sz="quarter" idx="12"/>
          </p:nvPr>
        </p:nvSpPr>
        <p:spPr>
          <a:ln/>
        </p:spPr>
        <p:txBody>
          <a:bodyPr/>
          <a:lstStyle>
            <a:lvl1pPr>
              <a:defRPr/>
            </a:lvl1pPr>
          </a:lstStyle>
          <a:p>
            <a:pPr>
              <a:defRPr/>
            </a:pPr>
            <a:fld id="{E55E828A-D19C-5F4B-A58F-B8AB270AAFBC}" type="slidenum">
              <a:rPr lang="en-US" altLang="en-US"/>
              <a:pPr>
                <a:defRPr/>
              </a:pPr>
              <a:t>‹#›</a:t>
            </a:fld>
            <a:endParaRPr lang="en-US" altLang="en-US"/>
          </a:p>
        </p:txBody>
      </p:sp>
    </p:spTree>
    <p:extLst>
      <p:ext uri="{BB962C8B-B14F-4D97-AF65-F5344CB8AC3E}">
        <p14:creationId xmlns:p14="http://schemas.microsoft.com/office/powerpoint/2010/main" val="4004765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48AB0E6-7F42-56BC-2263-AC200936A3A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8FA4AE6-C3E8-E679-76FC-A69C0C606937}"/>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76B29AB0-4B3F-6E43-75EF-DF1E827F8195}"/>
              </a:ext>
            </a:extLst>
          </p:cNvPr>
          <p:cNvSpPr>
            <a:spLocks noGrp="1" noChangeArrowheads="1"/>
          </p:cNvSpPr>
          <p:nvPr>
            <p:ph type="sldNum" sz="quarter" idx="12"/>
          </p:nvPr>
        </p:nvSpPr>
        <p:spPr>
          <a:ln/>
        </p:spPr>
        <p:txBody>
          <a:bodyPr/>
          <a:lstStyle>
            <a:lvl1pPr>
              <a:defRPr/>
            </a:lvl1pPr>
          </a:lstStyle>
          <a:p>
            <a:pPr>
              <a:defRPr/>
            </a:pPr>
            <a:fld id="{D4B46436-CF28-9340-90DA-03C3D5ACEBD9}" type="slidenum">
              <a:rPr lang="en-US" altLang="en-US"/>
              <a:pPr>
                <a:defRPr/>
              </a:pPr>
              <a:t>‹#›</a:t>
            </a:fld>
            <a:endParaRPr lang="en-US" altLang="en-US"/>
          </a:p>
        </p:txBody>
      </p:sp>
    </p:spTree>
    <p:extLst>
      <p:ext uri="{BB962C8B-B14F-4D97-AF65-F5344CB8AC3E}">
        <p14:creationId xmlns:p14="http://schemas.microsoft.com/office/powerpoint/2010/main" val="40337922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0FF94F-B955-C379-A7A4-5B89079734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572D7A8-1BC9-C05A-3622-F14ED9B311E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E551EB67-7B7B-21CC-B143-27D5EA40CD18}"/>
              </a:ext>
            </a:extLst>
          </p:cNvPr>
          <p:cNvSpPr>
            <a:spLocks noGrp="1" noChangeArrowheads="1"/>
          </p:cNvSpPr>
          <p:nvPr>
            <p:ph type="sldNum" sz="quarter" idx="12"/>
          </p:nvPr>
        </p:nvSpPr>
        <p:spPr>
          <a:ln/>
        </p:spPr>
        <p:txBody>
          <a:bodyPr/>
          <a:lstStyle>
            <a:lvl1pPr>
              <a:defRPr/>
            </a:lvl1pPr>
          </a:lstStyle>
          <a:p>
            <a:pPr>
              <a:defRPr/>
            </a:pPr>
            <a:fld id="{AE4A2CFC-F32A-E549-A70B-91BB419F395C}" type="slidenum">
              <a:rPr lang="en-US" altLang="en-US"/>
              <a:pPr>
                <a:defRPr/>
              </a:pPr>
              <a:t>‹#›</a:t>
            </a:fld>
            <a:endParaRPr lang="en-US" altLang="en-US"/>
          </a:p>
        </p:txBody>
      </p:sp>
    </p:spTree>
    <p:extLst>
      <p:ext uri="{BB962C8B-B14F-4D97-AF65-F5344CB8AC3E}">
        <p14:creationId xmlns:p14="http://schemas.microsoft.com/office/powerpoint/2010/main" val="35373423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1D665F-72F2-D3B0-4185-CACAB2B7A7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3765EC-F535-5028-430E-0EA696CBE6DE}"/>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6" name="Rectangle 6">
            <a:extLst>
              <a:ext uri="{FF2B5EF4-FFF2-40B4-BE49-F238E27FC236}">
                <a16:creationId xmlns:a16="http://schemas.microsoft.com/office/drawing/2014/main" id="{CAD09CC9-C1D0-C1D0-E036-A6D44DDF3137}"/>
              </a:ext>
            </a:extLst>
          </p:cNvPr>
          <p:cNvSpPr>
            <a:spLocks noGrp="1" noChangeArrowheads="1"/>
          </p:cNvSpPr>
          <p:nvPr>
            <p:ph type="sldNum" sz="quarter" idx="12"/>
          </p:nvPr>
        </p:nvSpPr>
        <p:spPr>
          <a:ln/>
        </p:spPr>
        <p:txBody>
          <a:bodyPr/>
          <a:lstStyle>
            <a:lvl1pPr>
              <a:defRPr/>
            </a:lvl1pPr>
          </a:lstStyle>
          <a:p>
            <a:pPr>
              <a:defRPr/>
            </a:pPr>
            <a:fld id="{446A20B1-A72C-5A47-B8FC-CB2777E562CF}" type="slidenum">
              <a:rPr lang="en-US" altLang="en-US"/>
              <a:pPr>
                <a:defRPr/>
              </a:pPr>
              <a:t>‹#›</a:t>
            </a:fld>
            <a:endParaRPr lang="en-US" altLang="en-US"/>
          </a:p>
        </p:txBody>
      </p:sp>
    </p:spTree>
    <p:extLst>
      <p:ext uri="{BB962C8B-B14F-4D97-AF65-F5344CB8AC3E}">
        <p14:creationId xmlns:p14="http://schemas.microsoft.com/office/powerpoint/2010/main" val="27477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402450D-BC0D-D2BE-9A1E-5F9CFA92592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460A6FD-6CCC-2E73-F9EA-6E27A40A7EB0}"/>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5" name="Rectangle 6">
            <a:extLst>
              <a:ext uri="{FF2B5EF4-FFF2-40B4-BE49-F238E27FC236}">
                <a16:creationId xmlns:a16="http://schemas.microsoft.com/office/drawing/2014/main" id="{86AFE7B9-96FA-CA5B-F29D-EC51DB4108C1}"/>
              </a:ext>
            </a:extLst>
          </p:cNvPr>
          <p:cNvSpPr>
            <a:spLocks noGrp="1" noChangeArrowheads="1"/>
          </p:cNvSpPr>
          <p:nvPr>
            <p:ph type="sldNum" sz="quarter" idx="12"/>
          </p:nvPr>
        </p:nvSpPr>
        <p:spPr>
          <a:ln/>
        </p:spPr>
        <p:txBody>
          <a:bodyPr/>
          <a:lstStyle>
            <a:lvl1pPr>
              <a:defRPr/>
            </a:lvl1pPr>
          </a:lstStyle>
          <a:p>
            <a:pPr>
              <a:defRPr/>
            </a:pPr>
            <a:fld id="{1FEBA0B9-87D4-4D4C-B8EF-71D04744FE03}" type="slidenum">
              <a:rPr lang="en-US" altLang="en-US"/>
              <a:pPr>
                <a:defRPr/>
              </a:pPr>
              <a:t>‹#›</a:t>
            </a:fld>
            <a:endParaRPr lang="en-US" altLang="en-US"/>
          </a:p>
        </p:txBody>
      </p:sp>
    </p:spTree>
    <p:extLst>
      <p:ext uri="{BB962C8B-B14F-4D97-AF65-F5344CB8AC3E}">
        <p14:creationId xmlns:p14="http://schemas.microsoft.com/office/powerpoint/2010/main" val="2545932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06B0377-BDE4-C9C7-7856-E77EFD8E9DF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244A91A-8F3B-888C-5F1C-F4FCF00FED21}"/>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4" name="Rectangle 6">
            <a:extLst>
              <a:ext uri="{FF2B5EF4-FFF2-40B4-BE49-F238E27FC236}">
                <a16:creationId xmlns:a16="http://schemas.microsoft.com/office/drawing/2014/main" id="{7E23F8C8-0329-53EF-2C88-4E8E00E5E788}"/>
              </a:ext>
            </a:extLst>
          </p:cNvPr>
          <p:cNvSpPr>
            <a:spLocks noGrp="1" noChangeArrowheads="1"/>
          </p:cNvSpPr>
          <p:nvPr>
            <p:ph type="sldNum" sz="quarter" idx="12"/>
          </p:nvPr>
        </p:nvSpPr>
        <p:spPr>
          <a:ln/>
        </p:spPr>
        <p:txBody>
          <a:bodyPr/>
          <a:lstStyle>
            <a:lvl1pPr>
              <a:defRPr/>
            </a:lvl1pPr>
          </a:lstStyle>
          <a:p>
            <a:pPr>
              <a:defRPr/>
            </a:pPr>
            <a:fld id="{4D121686-8F87-284F-A4BE-6421A5CF7A31}" type="slidenum">
              <a:rPr lang="en-US" altLang="en-US"/>
              <a:pPr>
                <a:defRPr/>
              </a:pPr>
              <a:t>‹#›</a:t>
            </a:fld>
            <a:endParaRPr lang="en-US" altLang="en-US"/>
          </a:p>
        </p:txBody>
      </p:sp>
    </p:spTree>
    <p:extLst>
      <p:ext uri="{BB962C8B-B14F-4D97-AF65-F5344CB8AC3E}">
        <p14:creationId xmlns:p14="http://schemas.microsoft.com/office/powerpoint/2010/main" val="4157739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921876F-2D3D-0F48-791B-801BF20458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9200621-81CB-F881-0D5C-D2AC68272602}"/>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BAB59A2D-AB71-0CE8-AC8D-4FEF303EDC62}"/>
              </a:ext>
            </a:extLst>
          </p:cNvPr>
          <p:cNvSpPr>
            <a:spLocks noGrp="1" noChangeArrowheads="1"/>
          </p:cNvSpPr>
          <p:nvPr>
            <p:ph type="sldNum" sz="quarter" idx="12"/>
          </p:nvPr>
        </p:nvSpPr>
        <p:spPr>
          <a:ln/>
        </p:spPr>
        <p:txBody>
          <a:bodyPr/>
          <a:lstStyle>
            <a:lvl1pPr>
              <a:defRPr/>
            </a:lvl1pPr>
          </a:lstStyle>
          <a:p>
            <a:pPr>
              <a:defRPr/>
            </a:pPr>
            <a:fld id="{76EB4D06-1366-5349-857C-1AA11F331C35}" type="slidenum">
              <a:rPr lang="en-US" altLang="en-US"/>
              <a:pPr>
                <a:defRPr/>
              </a:pPr>
              <a:t>‹#›</a:t>
            </a:fld>
            <a:endParaRPr lang="en-US" altLang="en-US"/>
          </a:p>
        </p:txBody>
      </p:sp>
    </p:spTree>
    <p:extLst>
      <p:ext uri="{BB962C8B-B14F-4D97-AF65-F5344CB8AC3E}">
        <p14:creationId xmlns:p14="http://schemas.microsoft.com/office/powerpoint/2010/main" val="3005606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EFCB39F-E0DF-31CD-CD04-1F90C71E508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20FBD6-B33E-CC05-551B-4E8BF427C7F4}"/>
              </a:ext>
            </a:extLst>
          </p:cNvPr>
          <p:cNvSpPr>
            <a:spLocks noGrp="1" noChangeArrowheads="1"/>
          </p:cNvSpPr>
          <p:nvPr>
            <p:ph type="ftr" sz="quarter" idx="11"/>
          </p:nvPr>
        </p:nvSpPr>
        <p:spPr>
          <a:ln/>
        </p:spPr>
        <p:txBody>
          <a:bodyPr/>
          <a:lstStyle>
            <a:lvl1pPr>
              <a:defRPr/>
            </a:lvl1pPr>
          </a:lstStyle>
          <a:p>
            <a:pPr>
              <a:defRPr/>
            </a:pPr>
            <a:r>
              <a:rPr lang="en-US"/>
              <a:t>Planetary Sciences</a:t>
            </a:r>
          </a:p>
        </p:txBody>
      </p:sp>
      <p:sp>
        <p:nvSpPr>
          <p:cNvPr id="7" name="Rectangle 6">
            <a:extLst>
              <a:ext uri="{FF2B5EF4-FFF2-40B4-BE49-F238E27FC236}">
                <a16:creationId xmlns:a16="http://schemas.microsoft.com/office/drawing/2014/main" id="{1634258D-6C33-8053-3F84-AB213E2737A0}"/>
              </a:ext>
            </a:extLst>
          </p:cNvPr>
          <p:cNvSpPr>
            <a:spLocks noGrp="1" noChangeArrowheads="1"/>
          </p:cNvSpPr>
          <p:nvPr>
            <p:ph type="sldNum" sz="quarter" idx="12"/>
          </p:nvPr>
        </p:nvSpPr>
        <p:spPr>
          <a:ln/>
        </p:spPr>
        <p:txBody>
          <a:bodyPr/>
          <a:lstStyle>
            <a:lvl1pPr>
              <a:defRPr/>
            </a:lvl1pPr>
          </a:lstStyle>
          <a:p>
            <a:pPr>
              <a:defRPr/>
            </a:pPr>
            <a:fld id="{3EAF2E90-5B6B-D14F-98BE-2554724786FC}" type="slidenum">
              <a:rPr lang="en-US" altLang="en-US"/>
              <a:pPr>
                <a:defRPr/>
              </a:pPr>
              <a:t>‹#›</a:t>
            </a:fld>
            <a:endParaRPr lang="en-US" altLang="en-US"/>
          </a:p>
        </p:txBody>
      </p:sp>
    </p:spTree>
    <p:extLst>
      <p:ext uri="{BB962C8B-B14F-4D97-AF65-F5344CB8AC3E}">
        <p14:creationId xmlns:p14="http://schemas.microsoft.com/office/powerpoint/2010/main" val="123584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2B933FE-0CC1-4B85-CCC9-7CB70B0180C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0B6CB67-F4A7-2B24-D79B-25B863FF7DC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98C716C-3FF3-06B6-BA81-25B3CD3D7DB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2C42DE7C-E9F1-6518-2A64-2C0F8625721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07E0732C-0307-0FEA-F9B6-9AEDC8F3D40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3D1727E8-1BA9-0843-9C82-E122E60491C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912" r:id="rId1"/>
    <p:sldLayoutId id="2147484913" r:id="rId2"/>
    <p:sldLayoutId id="2147484914" r:id="rId3"/>
    <p:sldLayoutId id="2147484915" r:id="rId4"/>
    <p:sldLayoutId id="2147484916" r:id="rId5"/>
    <p:sldLayoutId id="2147484917" r:id="rId6"/>
    <p:sldLayoutId id="2147484918" r:id="rId7"/>
    <p:sldLayoutId id="2147484919" r:id="rId8"/>
    <p:sldLayoutId id="2147484920" r:id="rId9"/>
    <p:sldLayoutId id="2147484921" r:id="rId10"/>
    <p:sldLayoutId id="2147484922" r:id="rId11"/>
    <p:sldLayoutId id="2147485005" r:id="rId12"/>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2317A9-1664-29C5-4A63-2DE95B7F2FC7}"/>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6AA9DB6-F870-D7C9-795A-F0BD2B24142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9E861ED-5018-556F-C11E-03F61B29093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C5BE51F-C373-A34A-0B9D-DE1B31485F56}"/>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9AEBD4D6-189D-1CC1-9F05-D784C27CF2B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3B1B8489-E7C8-3749-9D24-CCAB2CD1F90C}" type="slidenum">
              <a:rPr lang="en-US" altLang="en-US"/>
              <a:pPr>
                <a:defRPr/>
              </a:pPr>
              <a:t>‹#›</a:t>
            </a:fld>
            <a:endParaRPr lang="en-US" altLang="en-US"/>
          </a:p>
        </p:txBody>
      </p:sp>
    </p:spTree>
    <p:extLst>
      <p:ext uri="{BB962C8B-B14F-4D97-AF65-F5344CB8AC3E}">
        <p14:creationId xmlns:p14="http://schemas.microsoft.com/office/powerpoint/2010/main" val="2800408370"/>
      </p:ext>
    </p:extLst>
  </p:cSld>
  <p:clrMap bg1="lt1" tx1="dk1" bg2="lt2" tx2="dk2" accent1="accent1" accent2="accent2" accent3="accent3" accent4="accent4" accent5="accent5" accent6="accent6" hlink="hlink" folHlink="folHlink"/>
  <p:sldLayoutIdLst>
    <p:sldLayoutId id="2147484957" r:id="rId1"/>
    <p:sldLayoutId id="2147484958" r:id="rId2"/>
    <p:sldLayoutId id="2147484959" r:id="rId3"/>
    <p:sldLayoutId id="2147484960" r:id="rId4"/>
    <p:sldLayoutId id="2147484961" r:id="rId5"/>
    <p:sldLayoutId id="2147484962" r:id="rId6"/>
    <p:sldLayoutId id="2147484963" r:id="rId7"/>
    <p:sldLayoutId id="2147484964" r:id="rId8"/>
    <p:sldLayoutId id="2147484965" r:id="rId9"/>
    <p:sldLayoutId id="2147484966" r:id="rId10"/>
    <p:sldLayoutId id="2147484967"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225A6849-8AA5-502A-AF2F-5542EA9D629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6B82BA7E-DBF5-01EA-BC9F-D377A59A6ED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863F677-CB10-E27E-FA7C-0BF043D1BDD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AAC6D5AF-4BC0-D410-B33C-23295D9D521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1AC1C67F-089D-87D2-5CCD-BC915E3E725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5BDF5C0-5C2A-FA40-BC3A-31DA4A5E2B22}" type="slidenum">
              <a:rPr lang="en-US" altLang="en-US"/>
              <a:pPr>
                <a:defRPr/>
              </a:pPr>
              <a:t>‹#›</a:t>
            </a:fld>
            <a:endParaRPr lang="en-US" altLang="en-US"/>
          </a:p>
        </p:txBody>
      </p:sp>
    </p:spTree>
    <p:extLst>
      <p:ext uri="{BB962C8B-B14F-4D97-AF65-F5344CB8AC3E}">
        <p14:creationId xmlns:p14="http://schemas.microsoft.com/office/powerpoint/2010/main" val="199895316"/>
      </p:ext>
    </p:extLst>
  </p:cSld>
  <p:clrMap bg1="lt1" tx1="dk1" bg2="lt2" tx2="dk2" accent1="accent1" accent2="accent2" accent3="accent3" accent4="accent4" accent5="accent5" accent6="accent6" hlink="hlink" folHlink="folHlink"/>
  <p:sldLayoutIdLst>
    <p:sldLayoutId id="2147484969" r:id="rId1"/>
    <p:sldLayoutId id="2147484970" r:id="rId2"/>
    <p:sldLayoutId id="2147484971" r:id="rId3"/>
    <p:sldLayoutId id="2147484972" r:id="rId4"/>
    <p:sldLayoutId id="2147484973" r:id="rId5"/>
    <p:sldLayoutId id="2147484974" r:id="rId6"/>
    <p:sldLayoutId id="2147484975" r:id="rId7"/>
    <p:sldLayoutId id="2147484976" r:id="rId8"/>
    <p:sldLayoutId id="2147484977" r:id="rId9"/>
    <p:sldLayoutId id="2147484978" r:id="rId10"/>
    <p:sldLayoutId id="214748497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BDCF45BD-D0AB-3BC0-EAB9-51F8A70E197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a:extLst>
              <a:ext uri="{FF2B5EF4-FFF2-40B4-BE49-F238E27FC236}">
                <a16:creationId xmlns:a16="http://schemas.microsoft.com/office/drawing/2014/main" id="{26335C2D-C09E-490D-F84D-445B8F805A7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0884" name="Rectangle 4">
            <a:extLst>
              <a:ext uri="{FF2B5EF4-FFF2-40B4-BE49-F238E27FC236}">
                <a16:creationId xmlns:a16="http://schemas.microsoft.com/office/drawing/2014/main" id="{DC9BE133-688E-AABB-4B04-07C8FD25CBA0}"/>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Arial" charset="0"/>
                <a:ea typeface="ＭＳ Ｐゴシック" charset="0"/>
                <a:cs typeface="ＭＳ Ｐゴシック" charset="0"/>
              </a:defRPr>
            </a:lvl1pPr>
          </a:lstStyle>
          <a:p>
            <a:pPr>
              <a:defRPr/>
            </a:pPr>
            <a:endParaRPr lang="en-US"/>
          </a:p>
        </p:txBody>
      </p:sp>
      <p:sp>
        <p:nvSpPr>
          <p:cNvPr id="250885" name="Rectangle 5">
            <a:extLst>
              <a:ext uri="{FF2B5EF4-FFF2-40B4-BE49-F238E27FC236}">
                <a16:creationId xmlns:a16="http://schemas.microsoft.com/office/drawing/2014/main" id="{F5A1E223-BF40-FC7B-5569-6498C839DF1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Arial" charset="0"/>
                <a:ea typeface="ＭＳ Ｐゴシック" charset="0"/>
                <a:cs typeface="ＭＳ Ｐゴシック" charset="0"/>
              </a:defRPr>
            </a:lvl1pPr>
          </a:lstStyle>
          <a:p>
            <a:pPr>
              <a:defRPr/>
            </a:pPr>
            <a:r>
              <a:rPr lang="en-US"/>
              <a:t>Planetary Sciences</a:t>
            </a:r>
          </a:p>
        </p:txBody>
      </p:sp>
      <p:sp>
        <p:nvSpPr>
          <p:cNvPr id="250886" name="Rectangle 6">
            <a:extLst>
              <a:ext uri="{FF2B5EF4-FFF2-40B4-BE49-F238E27FC236}">
                <a16:creationId xmlns:a16="http://schemas.microsoft.com/office/drawing/2014/main" id="{8216C4A9-8F1F-6A3D-F52E-6DDA562BB0F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atin typeface="Arial" panose="020B0604020202020204" pitchFamily="34" charset="0"/>
              </a:defRPr>
            </a:lvl1pPr>
          </a:lstStyle>
          <a:p>
            <a:pPr>
              <a:defRPr/>
            </a:pPr>
            <a:fld id="{61741B3F-F048-6141-8A45-EF54924110EB}" type="slidenum">
              <a:rPr lang="en-US" altLang="en-US"/>
              <a:pPr>
                <a:defRPr/>
              </a:pPr>
              <a:t>‹#›</a:t>
            </a:fld>
            <a:endParaRPr lang="en-US" altLang="en-US"/>
          </a:p>
        </p:txBody>
      </p:sp>
    </p:spTree>
    <p:extLst>
      <p:ext uri="{BB962C8B-B14F-4D97-AF65-F5344CB8AC3E}">
        <p14:creationId xmlns:p14="http://schemas.microsoft.com/office/powerpoint/2010/main" val="1504858367"/>
      </p:ext>
    </p:extLst>
  </p:cSld>
  <p:clrMap bg1="dk2" tx1="lt1" bg2="dk1" tx2="lt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 id="2147484990" r:id="rId10"/>
    <p:sldLayoutId id="214748499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9E2275F8-D4DB-58AE-49E5-90B722706A3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5107" name="Rectangle 3">
            <a:extLst>
              <a:ext uri="{FF2B5EF4-FFF2-40B4-BE49-F238E27FC236}">
                <a16:creationId xmlns:a16="http://schemas.microsoft.com/office/drawing/2014/main" id="{F8E67690-D5CF-0CCD-B701-FF8EB83A589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1C59C63-F029-F2BC-97D4-47C2589DEA8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aseline="0">
                <a:latin typeface="Times New Roman" charset="0"/>
                <a:ea typeface="ＭＳ Ｐゴシック" charset="0"/>
                <a:cs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3EEF1D60-391F-9F43-F793-D12768AFE28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latin typeface="Times New Roman" charset="0"/>
                <a:ea typeface="ＭＳ Ｐゴシック" charset="0"/>
                <a:cs typeface="ＭＳ Ｐゴシック" charset="0"/>
              </a:defRPr>
            </a:lvl1pPr>
          </a:lstStyle>
          <a:p>
            <a:pPr>
              <a:defRPr/>
            </a:pPr>
            <a:r>
              <a:rPr lang="en-US"/>
              <a:t>Planetary Sciences</a:t>
            </a:r>
          </a:p>
        </p:txBody>
      </p:sp>
      <p:sp>
        <p:nvSpPr>
          <p:cNvPr id="1030" name="Rectangle 6">
            <a:extLst>
              <a:ext uri="{FF2B5EF4-FFF2-40B4-BE49-F238E27FC236}">
                <a16:creationId xmlns:a16="http://schemas.microsoft.com/office/drawing/2014/main" id="{8B56BD8A-3B88-6729-6B53-6710B61797D2}"/>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lvl1pPr>
          </a:lstStyle>
          <a:p>
            <a:pPr>
              <a:defRPr/>
            </a:pPr>
            <a:fld id="{C223ACC6-58AF-A54C-9C98-CA63D1D912D4}" type="slidenum">
              <a:rPr lang="en-US" altLang="en-US"/>
              <a:pPr>
                <a:defRPr/>
              </a:pPr>
              <a:t>‹#›</a:t>
            </a:fld>
            <a:endParaRPr lang="en-US" altLang="en-US"/>
          </a:p>
        </p:txBody>
      </p:sp>
    </p:spTree>
    <p:extLst>
      <p:ext uri="{BB962C8B-B14F-4D97-AF65-F5344CB8AC3E}">
        <p14:creationId xmlns:p14="http://schemas.microsoft.com/office/powerpoint/2010/main" val="1894496590"/>
      </p:ext>
    </p:extLst>
  </p:cSld>
  <p:clrMap bg1="lt1" tx1="dk1" bg2="lt2" tx2="dk2" accent1="accent1" accent2="accent2" accent3="accent3" accent4="accent4" accent5="accent5" accent6="accent6" hlink="hlink" folHlink="folHlink"/>
  <p:sldLayoutIdLst>
    <p:sldLayoutId id="2147484994" r:id="rId1"/>
    <p:sldLayoutId id="2147484995" r:id="rId2"/>
    <p:sldLayoutId id="2147484996" r:id="rId3"/>
    <p:sldLayoutId id="2147484997" r:id="rId4"/>
    <p:sldLayoutId id="2147484998" r:id="rId5"/>
    <p:sldLayoutId id="2147484999" r:id="rId6"/>
    <p:sldLayoutId id="2147485000" r:id="rId7"/>
    <p:sldLayoutId id="2147485001" r:id="rId8"/>
    <p:sldLayoutId id="2147485002" r:id="rId9"/>
    <p:sldLayoutId id="2147485003" r:id="rId10"/>
    <p:sldLayoutId id="2147485004"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6A198BC2-215E-9DF0-D4DF-B99297D527DB}"/>
              </a:ext>
            </a:extLst>
          </p:cNvPr>
          <p:cNvSpPr>
            <a:spLocks noGrp="1" noChangeArrowheads="1"/>
          </p:cNvSpPr>
          <p:nvPr>
            <p:ph type="title"/>
          </p:nvPr>
        </p:nvSpPr>
        <p:spPr>
          <a:xfrm>
            <a:off x="6400800" y="152400"/>
            <a:ext cx="2667000" cy="2209800"/>
          </a:xfrm>
        </p:spPr>
        <p:txBody>
          <a:bodyPr/>
          <a:lstStyle/>
          <a:p>
            <a:pPr eaLnBrk="1" hangingPunct="1"/>
            <a:r>
              <a:rPr lang="en-US" altLang="en-US" b="1" dirty="0">
                <a:solidFill>
                  <a:schemeClr val="bg1"/>
                </a:solidFill>
                <a:ea typeface="ＭＳ Ｐゴシック" panose="020B0600070205080204" pitchFamily="34" charset="-128"/>
              </a:rPr>
              <a:t>Where</a:t>
            </a:r>
            <a:br>
              <a:rPr lang="en-US" altLang="en-US" b="1" dirty="0">
                <a:solidFill>
                  <a:schemeClr val="bg1"/>
                </a:solidFill>
                <a:ea typeface="ＭＳ Ｐゴシック" panose="020B0600070205080204" pitchFamily="34" charset="-128"/>
              </a:rPr>
            </a:br>
            <a:r>
              <a:rPr lang="en-US" altLang="en-US" b="1" dirty="0">
                <a:solidFill>
                  <a:schemeClr val="bg1"/>
                </a:solidFill>
                <a:ea typeface="ＭＳ Ｐゴシック" panose="020B0600070205080204" pitchFamily="34" charset="-128"/>
              </a:rPr>
              <a:t>is</a:t>
            </a:r>
            <a:br>
              <a:rPr lang="en-US" altLang="en-US" b="1" dirty="0">
                <a:solidFill>
                  <a:schemeClr val="bg1"/>
                </a:solidFill>
                <a:ea typeface="ＭＳ Ｐゴシック" panose="020B0600070205080204" pitchFamily="34" charset="-128"/>
              </a:rPr>
            </a:br>
            <a:r>
              <a:rPr lang="en-US" altLang="en-US" b="1" dirty="0">
                <a:solidFill>
                  <a:schemeClr val="bg1"/>
                </a:solidFill>
                <a:ea typeface="ＭＳ Ｐゴシック" panose="020B0600070205080204" pitchFamily="34" charset="-128"/>
              </a:rPr>
              <a:t>this?</a:t>
            </a:r>
          </a:p>
        </p:txBody>
      </p:sp>
      <p:pic>
        <p:nvPicPr>
          <p:cNvPr id="260099" name="Picture 7" descr="Hexagon_on_Saturn.png">
            <a:extLst>
              <a:ext uri="{FF2B5EF4-FFF2-40B4-BE49-F238E27FC236}">
                <a16:creationId xmlns:a16="http://schemas.microsoft.com/office/drawing/2014/main" id="{CB5BF8C5-8D91-C518-C474-279F83BA01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62484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9D59A08D-DF9C-5B9E-3DB9-E80CC611FF4A}"/>
              </a:ext>
            </a:extLst>
          </p:cNvPr>
          <p:cNvSpPr>
            <a:spLocks noGrp="1" noChangeArrowheads="1"/>
          </p:cNvSpPr>
          <p:nvPr>
            <p:ph type="title"/>
          </p:nvPr>
        </p:nvSpPr>
        <p:spPr>
          <a:xfrm>
            <a:off x="685800" y="0"/>
            <a:ext cx="7772400" cy="838200"/>
          </a:xfrm>
        </p:spPr>
        <p:txBody>
          <a:bodyPr/>
          <a:lstStyle/>
          <a:p>
            <a:pPr eaLnBrk="1" hangingPunct="1"/>
            <a:r>
              <a:rPr lang="en-US" altLang="en-US" b="1" dirty="0">
                <a:solidFill>
                  <a:srgbClr val="FFFFFF"/>
                </a:solidFill>
                <a:ea typeface="ＭＳ Ｐゴシック" panose="020B0600070205080204" pitchFamily="34" charset="-128"/>
              </a:rPr>
              <a:t>Weather: Mars</a:t>
            </a:r>
            <a:endParaRPr lang="en-US" altLang="en-US" dirty="0">
              <a:solidFill>
                <a:srgbClr val="FFFFFF"/>
              </a:solidFill>
              <a:ea typeface="ＭＳ Ｐゴシック" panose="020B0600070205080204" pitchFamily="34" charset="-128"/>
            </a:endParaRPr>
          </a:p>
        </p:txBody>
      </p:sp>
      <p:pic>
        <p:nvPicPr>
          <p:cNvPr id="3" name="Picture 2" descr="A graph of different colored lines&#10;&#10;Description automatically generated with medium confidence">
            <a:extLst>
              <a:ext uri="{FF2B5EF4-FFF2-40B4-BE49-F238E27FC236}">
                <a16:creationId xmlns:a16="http://schemas.microsoft.com/office/drawing/2014/main" id="{C9379F7D-FD25-6E6D-A97C-62F92D281472}"/>
              </a:ext>
            </a:extLst>
          </p:cNvPr>
          <p:cNvPicPr>
            <a:picLocks noChangeAspect="1"/>
          </p:cNvPicPr>
          <p:nvPr/>
        </p:nvPicPr>
        <p:blipFill>
          <a:blip r:embed="rId3"/>
          <a:stretch>
            <a:fillRect/>
          </a:stretch>
        </p:blipFill>
        <p:spPr>
          <a:xfrm>
            <a:off x="609600" y="838200"/>
            <a:ext cx="7772400" cy="5140800"/>
          </a:xfrm>
          <a:prstGeom prst="rect">
            <a:avLst/>
          </a:prstGeom>
        </p:spPr>
      </p:pic>
      <p:sp>
        <p:nvSpPr>
          <p:cNvPr id="5" name="TextBox 4">
            <a:extLst>
              <a:ext uri="{FF2B5EF4-FFF2-40B4-BE49-F238E27FC236}">
                <a16:creationId xmlns:a16="http://schemas.microsoft.com/office/drawing/2014/main" id="{1565142C-AB6F-8502-29A9-782A9A270F1A}"/>
              </a:ext>
            </a:extLst>
          </p:cNvPr>
          <p:cNvSpPr txBox="1"/>
          <p:nvPr/>
        </p:nvSpPr>
        <p:spPr>
          <a:xfrm>
            <a:off x="2514600" y="6172200"/>
            <a:ext cx="4114800"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Perseverance location at </a:t>
            </a:r>
            <a:r>
              <a:rPr kumimoji="0" lang="en-US" alt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Jezero</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Crater</a:t>
            </a:r>
          </a:p>
        </p:txBody>
      </p:sp>
      <p:sp>
        <p:nvSpPr>
          <p:cNvPr id="6" name="TextBox 5">
            <a:extLst>
              <a:ext uri="{FF2B5EF4-FFF2-40B4-BE49-F238E27FC236}">
                <a16:creationId xmlns:a16="http://schemas.microsoft.com/office/drawing/2014/main" id="{3F1B0D5B-97F2-4A87-C908-C2BB1BD0B93C}"/>
              </a:ext>
            </a:extLst>
          </p:cNvPr>
          <p:cNvSpPr txBox="1"/>
          <p:nvPr/>
        </p:nvSpPr>
        <p:spPr>
          <a:xfrm>
            <a:off x="7086600" y="6172200"/>
            <a:ext cx="1905000"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Munguira</a:t>
            </a:r>
            <a:r>
              <a:rPr kumimoji="0" lang="en-US"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+ 2024</a:t>
            </a:r>
          </a:p>
        </p:txBody>
      </p:sp>
    </p:spTree>
    <p:extLst>
      <p:ext uri="{BB962C8B-B14F-4D97-AF65-F5344CB8AC3E}">
        <p14:creationId xmlns:p14="http://schemas.microsoft.com/office/powerpoint/2010/main" val="2774718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7BDDE6A4-DF0E-F347-38FE-49A91E3445CC}"/>
              </a:ext>
            </a:extLst>
          </p:cNvPr>
          <p:cNvSpPr>
            <a:spLocks noGrp="1" noChangeArrowheads="1"/>
          </p:cNvSpPr>
          <p:nvPr>
            <p:ph type="title"/>
          </p:nvPr>
        </p:nvSpPr>
        <p:spPr>
          <a:xfrm>
            <a:off x="685800" y="0"/>
            <a:ext cx="7772400" cy="838200"/>
          </a:xfrm>
        </p:spPr>
        <p:txBody>
          <a:bodyPr/>
          <a:lstStyle/>
          <a:p>
            <a:pPr eaLnBrk="1" hangingPunct="1"/>
            <a:r>
              <a:rPr lang="en-US" altLang="en-US" b="1" dirty="0">
                <a:ea typeface="ＭＳ Ｐゴシック" panose="020B0600070205080204" pitchFamily="34" charset="-128"/>
              </a:rPr>
              <a:t>Weather: Terrestrials</a:t>
            </a:r>
            <a:endParaRPr lang="en-US" altLang="en-US" dirty="0">
              <a:ea typeface="ＭＳ Ｐゴシック" panose="020B0600070205080204" pitchFamily="34" charset="-128"/>
            </a:endParaRPr>
          </a:p>
        </p:txBody>
      </p:sp>
      <p:sp>
        <p:nvSpPr>
          <p:cNvPr id="233475" name="Text Box 3">
            <a:extLst>
              <a:ext uri="{FF2B5EF4-FFF2-40B4-BE49-F238E27FC236}">
                <a16:creationId xmlns:a16="http://schemas.microsoft.com/office/drawing/2014/main" id="{393A91A7-76DC-C856-B7C0-B5ABB172E65F}"/>
              </a:ext>
            </a:extLst>
          </p:cNvPr>
          <p:cNvSpPr txBox="1">
            <a:spLocks noChangeArrowheads="1"/>
          </p:cNvSpPr>
          <p:nvPr/>
        </p:nvSpPr>
        <p:spPr bwMode="auto">
          <a:xfrm>
            <a:off x="479425" y="762000"/>
            <a:ext cx="7972054" cy="6022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VENUS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surface (0 km) winds are almost non-existent in isothermal lower atm</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tropospheric winds (60 km) in same direction as planet rotates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circle Venus in 4 days … 100 m/s = 220 mi/</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hr</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superrotating</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winds because Venus rotates once every 240 days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MARS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substantial condensation flows of CO</a:t>
            </a:r>
            <a:r>
              <a:rPr kumimoji="0" lang="en-US" altLang="en-US" sz="2000" b="0" i="0" u="none" strike="noStrike" kern="1200" cap="none" spc="0" normalizeH="0" baseline="-25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2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from one pole to another</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strong thermal tide (day/night) winds … dune production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~50 m/s = ~100 mi/</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rPr>
              <a:t>hr</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winds pick up dust and make dust devils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build to runaway dust storms</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extreme topography leads to eddies</a:t>
            </a:r>
          </a:p>
          <a:p>
            <a:pPr marL="342900" marR="0" lvl="0" indent="-342900" algn="l" defTabSz="914400" rtl="0" eaLnBrk="1" fontAlgn="base" latinLnBrk="0" hangingPunct="1">
              <a:lnSpc>
                <a:spcPct val="100000"/>
              </a:lnSpc>
              <a:spcBef>
                <a:spcPct val="0"/>
              </a:spcBef>
              <a:spcAft>
                <a:spcPct val="0"/>
              </a:spcAft>
              <a:buClrTx/>
              <a:buSzTx/>
              <a:buFontTx/>
              <a:buChar char="•"/>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TITAN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constantly hazy</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CH</a:t>
            </a:r>
            <a:r>
              <a:rPr kumimoji="0" lang="en-US" altLang="en-US" sz="2000" b="0" i="0" u="none" strike="noStrike" kern="1200" cap="none" spc="0" normalizeH="0" baseline="-25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clouds and rain</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enough wind to create dunes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3475">
                                            <p:txEl>
                                              <p:pRg st="2" end="2"/>
                                            </p:txEl>
                                          </p:spTgt>
                                        </p:tgtEl>
                                        <p:attrNameLst>
                                          <p:attrName>style.visibility</p:attrName>
                                        </p:attrNameLst>
                                      </p:cBhvr>
                                      <p:to>
                                        <p:strVal val="visible"/>
                                      </p:to>
                                    </p:set>
                                    <p:animEffect transition="in" filter="fade">
                                      <p:cBhvr>
                                        <p:cTn id="7" dur="2000"/>
                                        <p:tgtEl>
                                          <p:spTgt spid="23347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3475">
                                            <p:txEl>
                                              <p:pRg st="3" end="3"/>
                                            </p:txEl>
                                          </p:spTgt>
                                        </p:tgtEl>
                                        <p:attrNameLst>
                                          <p:attrName>style.visibility</p:attrName>
                                        </p:attrNameLst>
                                      </p:cBhvr>
                                      <p:to>
                                        <p:strVal val="visible"/>
                                      </p:to>
                                    </p:set>
                                    <p:animEffect transition="in" filter="fade">
                                      <p:cBhvr>
                                        <p:cTn id="12" dur="2000"/>
                                        <p:tgtEl>
                                          <p:spTgt spid="233475">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33475">
                                            <p:txEl>
                                              <p:pRg st="4" end="4"/>
                                            </p:txEl>
                                          </p:spTgt>
                                        </p:tgtEl>
                                        <p:attrNameLst>
                                          <p:attrName>style.visibility</p:attrName>
                                        </p:attrNameLst>
                                      </p:cBhvr>
                                      <p:to>
                                        <p:strVal val="visible"/>
                                      </p:to>
                                    </p:set>
                                    <p:animEffect transition="in" filter="fade">
                                      <p:cBhvr>
                                        <p:cTn id="15" dur="2000"/>
                                        <p:tgtEl>
                                          <p:spTgt spid="233475">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33475">
                                            <p:txEl>
                                              <p:pRg st="5" end="5"/>
                                            </p:txEl>
                                          </p:spTgt>
                                        </p:tgtEl>
                                        <p:attrNameLst>
                                          <p:attrName>style.visibility</p:attrName>
                                        </p:attrNameLst>
                                      </p:cBhvr>
                                      <p:to>
                                        <p:strVal val="visible"/>
                                      </p:to>
                                    </p:set>
                                    <p:animEffect transition="in" filter="fade">
                                      <p:cBhvr>
                                        <p:cTn id="18" dur="2000"/>
                                        <p:tgtEl>
                                          <p:spTgt spid="233475">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3475">
                                            <p:txEl>
                                              <p:pRg st="9" end="9"/>
                                            </p:txEl>
                                          </p:spTgt>
                                        </p:tgtEl>
                                        <p:attrNameLst>
                                          <p:attrName>style.visibility</p:attrName>
                                        </p:attrNameLst>
                                      </p:cBhvr>
                                      <p:to>
                                        <p:strVal val="visible"/>
                                      </p:to>
                                    </p:set>
                                    <p:animEffect transition="in" filter="fade">
                                      <p:cBhvr>
                                        <p:cTn id="23" dur="2000"/>
                                        <p:tgtEl>
                                          <p:spTgt spid="233475">
                                            <p:txEl>
                                              <p:pRg st="9" end="9"/>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3475">
                                            <p:txEl>
                                              <p:pRg st="10" end="10"/>
                                            </p:txEl>
                                          </p:spTgt>
                                        </p:tgtEl>
                                        <p:attrNameLst>
                                          <p:attrName>style.visibility</p:attrName>
                                        </p:attrNameLst>
                                      </p:cBhvr>
                                      <p:to>
                                        <p:strVal val="visible"/>
                                      </p:to>
                                    </p:set>
                                    <p:animEffect transition="in" filter="fade">
                                      <p:cBhvr>
                                        <p:cTn id="28" dur="2000"/>
                                        <p:tgtEl>
                                          <p:spTgt spid="233475">
                                            <p:txEl>
                                              <p:pRg st="10" end="1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33475">
                                            <p:txEl>
                                              <p:pRg st="11" end="11"/>
                                            </p:txEl>
                                          </p:spTgt>
                                        </p:tgtEl>
                                        <p:attrNameLst>
                                          <p:attrName>style.visibility</p:attrName>
                                        </p:attrNameLst>
                                      </p:cBhvr>
                                      <p:to>
                                        <p:strVal val="visible"/>
                                      </p:to>
                                    </p:set>
                                    <p:animEffect transition="in" filter="fade">
                                      <p:cBhvr>
                                        <p:cTn id="31" dur="2000"/>
                                        <p:tgtEl>
                                          <p:spTgt spid="233475">
                                            <p:txEl>
                                              <p:pRg st="11" end="1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33475">
                                            <p:txEl>
                                              <p:pRg st="12" end="12"/>
                                            </p:txEl>
                                          </p:spTgt>
                                        </p:tgtEl>
                                        <p:attrNameLst>
                                          <p:attrName>style.visibility</p:attrName>
                                        </p:attrNameLst>
                                      </p:cBhvr>
                                      <p:to>
                                        <p:strVal val="visible"/>
                                      </p:to>
                                    </p:set>
                                    <p:animEffect transition="in" filter="fade">
                                      <p:cBhvr>
                                        <p:cTn id="34" dur="2000"/>
                                        <p:tgtEl>
                                          <p:spTgt spid="233475">
                                            <p:txEl>
                                              <p:pRg st="12" end="1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33475">
                                            <p:txEl>
                                              <p:pRg st="13" end="13"/>
                                            </p:txEl>
                                          </p:spTgt>
                                        </p:tgtEl>
                                        <p:attrNameLst>
                                          <p:attrName>style.visibility</p:attrName>
                                        </p:attrNameLst>
                                      </p:cBhvr>
                                      <p:to>
                                        <p:strVal val="visible"/>
                                      </p:to>
                                    </p:set>
                                    <p:animEffect transition="in" filter="fade">
                                      <p:cBhvr>
                                        <p:cTn id="39" dur="2000"/>
                                        <p:tgtEl>
                                          <p:spTgt spid="233475">
                                            <p:txEl>
                                              <p:pRg st="13" end="1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33475">
                                            <p:txEl>
                                              <p:pRg st="17" end="17"/>
                                            </p:txEl>
                                          </p:spTgt>
                                        </p:tgtEl>
                                        <p:attrNameLst>
                                          <p:attrName>style.visibility</p:attrName>
                                        </p:attrNameLst>
                                      </p:cBhvr>
                                      <p:to>
                                        <p:strVal val="visible"/>
                                      </p:to>
                                    </p:set>
                                    <p:animEffect transition="in" filter="fade">
                                      <p:cBhvr>
                                        <p:cTn id="44" dur="2000"/>
                                        <p:tgtEl>
                                          <p:spTgt spid="233475">
                                            <p:txEl>
                                              <p:pRg st="17" end="1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33475">
                                            <p:txEl>
                                              <p:pRg st="18" end="18"/>
                                            </p:txEl>
                                          </p:spTgt>
                                        </p:tgtEl>
                                        <p:attrNameLst>
                                          <p:attrName>style.visibility</p:attrName>
                                        </p:attrNameLst>
                                      </p:cBhvr>
                                      <p:to>
                                        <p:strVal val="visible"/>
                                      </p:to>
                                    </p:set>
                                    <p:animEffect transition="in" filter="fade">
                                      <p:cBhvr>
                                        <p:cTn id="49" dur="2000"/>
                                        <p:tgtEl>
                                          <p:spTgt spid="233475">
                                            <p:txEl>
                                              <p:pRg st="18" end="1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33475">
                                            <p:txEl>
                                              <p:pRg st="19" end="19"/>
                                            </p:txEl>
                                          </p:spTgt>
                                        </p:tgtEl>
                                        <p:attrNameLst>
                                          <p:attrName>style.visibility</p:attrName>
                                        </p:attrNameLst>
                                      </p:cBhvr>
                                      <p:to>
                                        <p:strVal val="visible"/>
                                      </p:to>
                                    </p:set>
                                    <p:animEffect transition="in" filter="fade">
                                      <p:cBhvr>
                                        <p:cTn id="54" dur="2000"/>
                                        <p:tgtEl>
                                          <p:spTgt spid="233475">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E574770F-AD67-6A39-61FD-483880B99272}"/>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Weather: Jovians</a:t>
            </a:r>
            <a:endParaRPr lang="en-US" altLang="en-US">
              <a:ea typeface="ＭＳ Ｐゴシック" panose="020B0600070205080204" pitchFamily="34" charset="-128"/>
            </a:endParaRPr>
          </a:p>
        </p:txBody>
      </p:sp>
      <p:sp>
        <p:nvSpPr>
          <p:cNvPr id="234499" name="Text Box 3">
            <a:extLst>
              <a:ext uri="{FF2B5EF4-FFF2-40B4-BE49-F238E27FC236}">
                <a16:creationId xmlns:a16="http://schemas.microsoft.com/office/drawing/2014/main" id="{D0928E64-1D2E-A8C0-7354-A91CFCE591A4}"/>
              </a:ext>
            </a:extLst>
          </p:cNvPr>
          <p:cNvSpPr txBox="1">
            <a:spLocks noChangeArrowheads="1"/>
          </p:cNvSpPr>
          <p:nvPr/>
        </p:nvSpPr>
        <p:spPr bwMode="auto">
          <a:xfrm>
            <a:off x="152400" y="685800"/>
            <a:ext cx="8057014" cy="603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JUPITER</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multiple jet streams, at equator 350 km/</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hr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(220 mi/</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hr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symmetric around equator … convective cells ~ Hadley from the inside   </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zones = white ~ cold (high opacity) = high altitude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ice</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belts = dark ~ warm (low opacity) = low altitude</a:t>
            </a: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GRS at 600 km/</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rPr>
              <a:t>hr</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(380 mi/</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rPr>
              <a:t>hr</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SATURN</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multiple jet streams, at equator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1400 km/</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rPr>
              <a:t>hr</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(900 mi/</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rPr>
              <a:t>hr</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symmetric around equator … convective cells ~ Hadley from the inside</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N pole hexagonal vortex … S pole hurricane with eyewall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URANUS</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three jet streams, up to 900 km/</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hr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(560 mi/</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hr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NEPTUNE</a:t>
            </a:r>
          </a:p>
          <a:p>
            <a:pPr marL="342900" marR="0" lvl="0" indent="-342900" algn="l" defTabSz="914400" rtl="0" eaLnBrk="1" fontAlgn="base" latinLnBrk="0" hangingPunct="1">
              <a:lnSpc>
                <a:spcPct val="100000"/>
              </a:lnSpc>
              <a:spcBef>
                <a:spcPct val="0"/>
              </a:spcBef>
              <a:spcAft>
                <a:spcPct val="0"/>
              </a:spcAft>
              <a:buClrTx/>
              <a:buSzTx/>
              <a:buFontTx/>
              <a:buChar char="•"/>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three jet streams, up to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2400 km/</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rPr>
              <a:t>hr</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(1500 mi/</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rPr>
              <a:t>hr</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we see thin upper layers (&lt;1% R) of atmospheres …</a:t>
            </a:r>
          </a:p>
        </p:txBody>
      </p:sp>
      <p:pic>
        <p:nvPicPr>
          <p:cNvPr id="2" name="Picture 3" descr="AACHCTH0">
            <a:extLst>
              <a:ext uri="{FF2B5EF4-FFF2-40B4-BE49-F238E27FC236}">
                <a16:creationId xmlns:a16="http://schemas.microsoft.com/office/drawing/2014/main" id="{CB97A7C8-6C27-3C39-2448-B04F5E439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6154" y="1752600"/>
            <a:ext cx="1960646" cy="1797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AACHCUL0">
            <a:extLst>
              <a:ext uri="{FF2B5EF4-FFF2-40B4-BE49-F238E27FC236}">
                <a16:creationId xmlns:a16="http://schemas.microsoft.com/office/drawing/2014/main" id="{8AB9D911-D03E-51DB-41F5-FE069007C5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4198227"/>
            <a:ext cx="1721160" cy="1973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499">
                                            <p:txEl>
                                              <p:pRg st="1" end="1"/>
                                            </p:txEl>
                                          </p:spTgt>
                                        </p:tgtEl>
                                        <p:attrNameLst>
                                          <p:attrName>style.visibility</p:attrName>
                                        </p:attrNameLst>
                                      </p:cBhvr>
                                      <p:to>
                                        <p:strVal val="visible"/>
                                      </p:to>
                                    </p:set>
                                    <p:animEffect transition="in" filter="fade">
                                      <p:cBhvr>
                                        <p:cTn id="7" dur="2000"/>
                                        <p:tgtEl>
                                          <p:spTgt spid="234499">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4499">
                                            <p:txEl>
                                              <p:pRg st="2" end="2"/>
                                            </p:txEl>
                                          </p:spTgt>
                                        </p:tgtEl>
                                        <p:attrNameLst>
                                          <p:attrName>style.visibility</p:attrName>
                                        </p:attrNameLst>
                                      </p:cBhvr>
                                      <p:to>
                                        <p:strVal val="visible"/>
                                      </p:to>
                                    </p:set>
                                    <p:animEffect transition="in" filter="fade">
                                      <p:cBhvr>
                                        <p:cTn id="10" dur="2000"/>
                                        <p:tgtEl>
                                          <p:spTgt spid="234499">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4499">
                                            <p:txEl>
                                              <p:pRg st="3" end="3"/>
                                            </p:txEl>
                                          </p:spTgt>
                                        </p:tgtEl>
                                        <p:attrNameLst>
                                          <p:attrName>style.visibility</p:attrName>
                                        </p:attrNameLst>
                                      </p:cBhvr>
                                      <p:to>
                                        <p:strVal val="visible"/>
                                      </p:to>
                                    </p:set>
                                    <p:animEffect transition="in" filter="fade">
                                      <p:cBhvr>
                                        <p:cTn id="13" dur="2000"/>
                                        <p:tgtEl>
                                          <p:spTgt spid="234499">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4499">
                                            <p:txEl>
                                              <p:pRg st="4" end="4"/>
                                            </p:txEl>
                                          </p:spTgt>
                                        </p:tgtEl>
                                        <p:attrNameLst>
                                          <p:attrName>style.visibility</p:attrName>
                                        </p:attrNameLst>
                                      </p:cBhvr>
                                      <p:to>
                                        <p:strVal val="visible"/>
                                      </p:to>
                                    </p:set>
                                    <p:animEffect transition="in" filter="fade">
                                      <p:cBhvr>
                                        <p:cTn id="16" dur="2000"/>
                                        <p:tgtEl>
                                          <p:spTgt spid="234499">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34499">
                                            <p:txEl>
                                              <p:pRg st="5" end="5"/>
                                            </p:txEl>
                                          </p:spTgt>
                                        </p:tgtEl>
                                        <p:attrNameLst>
                                          <p:attrName>style.visibility</p:attrName>
                                        </p:attrNameLst>
                                      </p:cBhvr>
                                      <p:to>
                                        <p:strVal val="visible"/>
                                      </p:to>
                                    </p:set>
                                    <p:animEffect transition="in" filter="fade">
                                      <p:cBhvr>
                                        <p:cTn id="19" dur="2000"/>
                                        <p:tgtEl>
                                          <p:spTgt spid="234499">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4499">
                                            <p:txEl>
                                              <p:pRg st="10" end="10"/>
                                            </p:txEl>
                                          </p:spTgt>
                                        </p:tgtEl>
                                        <p:attrNameLst>
                                          <p:attrName>style.visibility</p:attrName>
                                        </p:attrNameLst>
                                      </p:cBhvr>
                                      <p:to>
                                        <p:strVal val="visible"/>
                                      </p:to>
                                    </p:set>
                                    <p:animEffect transition="in" filter="fade">
                                      <p:cBhvr>
                                        <p:cTn id="27" dur="2000"/>
                                        <p:tgtEl>
                                          <p:spTgt spid="234499">
                                            <p:txEl>
                                              <p:pRg st="10" end="1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34499">
                                            <p:txEl>
                                              <p:pRg st="11" end="11"/>
                                            </p:txEl>
                                          </p:spTgt>
                                        </p:tgtEl>
                                        <p:attrNameLst>
                                          <p:attrName>style.visibility</p:attrName>
                                        </p:attrNameLst>
                                      </p:cBhvr>
                                      <p:to>
                                        <p:strVal val="visible"/>
                                      </p:to>
                                    </p:set>
                                    <p:animEffect transition="in" filter="fade">
                                      <p:cBhvr>
                                        <p:cTn id="30" dur="2000"/>
                                        <p:tgtEl>
                                          <p:spTgt spid="234499">
                                            <p:txEl>
                                              <p:pRg st="11" end="1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34499">
                                            <p:txEl>
                                              <p:pRg st="12" end="12"/>
                                            </p:txEl>
                                          </p:spTgt>
                                        </p:tgtEl>
                                        <p:attrNameLst>
                                          <p:attrName>style.visibility</p:attrName>
                                        </p:attrNameLst>
                                      </p:cBhvr>
                                      <p:to>
                                        <p:strVal val="visible"/>
                                      </p:to>
                                    </p:set>
                                    <p:animEffect transition="in" filter="fade">
                                      <p:cBhvr>
                                        <p:cTn id="33" dur="2000"/>
                                        <p:tgtEl>
                                          <p:spTgt spid="234499">
                                            <p:txEl>
                                              <p:pRg st="12" end="1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20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34499">
                                            <p:txEl>
                                              <p:pRg st="17" end="17"/>
                                            </p:txEl>
                                          </p:spTgt>
                                        </p:tgtEl>
                                        <p:attrNameLst>
                                          <p:attrName>style.visibility</p:attrName>
                                        </p:attrNameLst>
                                      </p:cBhvr>
                                      <p:to>
                                        <p:strVal val="visible"/>
                                      </p:to>
                                    </p:set>
                                    <p:animEffect transition="in" filter="fade">
                                      <p:cBhvr>
                                        <p:cTn id="41" dur="2000"/>
                                        <p:tgtEl>
                                          <p:spTgt spid="234499">
                                            <p:txEl>
                                              <p:pRg st="17" end="17"/>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34499">
                                            <p:txEl>
                                              <p:pRg st="19" end="19"/>
                                            </p:txEl>
                                          </p:spTgt>
                                        </p:tgtEl>
                                        <p:attrNameLst>
                                          <p:attrName>style.visibility</p:attrName>
                                        </p:attrNameLst>
                                      </p:cBhvr>
                                      <p:to>
                                        <p:strVal val="visible"/>
                                      </p:to>
                                    </p:set>
                                    <p:animEffect transition="in" filter="fade">
                                      <p:cBhvr>
                                        <p:cTn id="44" dur="2000"/>
                                        <p:tgtEl>
                                          <p:spTgt spid="234499">
                                            <p:txEl>
                                              <p:pRg st="19" end="1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34499">
                                            <p:txEl>
                                              <p:pRg st="21" end="21"/>
                                            </p:txEl>
                                          </p:spTgt>
                                        </p:tgtEl>
                                        <p:attrNameLst>
                                          <p:attrName>style.visibility</p:attrName>
                                        </p:attrNameLst>
                                      </p:cBhvr>
                                      <p:to>
                                        <p:strVal val="visible"/>
                                      </p:to>
                                    </p:set>
                                    <p:animEffect transition="in" filter="fade">
                                      <p:cBhvr>
                                        <p:cTn id="49" dur="2000"/>
                                        <p:tgtEl>
                                          <p:spTgt spid="234499">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551949BB-AC7F-B1CD-0194-D669FE13634A}"/>
              </a:ext>
            </a:extLst>
          </p:cNvPr>
          <p:cNvSpPr>
            <a:spLocks noGrp="1" noChangeArrowheads="1"/>
          </p:cNvSpPr>
          <p:nvPr>
            <p:ph type="title"/>
          </p:nvPr>
        </p:nvSpPr>
        <p:spPr>
          <a:xfrm>
            <a:off x="0" y="0"/>
            <a:ext cx="9144000" cy="838200"/>
          </a:xfrm>
        </p:spPr>
        <p:txBody>
          <a:bodyPr/>
          <a:lstStyle/>
          <a:p>
            <a:pPr eaLnBrk="1" hangingPunct="1"/>
            <a:r>
              <a:rPr lang="en-US" altLang="en-US" b="1" dirty="0">
                <a:ea typeface="ＭＳ Ｐゴシック" panose="020B0600070205080204" pitchFamily="34" charset="-128"/>
              </a:rPr>
              <a:t>Weather: Jupiter’s </a:t>
            </a:r>
            <a:r>
              <a:rPr lang="en-US" altLang="en-US" b="1" dirty="0">
                <a:solidFill>
                  <a:srgbClr val="FF0000"/>
                </a:solidFill>
                <a:ea typeface="ＭＳ Ｐゴシック" panose="020B0600070205080204" pitchFamily="34" charset="-128"/>
              </a:rPr>
              <a:t>Great Red Spot</a:t>
            </a:r>
            <a:endParaRPr lang="en-US" altLang="en-US" dirty="0">
              <a:solidFill>
                <a:srgbClr val="FF0000"/>
              </a:solidFill>
              <a:ea typeface="ＭＳ Ｐゴシック" panose="020B0600070205080204" pitchFamily="34" charset="-128"/>
            </a:endParaRPr>
          </a:p>
        </p:txBody>
      </p:sp>
      <p:sp>
        <p:nvSpPr>
          <p:cNvPr id="234499" name="Text Box 3">
            <a:extLst>
              <a:ext uri="{FF2B5EF4-FFF2-40B4-BE49-F238E27FC236}">
                <a16:creationId xmlns:a16="http://schemas.microsoft.com/office/drawing/2014/main" id="{41F7911D-12A6-5BBE-360B-FCC6B964DB4A}"/>
              </a:ext>
            </a:extLst>
          </p:cNvPr>
          <p:cNvSpPr txBox="1">
            <a:spLocks noChangeArrowheads="1"/>
          </p:cNvSpPr>
          <p:nvPr/>
        </p:nvSpPr>
        <p:spPr bwMode="auto">
          <a:xfrm>
            <a:off x="0" y="841712"/>
            <a:ext cx="9025612"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What do we know?</a:t>
            </a: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long-lived … Schwabe in 1831 (Galileo 1610?  Cassini 1665?)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large, but shrinking … 30,000 miles in late 1800s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10,000 miles today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rotates clockwise in ~5 Earth days</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highest place on planet … upwelling, rotating hurricane … cold at 115K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least 500 km deep (Juno) … but not as deep as 3000 km streams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Why is it RED?</a:t>
            </a: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 sulfur / phosphorous compounds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 organic chemistry compounds …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blasted by UV … “sunburned”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3.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tholins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to make it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really</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red</a:t>
            </a:r>
          </a:p>
        </p:txBody>
      </p:sp>
      <p:pic>
        <p:nvPicPr>
          <p:cNvPr id="5" name="Picture 4" descr="A picture containing text, indoor&#10;&#10;Description automatically generated">
            <a:extLst>
              <a:ext uri="{FF2B5EF4-FFF2-40B4-BE49-F238E27FC236}">
                <a16:creationId xmlns:a16="http://schemas.microsoft.com/office/drawing/2014/main" id="{EAC76CCB-1017-2FB9-E5E1-CED148803250}"/>
              </a:ext>
            </a:extLst>
          </p:cNvPr>
          <p:cNvPicPr>
            <a:picLocks noChangeAspect="1"/>
          </p:cNvPicPr>
          <p:nvPr/>
        </p:nvPicPr>
        <p:blipFill>
          <a:blip r:embed="rId3"/>
          <a:stretch>
            <a:fillRect/>
          </a:stretch>
        </p:blipFill>
        <p:spPr>
          <a:xfrm>
            <a:off x="914400" y="2819400"/>
            <a:ext cx="7239000" cy="2580464"/>
          </a:xfrm>
          <a:prstGeom prst="rect">
            <a:avLst/>
          </a:prstGeom>
        </p:spPr>
      </p:pic>
    </p:spTree>
    <p:extLst>
      <p:ext uri="{BB962C8B-B14F-4D97-AF65-F5344CB8AC3E}">
        <p14:creationId xmlns:p14="http://schemas.microsoft.com/office/powerpoint/2010/main" val="338718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4499">
                                            <p:txEl>
                                              <p:pRg st="0" end="0"/>
                                            </p:txEl>
                                          </p:spTgt>
                                        </p:tgtEl>
                                        <p:attrNameLst>
                                          <p:attrName>style.visibility</p:attrName>
                                        </p:attrNameLst>
                                      </p:cBhvr>
                                      <p:to>
                                        <p:strVal val="visible"/>
                                      </p:to>
                                    </p:set>
                                    <p:animEffect transition="in" filter="fade">
                                      <p:cBhvr>
                                        <p:cTn id="7" dur="2000"/>
                                        <p:tgtEl>
                                          <p:spTgt spid="2344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4499">
                                            <p:txEl>
                                              <p:pRg st="1" end="1"/>
                                            </p:txEl>
                                          </p:spTgt>
                                        </p:tgtEl>
                                        <p:attrNameLst>
                                          <p:attrName>style.visibility</p:attrName>
                                        </p:attrNameLst>
                                      </p:cBhvr>
                                      <p:to>
                                        <p:strVal val="visible"/>
                                      </p:to>
                                    </p:set>
                                    <p:animEffect transition="in" filter="fade">
                                      <p:cBhvr>
                                        <p:cTn id="12" dur="2000"/>
                                        <p:tgtEl>
                                          <p:spTgt spid="23449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34499">
                                            <p:txEl>
                                              <p:pRg st="2" end="2"/>
                                            </p:txEl>
                                          </p:spTgt>
                                        </p:tgtEl>
                                        <p:attrNameLst>
                                          <p:attrName>style.visibility</p:attrName>
                                        </p:attrNameLst>
                                      </p:cBhvr>
                                      <p:to>
                                        <p:strVal val="visible"/>
                                      </p:to>
                                    </p:set>
                                    <p:animEffect transition="in" filter="fade">
                                      <p:cBhvr>
                                        <p:cTn id="15" dur="2000"/>
                                        <p:tgtEl>
                                          <p:spTgt spid="23449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34499">
                                            <p:txEl>
                                              <p:pRg st="3" end="3"/>
                                            </p:txEl>
                                          </p:spTgt>
                                        </p:tgtEl>
                                        <p:attrNameLst>
                                          <p:attrName>style.visibility</p:attrName>
                                        </p:attrNameLst>
                                      </p:cBhvr>
                                      <p:to>
                                        <p:strVal val="visible"/>
                                      </p:to>
                                    </p:set>
                                    <p:animEffect transition="in" filter="fade">
                                      <p:cBhvr>
                                        <p:cTn id="18" dur="2000"/>
                                        <p:tgtEl>
                                          <p:spTgt spid="234499">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4499">
                                            <p:txEl>
                                              <p:pRg st="4" end="4"/>
                                            </p:txEl>
                                          </p:spTgt>
                                        </p:tgtEl>
                                        <p:attrNameLst>
                                          <p:attrName>style.visibility</p:attrName>
                                        </p:attrNameLst>
                                      </p:cBhvr>
                                      <p:to>
                                        <p:strVal val="visible"/>
                                      </p:to>
                                    </p:set>
                                    <p:animEffect transition="in" filter="fade">
                                      <p:cBhvr>
                                        <p:cTn id="23" dur="2000"/>
                                        <p:tgtEl>
                                          <p:spTgt spid="234499">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34499">
                                            <p:txEl>
                                              <p:pRg st="5" end="5"/>
                                            </p:txEl>
                                          </p:spTgt>
                                        </p:tgtEl>
                                        <p:attrNameLst>
                                          <p:attrName>style.visibility</p:attrName>
                                        </p:attrNameLst>
                                      </p:cBhvr>
                                      <p:to>
                                        <p:strVal val="visible"/>
                                      </p:to>
                                    </p:set>
                                    <p:animEffect transition="in" filter="fade">
                                      <p:cBhvr>
                                        <p:cTn id="26" dur="2000"/>
                                        <p:tgtEl>
                                          <p:spTgt spid="234499">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4499">
                                            <p:txEl>
                                              <p:pRg st="15" end="15"/>
                                            </p:txEl>
                                          </p:spTgt>
                                        </p:tgtEl>
                                        <p:attrNameLst>
                                          <p:attrName>style.visibility</p:attrName>
                                        </p:attrNameLst>
                                      </p:cBhvr>
                                      <p:to>
                                        <p:strVal val="visible"/>
                                      </p:to>
                                    </p:set>
                                    <p:animEffect transition="in" filter="fade">
                                      <p:cBhvr>
                                        <p:cTn id="31" dur="2000"/>
                                        <p:tgtEl>
                                          <p:spTgt spid="234499">
                                            <p:txEl>
                                              <p:pRg st="15" end="1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4499">
                                            <p:txEl>
                                              <p:pRg st="16" end="16"/>
                                            </p:txEl>
                                          </p:spTgt>
                                        </p:tgtEl>
                                        <p:attrNameLst>
                                          <p:attrName>style.visibility</p:attrName>
                                        </p:attrNameLst>
                                      </p:cBhvr>
                                      <p:to>
                                        <p:strVal val="visible"/>
                                      </p:to>
                                    </p:set>
                                    <p:animEffect transition="in" filter="fade">
                                      <p:cBhvr>
                                        <p:cTn id="36" dur="2000"/>
                                        <p:tgtEl>
                                          <p:spTgt spid="234499">
                                            <p:txEl>
                                              <p:pRg st="16" end="1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34499">
                                            <p:txEl>
                                              <p:pRg st="17" end="17"/>
                                            </p:txEl>
                                          </p:spTgt>
                                        </p:tgtEl>
                                        <p:attrNameLst>
                                          <p:attrName>style.visibility</p:attrName>
                                        </p:attrNameLst>
                                      </p:cBhvr>
                                      <p:to>
                                        <p:strVal val="visible"/>
                                      </p:to>
                                    </p:set>
                                    <p:animEffect transition="in" filter="fade">
                                      <p:cBhvr>
                                        <p:cTn id="41" dur="2000"/>
                                        <p:tgtEl>
                                          <p:spTgt spid="234499">
                                            <p:txEl>
                                              <p:pRg st="17" end="1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34499">
                                            <p:txEl>
                                              <p:pRg st="18" end="18"/>
                                            </p:txEl>
                                          </p:spTgt>
                                        </p:tgtEl>
                                        <p:attrNameLst>
                                          <p:attrName>style.visibility</p:attrName>
                                        </p:attrNameLst>
                                      </p:cBhvr>
                                      <p:to>
                                        <p:strVal val="visible"/>
                                      </p:to>
                                    </p:set>
                                    <p:animEffect transition="in" filter="fade">
                                      <p:cBhvr>
                                        <p:cTn id="46" dur="2000"/>
                                        <p:tgtEl>
                                          <p:spTgt spid="234499">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C4B70E81-F5B3-C258-E911-FC8CC062322B}"/>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Great Red Spot: Cold + Hot</a:t>
            </a:r>
            <a:endParaRPr lang="en-US" altLang="en-US">
              <a:ea typeface="ＭＳ Ｐゴシック" panose="020B0600070205080204" pitchFamily="34" charset="-128"/>
            </a:endParaRPr>
          </a:p>
        </p:txBody>
      </p:sp>
      <p:sp>
        <p:nvSpPr>
          <p:cNvPr id="117762" name="Picture 1" descr="jupiter-spot.jpg">
            <a:extLst>
              <a:ext uri="{FF2B5EF4-FFF2-40B4-BE49-F238E27FC236}">
                <a16:creationId xmlns:a16="http://schemas.microsoft.com/office/drawing/2014/main" id="{1B6E5F7A-6B10-37D4-1471-1DB3EA1817D0}"/>
              </a:ext>
            </a:extLst>
          </p:cNvPr>
          <p:cNvSpPr>
            <a:spLocks noChangeAspect="1"/>
          </p:cNvSpPr>
          <p:nvPr/>
        </p:nvSpPr>
        <p:spPr bwMode="auto">
          <a:xfrm>
            <a:off x="0" y="857250"/>
            <a:ext cx="9144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117763" name="Picture 2" descr="jupiter-spot.jpg">
            <a:extLst>
              <a:ext uri="{FF2B5EF4-FFF2-40B4-BE49-F238E27FC236}">
                <a16:creationId xmlns:a16="http://schemas.microsoft.com/office/drawing/2014/main" id="{B9896016-B608-F0E1-D5A4-26B7DFB5C3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a:extLst>
              <a:ext uri="{FF2B5EF4-FFF2-40B4-BE49-F238E27FC236}">
                <a16:creationId xmlns:a16="http://schemas.microsoft.com/office/drawing/2014/main" id="{A3C06F1B-FA20-DE0D-0C87-EFDE4310360C}"/>
              </a:ext>
            </a:extLst>
          </p:cNvPr>
          <p:cNvSpPr txBox="1">
            <a:spLocks noChangeArrowheads="1"/>
          </p:cNvSpPr>
          <p:nvPr/>
        </p:nvSpPr>
        <p:spPr bwMode="auto">
          <a:xfrm>
            <a:off x="6477000" y="5486400"/>
            <a:ext cx="2209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125 K</a:t>
            </a:r>
          </a:p>
        </p:txBody>
      </p:sp>
      <p:sp>
        <p:nvSpPr>
          <p:cNvPr id="12" name="Rectangle 2">
            <a:extLst>
              <a:ext uri="{FF2B5EF4-FFF2-40B4-BE49-F238E27FC236}">
                <a16:creationId xmlns:a16="http://schemas.microsoft.com/office/drawing/2014/main" id="{3BD49782-9240-E442-484E-6F95283AA787}"/>
              </a:ext>
            </a:extLst>
          </p:cNvPr>
          <p:cNvSpPr txBox="1">
            <a:spLocks noChangeArrowheads="1"/>
          </p:cNvSpPr>
          <p:nvPr/>
        </p:nvSpPr>
        <p:spPr bwMode="auto">
          <a:xfrm>
            <a:off x="3276600" y="4953000"/>
            <a:ext cx="2209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115 K</a:t>
            </a:r>
          </a:p>
        </p:txBody>
      </p:sp>
      <p:sp>
        <p:nvSpPr>
          <p:cNvPr id="13" name="Rectangle 2">
            <a:extLst>
              <a:ext uri="{FF2B5EF4-FFF2-40B4-BE49-F238E27FC236}">
                <a16:creationId xmlns:a16="http://schemas.microsoft.com/office/drawing/2014/main" id="{CD928051-762B-EF82-827D-2A79C1CE3C64}"/>
              </a:ext>
            </a:extLst>
          </p:cNvPr>
          <p:cNvSpPr txBox="1">
            <a:spLocks noChangeArrowheads="1"/>
          </p:cNvSpPr>
          <p:nvPr/>
        </p:nvSpPr>
        <p:spPr bwMode="auto">
          <a:xfrm>
            <a:off x="3200400" y="1600200"/>
            <a:ext cx="2209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1600 K</a:t>
            </a:r>
          </a:p>
        </p:txBody>
      </p:sp>
      <p:sp>
        <p:nvSpPr>
          <p:cNvPr id="14" name="Rectangle 2">
            <a:extLst>
              <a:ext uri="{FF2B5EF4-FFF2-40B4-BE49-F238E27FC236}">
                <a16:creationId xmlns:a16="http://schemas.microsoft.com/office/drawing/2014/main" id="{A0005A2F-92C1-F5C6-4B31-2A155B98D7D9}"/>
              </a:ext>
            </a:extLst>
          </p:cNvPr>
          <p:cNvSpPr txBox="1">
            <a:spLocks noChangeArrowheads="1"/>
          </p:cNvSpPr>
          <p:nvPr/>
        </p:nvSpPr>
        <p:spPr bwMode="auto">
          <a:xfrm>
            <a:off x="5638800" y="2438400"/>
            <a:ext cx="2590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new theory: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gravity and acoustic waves “crashing” in upper atm</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O’Donoghue et al. 2016</a:t>
            </a:r>
            <a:endPar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F6705AEE-F797-4654-7C4E-6AA7AF9C7650}"/>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Photochemistry: General</a:t>
            </a:r>
            <a:endParaRPr lang="en-US" altLang="en-US">
              <a:ea typeface="ＭＳ Ｐゴシック" panose="020B0600070205080204" pitchFamily="34" charset="-128"/>
            </a:endParaRPr>
          </a:p>
        </p:txBody>
      </p:sp>
      <p:sp>
        <p:nvSpPr>
          <p:cNvPr id="236547" name="Text Box 3">
            <a:extLst>
              <a:ext uri="{FF2B5EF4-FFF2-40B4-BE49-F238E27FC236}">
                <a16:creationId xmlns:a16="http://schemas.microsoft.com/office/drawing/2014/main" id="{5F795A4C-2393-F41A-6711-F6DAC3912D5B}"/>
              </a:ext>
            </a:extLst>
          </p:cNvPr>
          <p:cNvSpPr txBox="1">
            <a:spLocks noChangeArrowheads="1"/>
          </p:cNvSpPr>
          <p:nvPr/>
        </p:nvSpPr>
        <p:spPr bwMode="auto">
          <a:xfrm>
            <a:off x="381000" y="1143000"/>
            <a:ext cx="8482013"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photodissociation</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and</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photoionization</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lead to chemical reactions in upper atm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outer electron shells blasted by photons with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λ</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&lt; 1000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Å</a:t>
            </a:r>
            <a:endPar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inner electron shells blasted by photons with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λ</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&lt;   100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Å</a:t>
            </a:r>
            <a:endPar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rates determined by	J(z)  =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σ</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 e </a:t>
            </a:r>
            <a:r>
              <a:rPr kumimoji="0" lang="en-US" alt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r>
              <a:rPr kumimoji="0" lang="en-US" altLang="en-US" sz="2000" b="0" i="0" u="none" strike="noStrike" kern="1200" cap="none" spc="0" normalizeH="0" baseline="3000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τ</a:t>
            </a:r>
            <a:r>
              <a:rPr kumimoji="0" lang="en-US" altLang="en-US" sz="2000" b="0" i="0" u="none" strike="noStrike" kern="1200" cap="none" spc="0" normalizeH="0" baseline="1000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ν</a:t>
            </a:r>
            <a:r>
              <a:rPr kumimoji="0" lang="en-US" alt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(z)/</a:t>
            </a:r>
            <a:r>
              <a:rPr kumimoji="0" lang="en-US" altLang="en-US" sz="2000" b="0" i="0" u="none" strike="noStrike" kern="1200" cap="none" spc="0" normalizeH="0" baseline="3000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cosθ</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dν</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where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σ</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is the photon absorption cross section at frequency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ν</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F  is the solar flux density in photons cm</a:t>
            </a:r>
            <a:r>
              <a:rPr kumimoji="0" lang="en-US" alt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 </a:t>
            </a:r>
            <a:r>
              <a:rPr kumimoji="0" lang="en-US" alt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Hz </a:t>
            </a:r>
            <a:r>
              <a:rPr kumimoji="0" lang="en-US" alt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outside atm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generally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 surviving photons decreases from upper atm,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 molecules decreases from lower atm,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so, product concentration highest somewhere in the middle</a:t>
            </a:r>
            <a:endPar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6547">
                                            <p:txEl>
                                              <p:pRg st="0" end="0"/>
                                            </p:txEl>
                                          </p:spTgt>
                                        </p:tgtEl>
                                        <p:attrNameLst>
                                          <p:attrName>style.visibility</p:attrName>
                                        </p:attrNameLst>
                                      </p:cBhvr>
                                      <p:to>
                                        <p:strVal val="visible"/>
                                      </p:to>
                                    </p:set>
                                    <p:animEffect transition="in" filter="fade">
                                      <p:cBhvr>
                                        <p:cTn id="7" dur="2000"/>
                                        <p:tgtEl>
                                          <p:spTgt spid="2365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6547">
                                            <p:txEl>
                                              <p:pRg st="2" end="2"/>
                                            </p:txEl>
                                          </p:spTgt>
                                        </p:tgtEl>
                                        <p:attrNameLst>
                                          <p:attrName>style.visibility</p:attrName>
                                        </p:attrNameLst>
                                      </p:cBhvr>
                                      <p:to>
                                        <p:strVal val="visible"/>
                                      </p:to>
                                    </p:set>
                                    <p:animEffect transition="in" filter="fade">
                                      <p:cBhvr>
                                        <p:cTn id="12" dur="2000"/>
                                        <p:tgtEl>
                                          <p:spTgt spid="236547">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36547">
                                            <p:txEl>
                                              <p:pRg st="3" end="3"/>
                                            </p:txEl>
                                          </p:spTgt>
                                        </p:tgtEl>
                                        <p:attrNameLst>
                                          <p:attrName>style.visibility</p:attrName>
                                        </p:attrNameLst>
                                      </p:cBhvr>
                                      <p:to>
                                        <p:strVal val="visible"/>
                                      </p:to>
                                    </p:set>
                                    <p:animEffect transition="in" filter="fade">
                                      <p:cBhvr>
                                        <p:cTn id="15" dur="2000"/>
                                        <p:tgtEl>
                                          <p:spTgt spid="23654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36547">
                                            <p:txEl>
                                              <p:pRg st="5" end="5"/>
                                            </p:txEl>
                                          </p:spTgt>
                                        </p:tgtEl>
                                        <p:attrNameLst>
                                          <p:attrName>style.visibility</p:attrName>
                                        </p:attrNameLst>
                                      </p:cBhvr>
                                      <p:to>
                                        <p:strVal val="visible"/>
                                      </p:to>
                                    </p:set>
                                    <p:animEffect transition="in" filter="fade">
                                      <p:cBhvr>
                                        <p:cTn id="18" dur="2000"/>
                                        <p:tgtEl>
                                          <p:spTgt spid="236547">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36547">
                                            <p:txEl>
                                              <p:pRg st="7" end="7"/>
                                            </p:txEl>
                                          </p:spTgt>
                                        </p:tgtEl>
                                        <p:attrNameLst>
                                          <p:attrName>style.visibility</p:attrName>
                                        </p:attrNameLst>
                                      </p:cBhvr>
                                      <p:to>
                                        <p:strVal val="visible"/>
                                      </p:to>
                                    </p:set>
                                    <p:animEffect transition="in" filter="fade">
                                      <p:cBhvr>
                                        <p:cTn id="21" dur="2000"/>
                                        <p:tgtEl>
                                          <p:spTgt spid="236547">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36547">
                                            <p:txEl>
                                              <p:pRg st="8" end="8"/>
                                            </p:txEl>
                                          </p:spTgt>
                                        </p:tgtEl>
                                        <p:attrNameLst>
                                          <p:attrName>style.visibility</p:attrName>
                                        </p:attrNameLst>
                                      </p:cBhvr>
                                      <p:to>
                                        <p:strVal val="visible"/>
                                      </p:to>
                                    </p:set>
                                    <p:animEffect transition="in" filter="fade">
                                      <p:cBhvr>
                                        <p:cTn id="24" dur="2000"/>
                                        <p:tgtEl>
                                          <p:spTgt spid="236547">
                                            <p:txEl>
                                              <p:pRg st="8" end="8"/>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236547">
                                            <p:txEl>
                                              <p:pRg st="10" end="10"/>
                                            </p:txEl>
                                          </p:spTgt>
                                        </p:tgtEl>
                                        <p:attrNameLst>
                                          <p:attrName>style.visibility</p:attrName>
                                        </p:attrNameLst>
                                      </p:cBhvr>
                                      <p:to>
                                        <p:strVal val="visible"/>
                                      </p:to>
                                    </p:set>
                                    <p:animEffect transition="in" filter="fade">
                                      <p:cBhvr>
                                        <p:cTn id="29" dur="2000"/>
                                        <p:tgtEl>
                                          <p:spTgt spid="236547">
                                            <p:txEl>
                                              <p:pRg st="10" end="1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36547">
                                            <p:txEl>
                                              <p:pRg st="12" end="12"/>
                                            </p:txEl>
                                          </p:spTgt>
                                        </p:tgtEl>
                                        <p:attrNameLst>
                                          <p:attrName>style.visibility</p:attrName>
                                        </p:attrNameLst>
                                      </p:cBhvr>
                                      <p:to>
                                        <p:strVal val="visible"/>
                                      </p:to>
                                    </p:set>
                                    <p:animEffect transition="in" filter="fade">
                                      <p:cBhvr>
                                        <p:cTn id="32" dur="2000"/>
                                        <p:tgtEl>
                                          <p:spTgt spid="236547">
                                            <p:txEl>
                                              <p:pRg st="12" end="1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36547">
                                            <p:txEl>
                                              <p:pRg st="13" end="13"/>
                                            </p:txEl>
                                          </p:spTgt>
                                        </p:tgtEl>
                                        <p:attrNameLst>
                                          <p:attrName>style.visibility</p:attrName>
                                        </p:attrNameLst>
                                      </p:cBhvr>
                                      <p:to>
                                        <p:strVal val="visible"/>
                                      </p:to>
                                    </p:set>
                                    <p:animEffect transition="in" filter="fade">
                                      <p:cBhvr>
                                        <p:cTn id="35" dur="2000"/>
                                        <p:tgtEl>
                                          <p:spTgt spid="236547">
                                            <p:txEl>
                                              <p:pRg st="13" end="1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36547">
                                            <p:txEl>
                                              <p:pRg st="14" end="14"/>
                                            </p:txEl>
                                          </p:spTgt>
                                        </p:tgtEl>
                                        <p:attrNameLst>
                                          <p:attrName>style.visibility</p:attrName>
                                        </p:attrNameLst>
                                      </p:cBhvr>
                                      <p:to>
                                        <p:strVal val="visible"/>
                                      </p:to>
                                    </p:set>
                                    <p:animEffect transition="in" filter="fade">
                                      <p:cBhvr>
                                        <p:cTn id="38" dur="2000"/>
                                        <p:tgtEl>
                                          <p:spTgt spid="236547">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E76DA980-C82B-95E8-764F-616079E28125}"/>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Photochemistry: Earth</a:t>
            </a:r>
            <a:endParaRPr lang="en-US" altLang="en-US">
              <a:ea typeface="ＭＳ Ｐゴシック" panose="020B0600070205080204" pitchFamily="34" charset="-128"/>
            </a:endParaRPr>
          </a:p>
        </p:txBody>
      </p:sp>
      <p:sp>
        <p:nvSpPr>
          <p:cNvPr id="237571" name="Text Box 3">
            <a:extLst>
              <a:ext uri="{FF2B5EF4-FFF2-40B4-BE49-F238E27FC236}">
                <a16:creationId xmlns:a16="http://schemas.microsoft.com/office/drawing/2014/main" id="{C269E9A9-2430-F3DC-45D1-F3245344C5B7}"/>
              </a:ext>
            </a:extLst>
          </p:cNvPr>
          <p:cNvSpPr txBox="1">
            <a:spLocks noChangeArrowheads="1"/>
          </p:cNvSpPr>
          <p:nvPr/>
        </p:nvSpPr>
        <p:spPr bwMode="auto">
          <a:xfrm>
            <a:off x="323850" y="762000"/>
            <a:ext cx="8842485"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EARTH:</a:t>
            </a: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oxygen chemistry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atomic oxygen production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ph</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O  +  O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λ</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&lt; 1750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Å</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ozone production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O  +  X  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X        3-body reaction dominates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ozone destruction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ph</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O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λ</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&lt; 3100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Å</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O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H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OH  +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not terribly important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NO      NO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NO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back to NO quickly … chain reaction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O</a:t>
            </a:r>
            <a:r>
              <a:rPr kumimoji="0" lang="en-US" altLang="en-US" sz="2000" b="0" i="0" u="none" strike="noStrike" kern="1200" cap="none" spc="0" normalizeH="0" baseline="-25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3</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  +  Cl        </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ClO</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  +  O</a:t>
            </a:r>
            <a:r>
              <a:rPr kumimoji="0" lang="en-US" altLang="en-US" sz="2000" b="0" i="0" u="none" strike="noStrike" kern="1200" cap="none" spc="0" normalizeH="0" baseline="-25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ClO</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 back to Cl quickly … chain reaction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The last one is the bad one…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30 km, where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maximium</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is found, T ~ 260K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Cl destruction rate is 1000 times NO destruction rate	</a:t>
            </a:r>
          </a:p>
        </p:txBody>
      </p:sp>
      <p:sp>
        <p:nvSpPr>
          <p:cNvPr id="2" name="TextBox 1">
            <a:extLst>
              <a:ext uri="{FF2B5EF4-FFF2-40B4-BE49-F238E27FC236}">
                <a16:creationId xmlns:a16="http://schemas.microsoft.com/office/drawing/2014/main" id="{88348204-E644-2024-C6AB-746E61928672}"/>
              </a:ext>
            </a:extLst>
          </p:cNvPr>
          <p:cNvSpPr txBox="1"/>
          <p:nvPr/>
        </p:nvSpPr>
        <p:spPr>
          <a:xfrm>
            <a:off x="4191000" y="762000"/>
            <a:ext cx="4343400"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SSE!  Why less N</a:t>
            </a:r>
            <a:r>
              <a:rPr kumimoji="0" lang="en-US" altLang="en-US" sz="2400" b="1" i="0" u="none" strike="noStrike" kern="1200" cap="none" spc="0" normalizeH="0" baseline="-2500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 chemistry?</a:t>
            </a:r>
            <a:endParaRPr kumimoji="0" lang="en-US" sz="24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571">
                                            <p:txEl>
                                              <p:pRg st="2" end="2"/>
                                            </p:txEl>
                                          </p:spTgt>
                                        </p:tgtEl>
                                        <p:attrNameLst>
                                          <p:attrName>style.visibility</p:attrName>
                                        </p:attrNameLst>
                                      </p:cBhvr>
                                      <p:to>
                                        <p:strVal val="visible"/>
                                      </p:to>
                                    </p:set>
                                    <p:animEffect transition="in" filter="fade">
                                      <p:cBhvr>
                                        <p:cTn id="12" dur="500"/>
                                        <p:tgtEl>
                                          <p:spTgt spid="237571">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37571">
                                            <p:txEl>
                                              <p:pRg st="4" end="4"/>
                                            </p:txEl>
                                          </p:spTgt>
                                        </p:tgtEl>
                                        <p:attrNameLst>
                                          <p:attrName>style.visibility</p:attrName>
                                        </p:attrNameLst>
                                      </p:cBhvr>
                                      <p:to>
                                        <p:strVal val="visible"/>
                                      </p:to>
                                    </p:set>
                                    <p:animEffect transition="in" filter="fade">
                                      <p:cBhvr>
                                        <p:cTn id="15" dur="2000"/>
                                        <p:tgtEl>
                                          <p:spTgt spid="237571">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37571">
                                            <p:txEl>
                                              <p:pRg st="6" end="6"/>
                                            </p:txEl>
                                          </p:spTgt>
                                        </p:tgtEl>
                                        <p:attrNameLst>
                                          <p:attrName>style.visibility</p:attrName>
                                        </p:attrNameLst>
                                      </p:cBhvr>
                                      <p:to>
                                        <p:strVal val="visible"/>
                                      </p:to>
                                    </p:set>
                                    <p:animEffect transition="in" filter="fade">
                                      <p:cBhvr>
                                        <p:cTn id="18" dur="2000"/>
                                        <p:tgtEl>
                                          <p:spTgt spid="237571">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7571">
                                            <p:txEl>
                                              <p:pRg st="8" end="8"/>
                                            </p:txEl>
                                          </p:spTgt>
                                        </p:tgtEl>
                                        <p:attrNameLst>
                                          <p:attrName>style.visibility</p:attrName>
                                        </p:attrNameLst>
                                      </p:cBhvr>
                                      <p:to>
                                        <p:strVal val="visible"/>
                                      </p:to>
                                    </p:set>
                                    <p:animEffect transition="in" filter="fade">
                                      <p:cBhvr>
                                        <p:cTn id="23" dur="2000"/>
                                        <p:tgtEl>
                                          <p:spTgt spid="237571">
                                            <p:txEl>
                                              <p:pRg st="8" end="8"/>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7571">
                                            <p:txEl>
                                              <p:pRg st="10" end="10"/>
                                            </p:txEl>
                                          </p:spTgt>
                                        </p:tgtEl>
                                        <p:attrNameLst>
                                          <p:attrName>style.visibility</p:attrName>
                                        </p:attrNameLst>
                                      </p:cBhvr>
                                      <p:to>
                                        <p:strVal val="visible"/>
                                      </p:to>
                                    </p:set>
                                    <p:animEffect transition="in" filter="fade">
                                      <p:cBhvr>
                                        <p:cTn id="28" dur="2000"/>
                                        <p:tgtEl>
                                          <p:spTgt spid="237571">
                                            <p:txEl>
                                              <p:pRg st="10" end="1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7571">
                                            <p:txEl>
                                              <p:pRg st="11" end="11"/>
                                            </p:txEl>
                                          </p:spTgt>
                                        </p:tgtEl>
                                        <p:attrNameLst>
                                          <p:attrName>style.visibility</p:attrName>
                                        </p:attrNameLst>
                                      </p:cBhvr>
                                      <p:to>
                                        <p:strVal val="visible"/>
                                      </p:to>
                                    </p:set>
                                    <p:animEffect transition="in" filter="fade">
                                      <p:cBhvr>
                                        <p:cTn id="33" dur="2000"/>
                                        <p:tgtEl>
                                          <p:spTgt spid="237571">
                                            <p:txEl>
                                              <p:pRg st="11" end="1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37571">
                                            <p:txEl>
                                              <p:pRg st="12" end="12"/>
                                            </p:txEl>
                                          </p:spTgt>
                                        </p:tgtEl>
                                        <p:attrNameLst>
                                          <p:attrName>style.visibility</p:attrName>
                                        </p:attrNameLst>
                                      </p:cBhvr>
                                      <p:to>
                                        <p:strVal val="visible"/>
                                      </p:to>
                                    </p:set>
                                    <p:animEffect transition="in" filter="fade">
                                      <p:cBhvr>
                                        <p:cTn id="38" dur="2000"/>
                                        <p:tgtEl>
                                          <p:spTgt spid="237571">
                                            <p:txEl>
                                              <p:pRg st="12" end="1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37571">
                                            <p:txEl>
                                              <p:pRg st="13" end="13"/>
                                            </p:txEl>
                                          </p:spTgt>
                                        </p:tgtEl>
                                        <p:attrNameLst>
                                          <p:attrName>style.visibility</p:attrName>
                                        </p:attrNameLst>
                                      </p:cBhvr>
                                      <p:to>
                                        <p:strVal val="visible"/>
                                      </p:to>
                                    </p:set>
                                    <p:animEffect transition="in" filter="fade">
                                      <p:cBhvr>
                                        <p:cTn id="43" dur="2000"/>
                                        <p:tgtEl>
                                          <p:spTgt spid="237571">
                                            <p:txEl>
                                              <p:pRg st="13" end="1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7571">
                                            <p:txEl>
                                              <p:pRg st="14" end="14"/>
                                            </p:txEl>
                                          </p:spTgt>
                                        </p:tgtEl>
                                        <p:attrNameLst>
                                          <p:attrName>style.visibility</p:attrName>
                                        </p:attrNameLst>
                                      </p:cBhvr>
                                      <p:to>
                                        <p:strVal val="visible"/>
                                      </p:to>
                                    </p:set>
                                    <p:animEffect transition="in" filter="fade">
                                      <p:cBhvr>
                                        <p:cTn id="48" dur="2000"/>
                                        <p:tgtEl>
                                          <p:spTgt spid="237571">
                                            <p:txEl>
                                              <p:pRg st="14" end="1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37571">
                                            <p:txEl>
                                              <p:pRg st="15" end="15"/>
                                            </p:txEl>
                                          </p:spTgt>
                                        </p:tgtEl>
                                        <p:attrNameLst>
                                          <p:attrName>style.visibility</p:attrName>
                                        </p:attrNameLst>
                                      </p:cBhvr>
                                      <p:to>
                                        <p:strVal val="visible"/>
                                      </p:to>
                                    </p:set>
                                    <p:animEffect transition="in" filter="fade">
                                      <p:cBhvr>
                                        <p:cTn id="53" dur="2000"/>
                                        <p:tgtEl>
                                          <p:spTgt spid="237571">
                                            <p:txEl>
                                              <p:pRg st="15" end="1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37571">
                                            <p:txEl>
                                              <p:pRg st="16" end="16"/>
                                            </p:txEl>
                                          </p:spTgt>
                                        </p:tgtEl>
                                        <p:attrNameLst>
                                          <p:attrName>style.visibility</p:attrName>
                                        </p:attrNameLst>
                                      </p:cBhvr>
                                      <p:to>
                                        <p:strVal val="visible"/>
                                      </p:to>
                                    </p:set>
                                    <p:animEffect transition="in" filter="fade">
                                      <p:cBhvr>
                                        <p:cTn id="58" dur="2000"/>
                                        <p:tgtEl>
                                          <p:spTgt spid="237571">
                                            <p:txEl>
                                              <p:pRg st="16" end="1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37571">
                                            <p:txEl>
                                              <p:pRg st="17" end="17"/>
                                            </p:txEl>
                                          </p:spTgt>
                                        </p:tgtEl>
                                        <p:attrNameLst>
                                          <p:attrName>style.visibility</p:attrName>
                                        </p:attrNameLst>
                                      </p:cBhvr>
                                      <p:to>
                                        <p:strVal val="visible"/>
                                      </p:to>
                                    </p:set>
                                    <p:animEffect transition="in" filter="fade">
                                      <p:cBhvr>
                                        <p:cTn id="63" dur="2000"/>
                                        <p:tgtEl>
                                          <p:spTgt spid="237571">
                                            <p:txEl>
                                              <p:pRg st="17" end="1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37571">
                                            <p:txEl>
                                              <p:pRg st="18" end="18"/>
                                            </p:txEl>
                                          </p:spTgt>
                                        </p:tgtEl>
                                        <p:attrNameLst>
                                          <p:attrName>style.visibility</p:attrName>
                                        </p:attrNameLst>
                                      </p:cBhvr>
                                      <p:to>
                                        <p:strVal val="visible"/>
                                      </p:to>
                                    </p:set>
                                    <p:animEffect transition="in" filter="fade">
                                      <p:cBhvr>
                                        <p:cTn id="68" dur="2000"/>
                                        <p:tgtEl>
                                          <p:spTgt spid="237571">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BA546830-3EDC-1133-5E5A-E4B1CC01D77A}"/>
              </a:ext>
            </a:extLst>
          </p:cNvPr>
          <p:cNvSpPr>
            <a:spLocks noGrp="1" noChangeArrowheads="1"/>
          </p:cNvSpPr>
          <p:nvPr>
            <p:ph type="title"/>
          </p:nvPr>
        </p:nvSpPr>
        <p:spPr>
          <a:xfrm>
            <a:off x="0" y="0"/>
            <a:ext cx="9144000" cy="838200"/>
          </a:xfrm>
        </p:spPr>
        <p:txBody>
          <a:bodyPr/>
          <a:lstStyle/>
          <a:p>
            <a:pPr eaLnBrk="1" hangingPunct="1"/>
            <a:r>
              <a:rPr lang="en-US" altLang="en-US" b="1">
                <a:solidFill>
                  <a:srgbClr val="000000"/>
                </a:solidFill>
                <a:ea typeface="ＭＳ Ｐゴシック" panose="020B0600070205080204" pitchFamily="34" charset="-128"/>
              </a:rPr>
              <a:t>Ozone Stabilization</a:t>
            </a:r>
          </a:p>
        </p:txBody>
      </p:sp>
      <p:sp>
        <p:nvSpPr>
          <p:cNvPr id="130050" name="Rectangle 5">
            <a:extLst>
              <a:ext uri="{FF2B5EF4-FFF2-40B4-BE49-F238E27FC236}">
                <a16:creationId xmlns:a16="http://schemas.microsoft.com/office/drawing/2014/main" id="{2578418E-B4B6-1DDD-AAAA-2C5599B30B62}"/>
              </a:ext>
            </a:extLst>
          </p:cNvPr>
          <p:cNvSpPr>
            <a:spLocks noChangeArrowheads="1"/>
          </p:cNvSpPr>
          <p:nvPr/>
        </p:nvSpPr>
        <p:spPr bwMode="auto">
          <a:xfrm>
            <a:off x="1828800" y="6248400"/>
            <a:ext cx="6019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https://</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www.esrl.noaa.gov</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gmd</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/dv/</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spo_oz</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ozdob.html</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pic>
        <p:nvPicPr>
          <p:cNvPr id="130051" name="Picture 1" descr="spoOctAve.png">
            <a:extLst>
              <a:ext uri="{FF2B5EF4-FFF2-40B4-BE49-F238E27FC236}">
                <a16:creationId xmlns:a16="http://schemas.microsoft.com/office/drawing/2014/main" id="{1D653ED4-6865-425F-187B-BC965C3E3C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9144000" cy="479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BBF844A0-9089-1215-DD25-0D051F8C0D18}"/>
              </a:ext>
            </a:extLst>
          </p:cNvPr>
          <p:cNvCxnSpPr>
            <a:cxnSpLocks noChangeShapeType="1"/>
          </p:cNvCxnSpPr>
          <p:nvPr/>
        </p:nvCxnSpPr>
        <p:spPr bwMode="auto">
          <a:xfrm>
            <a:off x="4648200" y="2690813"/>
            <a:ext cx="31750" cy="295592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cxnSp>
      <p:sp>
        <p:nvSpPr>
          <p:cNvPr id="8" name="TextBox 7">
            <a:extLst>
              <a:ext uri="{FF2B5EF4-FFF2-40B4-BE49-F238E27FC236}">
                <a16:creationId xmlns:a16="http://schemas.microsoft.com/office/drawing/2014/main" id="{0BA8CE21-BE1F-D4BD-1A57-1059681CF0B6}"/>
              </a:ext>
            </a:extLst>
          </p:cNvPr>
          <p:cNvSpPr txBox="1">
            <a:spLocks noChangeArrowheads="1"/>
          </p:cNvSpPr>
          <p:nvPr/>
        </p:nvSpPr>
        <p:spPr bwMode="auto">
          <a:xfrm>
            <a:off x="4070350" y="1906588"/>
            <a:ext cx="1206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Montreal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Protocol</a:t>
            </a:r>
          </a:p>
        </p:txBody>
      </p:sp>
      <p:sp>
        <p:nvSpPr>
          <p:cNvPr id="130054" name="Rectangle 5">
            <a:extLst>
              <a:ext uri="{FF2B5EF4-FFF2-40B4-BE49-F238E27FC236}">
                <a16:creationId xmlns:a16="http://schemas.microsoft.com/office/drawing/2014/main" id="{9421015B-3632-BF73-E47E-CC3D764668DB}"/>
              </a:ext>
            </a:extLst>
          </p:cNvPr>
          <p:cNvSpPr>
            <a:spLocks noChangeArrowheads="1"/>
          </p:cNvSpPr>
          <p:nvPr/>
        </p:nvSpPr>
        <p:spPr bwMode="auto">
          <a:xfrm>
            <a:off x="2667000" y="762000"/>
            <a:ext cx="3886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Amundsen Scott South Pole Station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83FAB27-A817-2847-6FF5-A8A7AAADA9D6}"/>
            </a:ext>
          </a:extLst>
        </p:cNvPr>
        <p:cNvGrpSpPr/>
        <p:nvPr/>
      </p:nvGrpSpPr>
      <p:grpSpPr>
        <a:xfrm>
          <a:off x="0" y="0"/>
          <a:ext cx="0" cy="0"/>
          <a:chOff x="0" y="0"/>
          <a:chExt cx="0" cy="0"/>
        </a:xfrm>
      </p:grpSpPr>
      <p:sp>
        <p:nvSpPr>
          <p:cNvPr id="128001" name="Rectangle 2">
            <a:extLst>
              <a:ext uri="{FF2B5EF4-FFF2-40B4-BE49-F238E27FC236}">
                <a16:creationId xmlns:a16="http://schemas.microsoft.com/office/drawing/2014/main" id="{59076BCF-F6C1-6ADF-E6CF-BC5EE2AACD48}"/>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ea typeface="ＭＳ Ｐゴシック" panose="020B0600070205080204" pitchFamily="34" charset="-128"/>
              </a:rPr>
              <a:t>Ozone Depletion over 44 Years</a:t>
            </a:r>
          </a:p>
        </p:txBody>
      </p:sp>
      <p:pic>
        <p:nvPicPr>
          <p:cNvPr id="3" name="Picture 2" descr="A screenshot of a chart of images&#10;&#10;Description automatically generated">
            <a:extLst>
              <a:ext uri="{FF2B5EF4-FFF2-40B4-BE49-F238E27FC236}">
                <a16:creationId xmlns:a16="http://schemas.microsoft.com/office/drawing/2014/main" id="{E796CD46-469F-2AD0-E4AA-1CA830557A9F}"/>
              </a:ext>
            </a:extLst>
          </p:cNvPr>
          <p:cNvPicPr>
            <a:picLocks noChangeAspect="1"/>
          </p:cNvPicPr>
          <p:nvPr/>
        </p:nvPicPr>
        <p:blipFill>
          <a:blip r:embed="rId3"/>
          <a:stretch>
            <a:fillRect/>
          </a:stretch>
        </p:blipFill>
        <p:spPr>
          <a:xfrm>
            <a:off x="381000" y="990600"/>
            <a:ext cx="8417418" cy="5257800"/>
          </a:xfrm>
          <a:prstGeom prst="rect">
            <a:avLst/>
          </a:prstGeom>
        </p:spPr>
      </p:pic>
      <p:sp>
        <p:nvSpPr>
          <p:cNvPr id="5" name="TextBox 4">
            <a:extLst>
              <a:ext uri="{FF2B5EF4-FFF2-40B4-BE49-F238E27FC236}">
                <a16:creationId xmlns:a16="http://schemas.microsoft.com/office/drawing/2014/main" id="{8300AFEA-53BD-9A45-AF96-631EEF221795}"/>
              </a:ext>
            </a:extLst>
          </p:cNvPr>
          <p:cNvSpPr txBox="1"/>
          <p:nvPr/>
        </p:nvSpPr>
        <p:spPr>
          <a:xfrm>
            <a:off x="0" y="6408083"/>
            <a:ext cx="9144000"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https://</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atmosphere.copernicus.eu</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/cams-data-show-one-largest-</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antarctic</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-ozone-holes-record-august</a:t>
            </a:r>
          </a:p>
        </p:txBody>
      </p:sp>
    </p:spTree>
    <p:extLst>
      <p:ext uri="{BB962C8B-B14F-4D97-AF65-F5344CB8AC3E}">
        <p14:creationId xmlns:p14="http://schemas.microsoft.com/office/powerpoint/2010/main" val="8246519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8EBE4B7F-4FD7-3773-EC63-4D74C6F46498}"/>
            </a:ext>
          </a:extLst>
        </p:cNvPr>
        <p:cNvGrpSpPr/>
        <p:nvPr/>
      </p:nvGrpSpPr>
      <p:grpSpPr>
        <a:xfrm>
          <a:off x="0" y="0"/>
          <a:ext cx="0" cy="0"/>
          <a:chOff x="0" y="0"/>
          <a:chExt cx="0" cy="0"/>
        </a:xfrm>
      </p:grpSpPr>
      <p:sp>
        <p:nvSpPr>
          <p:cNvPr id="128001" name="Rectangle 2">
            <a:extLst>
              <a:ext uri="{FF2B5EF4-FFF2-40B4-BE49-F238E27FC236}">
                <a16:creationId xmlns:a16="http://schemas.microsoft.com/office/drawing/2014/main" id="{5944E4E8-1893-9AA1-9F30-F1237F11413B}"/>
              </a:ext>
            </a:extLst>
          </p:cNvPr>
          <p:cNvSpPr>
            <a:spLocks noGrp="1" noChangeArrowheads="1"/>
          </p:cNvSpPr>
          <p:nvPr>
            <p:ph type="title"/>
          </p:nvPr>
        </p:nvSpPr>
        <p:spPr>
          <a:xfrm>
            <a:off x="0" y="0"/>
            <a:ext cx="9144000" cy="838200"/>
          </a:xfrm>
        </p:spPr>
        <p:txBody>
          <a:bodyPr/>
          <a:lstStyle/>
          <a:p>
            <a:pPr eaLnBrk="1" hangingPunct="1"/>
            <a:r>
              <a:rPr lang="en-US" altLang="en-US" b="1" dirty="0">
                <a:solidFill>
                  <a:srgbClr val="000000"/>
                </a:solidFill>
                <a:ea typeface="ＭＳ Ｐゴシック" panose="020B0600070205080204" pitchFamily="34" charset="-128"/>
              </a:rPr>
              <a:t>Ozone Depletion over 44 Years</a:t>
            </a:r>
          </a:p>
        </p:txBody>
      </p:sp>
      <p:sp>
        <p:nvSpPr>
          <p:cNvPr id="5" name="TextBox 4">
            <a:extLst>
              <a:ext uri="{FF2B5EF4-FFF2-40B4-BE49-F238E27FC236}">
                <a16:creationId xmlns:a16="http://schemas.microsoft.com/office/drawing/2014/main" id="{86739CAA-64AE-8C59-8D3C-82803D8FC589}"/>
              </a:ext>
            </a:extLst>
          </p:cNvPr>
          <p:cNvSpPr txBox="1"/>
          <p:nvPr/>
        </p:nvSpPr>
        <p:spPr>
          <a:xfrm>
            <a:off x="0" y="6408083"/>
            <a:ext cx="9144000" cy="33855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https://</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atmosphere.copernicus.eu</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/cams-data-show-one-largest-</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antarctic</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-ozone-holes-record-august</a:t>
            </a:r>
          </a:p>
        </p:txBody>
      </p:sp>
      <p:pic>
        <p:nvPicPr>
          <p:cNvPr id="4" name="Picture 3" descr="A graph showing the temperature of the earth&#10;&#10;Description automatically generated with medium confidence">
            <a:extLst>
              <a:ext uri="{FF2B5EF4-FFF2-40B4-BE49-F238E27FC236}">
                <a16:creationId xmlns:a16="http://schemas.microsoft.com/office/drawing/2014/main" id="{C487A142-517F-A530-2A0D-E9C89340A1D4}"/>
              </a:ext>
            </a:extLst>
          </p:cNvPr>
          <p:cNvPicPr>
            <a:picLocks noChangeAspect="1"/>
          </p:cNvPicPr>
          <p:nvPr/>
        </p:nvPicPr>
        <p:blipFill>
          <a:blip r:embed="rId3"/>
          <a:stretch>
            <a:fillRect/>
          </a:stretch>
        </p:blipFill>
        <p:spPr>
          <a:xfrm>
            <a:off x="-1" y="1567510"/>
            <a:ext cx="9063713" cy="3690290"/>
          </a:xfrm>
          <a:prstGeom prst="rect">
            <a:avLst/>
          </a:prstGeom>
        </p:spPr>
      </p:pic>
    </p:spTree>
    <p:extLst>
      <p:ext uri="{BB962C8B-B14F-4D97-AF65-F5344CB8AC3E}">
        <p14:creationId xmlns:p14="http://schemas.microsoft.com/office/powerpoint/2010/main" val="286101949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1D13186B-BCF4-4C81-35F4-B6F69FCA4500}"/>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00B050"/>
                </a:solidFill>
                <a:ea typeface="ＭＳ Ｐゴシック" panose="020B0600070205080204" pitchFamily="34" charset="-128"/>
              </a:rPr>
              <a:t>SSE!</a:t>
            </a:r>
          </a:p>
        </p:txBody>
      </p:sp>
      <p:sp>
        <p:nvSpPr>
          <p:cNvPr id="206852" name="Text Box 4">
            <a:extLst>
              <a:ext uri="{FF2B5EF4-FFF2-40B4-BE49-F238E27FC236}">
                <a16:creationId xmlns:a16="http://schemas.microsoft.com/office/drawing/2014/main" id="{44F7A10F-5D36-6E66-6566-4213694C28B2}"/>
              </a:ext>
            </a:extLst>
          </p:cNvPr>
          <p:cNvSpPr txBox="1">
            <a:spLocks noChangeArrowheads="1"/>
          </p:cNvSpPr>
          <p:nvPr/>
        </p:nvSpPr>
        <p:spPr bwMode="auto">
          <a:xfrm>
            <a:off x="152400" y="1143000"/>
            <a:ext cx="8768362"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2400" baseline="0" dirty="0"/>
              <a:t>Which terrestrial world’s atmosphere has the largest scale height?</a:t>
            </a:r>
          </a:p>
          <a:p>
            <a:pPr algn="ctr" eaLnBrk="1" hangingPunct="1">
              <a:spcBef>
                <a:spcPct val="0"/>
              </a:spcBef>
              <a:buFontTx/>
              <a:buNone/>
            </a:pPr>
            <a:r>
              <a:rPr lang="en-US" altLang="en-US" sz="2400" baseline="0" dirty="0"/>
              <a:t>…</a:t>
            </a:r>
          </a:p>
          <a:p>
            <a:pPr algn="ctr" eaLnBrk="1" hangingPunct="1">
              <a:spcBef>
                <a:spcPct val="0"/>
              </a:spcBef>
              <a:buFontTx/>
              <a:buNone/>
            </a:pPr>
            <a:r>
              <a:rPr lang="en-US" altLang="en-US" sz="2400" baseline="0" dirty="0">
                <a:solidFill>
                  <a:srgbClr val="00B050"/>
                </a:solidFill>
              </a:rPr>
              <a:t>Titan</a:t>
            </a:r>
            <a:endParaRPr lang="en-US" altLang="en-US" sz="2400" dirty="0">
              <a:solidFill>
                <a:srgbClr val="00B050"/>
              </a:solidFill>
            </a:endParaRPr>
          </a:p>
          <a:p>
            <a:pPr algn="ctr" eaLnBrk="1" hangingPunct="1">
              <a:spcBef>
                <a:spcPct val="0"/>
              </a:spcBef>
              <a:buFontTx/>
              <a:buNone/>
            </a:pPr>
            <a:endParaRPr lang="en-US" altLang="en-US" sz="2400" baseline="0" dirty="0"/>
          </a:p>
          <a:p>
            <a:pPr algn="ctr" eaLnBrk="1" hangingPunct="1">
              <a:spcBef>
                <a:spcPct val="0"/>
              </a:spcBef>
              <a:buFontTx/>
              <a:buNone/>
            </a:pPr>
            <a:r>
              <a:rPr lang="en-US" altLang="en-US" sz="2400" baseline="0" dirty="0"/>
              <a:t>In which wavelength regime should you observe atmospheres </a:t>
            </a:r>
          </a:p>
          <a:p>
            <a:pPr algn="ctr" eaLnBrk="1" hangingPunct="1">
              <a:spcBef>
                <a:spcPct val="0"/>
              </a:spcBef>
              <a:buFontTx/>
              <a:buNone/>
            </a:pPr>
            <a:r>
              <a:rPr lang="en-US" altLang="en-US" sz="2400" baseline="0" dirty="0"/>
              <a:t>to detect molecular rotation transitions? </a:t>
            </a:r>
          </a:p>
          <a:p>
            <a:pPr algn="ctr" eaLnBrk="1" hangingPunct="1">
              <a:spcBef>
                <a:spcPct val="0"/>
              </a:spcBef>
              <a:buFontTx/>
              <a:buNone/>
            </a:pPr>
            <a:r>
              <a:rPr lang="en-US" altLang="en-US" sz="2400" baseline="0" dirty="0"/>
              <a:t>…</a:t>
            </a:r>
          </a:p>
          <a:p>
            <a:pPr algn="ctr" eaLnBrk="1" hangingPunct="1">
              <a:spcBef>
                <a:spcPct val="0"/>
              </a:spcBef>
              <a:buFontTx/>
              <a:buNone/>
            </a:pPr>
            <a:r>
              <a:rPr lang="en-US" altLang="en-US" sz="2400" baseline="0" dirty="0">
                <a:solidFill>
                  <a:srgbClr val="00B050"/>
                </a:solidFill>
              </a:rPr>
              <a:t>radio</a:t>
            </a:r>
          </a:p>
          <a:p>
            <a:pPr algn="ctr" eaLnBrk="1" hangingPunct="1">
              <a:spcBef>
                <a:spcPct val="0"/>
              </a:spcBef>
              <a:buFontTx/>
              <a:buNone/>
            </a:pPr>
            <a:endParaRPr lang="en-US" altLang="en-US" sz="2400" baseline="0" dirty="0">
              <a:solidFill>
                <a:srgbClr val="00B050"/>
              </a:solidFill>
            </a:endParaRPr>
          </a:p>
          <a:p>
            <a:pPr algn="ctr" eaLnBrk="1" hangingPunct="1">
              <a:spcBef>
                <a:spcPct val="0"/>
              </a:spcBef>
              <a:buFontTx/>
              <a:buNone/>
            </a:pPr>
            <a:r>
              <a:rPr lang="en-US" altLang="en-US" sz="2400" baseline="0" dirty="0"/>
              <a:t>Name one of the cloud decks expected in the gas giants’ atmospheres.</a:t>
            </a:r>
          </a:p>
          <a:p>
            <a:pPr algn="ctr" eaLnBrk="1" hangingPunct="1">
              <a:spcBef>
                <a:spcPct val="0"/>
              </a:spcBef>
              <a:buFontTx/>
              <a:buNone/>
            </a:pPr>
            <a:r>
              <a:rPr lang="en-US" altLang="en-US" sz="2400" baseline="0" dirty="0"/>
              <a:t>…</a:t>
            </a:r>
          </a:p>
          <a:p>
            <a:pPr algn="ctr" eaLnBrk="1" hangingPunct="1">
              <a:spcBef>
                <a:spcPct val="0"/>
              </a:spcBef>
              <a:buFontTx/>
              <a:buNone/>
            </a:pPr>
            <a:r>
              <a:rPr lang="en-US" altLang="en-US" sz="2400" baseline="0" dirty="0">
                <a:solidFill>
                  <a:srgbClr val="00B050"/>
                </a:solidFill>
              </a:rPr>
              <a:t>ammonia</a:t>
            </a:r>
          </a:p>
          <a:p>
            <a:pPr algn="ctr" eaLnBrk="1" hangingPunct="1">
              <a:spcBef>
                <a:spcPct val="0"/>
              </a:spcBef>
              <a:buFontTx/>
              <a:buNone/>
            </a:pPr>
            <a:r>
              <a:rPr lang="en-US" altLang="en-US" sz="2400" baseline="0" dirty="0">
                <a:solidFill>
                  <a:srgbClr val="00B050"/>
                </a:solidFill>
              </a:rPr>
              <a:t>ammonium hydrosulfide</a:t>
            </a:r>
          </a:p>
          <a:p>
            <a:pPr algn="ctr" eaLnBrk="1" hangingPunct="1">
              <a:spcBef>
                <a:spcPct val="0"/>
              </a:spcBef>
              <a:buFontTx/>
              <a:buNone/>
            </a:pPr>
            <a:r>
              <a:rPr lang="en-US" altLang="en-US" sz="2400" baseline="0" dirty="0">
                <a:solidFill>
                  <a:srgbClr val="00B050"/>
                </a:solidFill>
              </a:rPr>
              <a:t>water</a:t>
            </a:r>
            <a:endParaRPr lang="en-US" altLang="en-US" sz="2400" dirty="0">
              <a:solidFill>
                <a:srgbClr val="00B050"/>
              </a:solidFill>
            </a:endParaRPr>
          </a:p>
          <a:p>
            <a:pPr algn="ctr" eaLnBrk="1" hangingPunct="1">
              <a:spcBef>
                <a:spcPct val="0"/>
              </a:spcBef>
              <a:buFontTx/>
              <a:buNone/>
            </a:pPr>
            <a:endParaRPr lang="en-US" altLang="en-US" sz="2400" dirty="0">
              <a:solidFill>
                <a:srgbClr val="00B05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6852">
                                            <p:txEl>
                                              <p:pRg st="0" end="0"/>
                                            </p:txEl>
                                          </p:spTgt>
                                        </p:tgtEl>
                                        <p:attrNameLst>
                                          <p:attrName>style.visibility</p:attrName>
                                        </p:attrNameLst>
                                      </p:cBhvr>
                                      <p:to>
                                        <p:strVal val="visible"/>
                                      </p:to>
                                    </p:set>
                                    <p:animEffect transition="in" filter="fade">
                                      <p:cBhvr>
                                        <p:cTn id="7" dur="2000"/>
                                        <p:tgtEl>
                                          <p:spTgt spid="20685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06852">
                                            <p:txEl>
                                              <p:pRg st="1" end="1"/>
                                            </p:txEl>
                                          </p:spTgt>
                                        </p:tgtEl>
                                        <p:attrNameLst>
                                          <p:attrName>style.visibility</p:attrName>
                                        </p:attrNameLst>
                                      </p:cBhvr>
                                      <p:to>
                                        <p:strVal val="visible"/>
                                      </p:to>
                                    </p:set>
                                    <p:animEffect transition="in" filter="fade">
                                      <p:cBhvr>
                                        <p:cTn id="12" dur="2000"/>
                                        <p:tgtEl>
                                          <p:spTgt spid="2068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6852">
                                            <p:txEl>
                                              <p:pRg st="2" end="2"/>
                                            </p:txEl>
                                          </p:spTgt>
                                        </p:tgtEl>
                                        <p:attrNameLst>
                                          <p:attrName>style.visibility</p:attrName>
                                        </p:attrNameLst>
                                      </p:cBhvr>
                                      <p:to>
                                        <p:strVal val="visible"/>
                                      </p:to>
                                    </p:set>
                                    <p:animEffect transition="in" filter="fade">
                                      <p:cBhvr>
                                        <p:cTn id="17" dur="2000"/>
                                        <p:tgtEl>
                                          <p:spTgt spid="20685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6852">
                                            <p:txEl>
                                              <p:pRg st="4" end="4"/>
                                            </p:txEl>
                                          </p:spTgt>
                                        </p:tgtEl>
                                        <p:attrNameLst>
                                          <p:attrName>style.visibility</p:attrName>
                                        </p:attrNameLst>
                                      </p:cBhvr>
                                      <p:to>
                                        <p:strVal val="visible"/>
                                      </p:to>
                                    </p:set>
                                    <p:animEffect transition="in" filter="fade">
                                      <p:cBhvr>
                                        <p:cTn id="22" dur="2000"/>
                                        <p:tgtEl>
                                          <p:spTgt spid="206852">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206852">
                                            <p:txEl>
                                              <p:pRg st="5" end="5"/>
                                            </p:txEl>
                                          </p:spTgt>
                                        </p:tgtEl>
                                        <p:attrNameLst>
                                          <p:attrName>style.visibility</p:attrName>
                                        </p:attrNameLst>
                                      </p:cBhvr>
                                      <p:to>
                                        <p:strVal val="visible"/>
                                      </p:to>
                                    </p:set>
                                    <p:animEffect transition="in" filter="fade">
                                      <p:cBhvr>
                                        <p:cTn id="25" dur="2000"/>
                                        <p:tgtEl>
                                          <p:spTgt spid="206852">
                                            <p:txEl>
                                              <p:pRg st="5" end="5"/>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206852">
                                            <p:txEl>
                                              <p:pRg st="6" end="6"/>
                                            </p:txEl>
                                          </p:spTgt>
                                        </p:tgtEl>
                                        <p:attrNameLst>
                                          <p:attrName>style.visibility</p:attrName>
                                        </p:attrNameLst>
                                      </p:cBhvr>
                                      <p:to>
                                        <p:strVal val="visible"/>
                                      </p:to>
                                    </p:set>
                                    <p:animEffect transition="in" filter="fade">
                                      <p:cBhvr>
                                        <p:cTn id="30" dur="2000"/>
                                        <p:tgtEl>
                                          <p:spTgt spid="20685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6852">
                                            <p:txEl>
                                              <p:pRg st="7" end="7"/>
                                            </p:txEl>
                                          </p:spTgt>
                                        </p:tgtEl>
                                        <p:attrNameLst>
                                          <p:attrName>style.visibility</p:attrName>
                                        </p:attrNameLst>
                                      </p:cBhvr>
                                      <p:to>
                                        <p:strVal val="visible"/>
                                      </p:to>
                                    </p:set>
                                    <p:animEffect transition="in" filter="fade">
                                      <p:cBhvr>
                                        <p:cTn id="35" dur="2000"/>
                                        <p:tgtEl>
                                          <p:spTgt spid="206852">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06852">
                                            <p:txEl>
                                              <p:pRg st="9" end="9"/>
                                            </p:txEl>
                                          </p:spTgt>
                                        </p:tgtEl>
                                        <p:attrNameLst>
                                          <p:attrName>style.visibility</p:attrName>
                                        </p:attrNameLst>
                                      </p:cBhvr>
                                      <p:to>
                                        <p:strVal val="visible"/>
                                      </p:to>
                                    </p:set>
                                    <p:animEffect transition="in" filter="fade">
                                      <p:cBhvr>
                                        <p:cTn id="40" dur="2000"/>
                                        <p:tgtEl>
                                          <p:spTgt spid="206852">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6852">
                                            <p:txEl>
                                              <p:pRg st="10" end="10"/>
                                            </p:txEl>
                                          </p:spTgt>
                                        </p:tgtEl>
                                        <p:attrNameLst>
                                          <p:attrName>style.visibility</p:attrName>
                                        </p:attrNameLst>
                                      </p:cBhvr>
                                      <p:to>
                                        <p:strVal val="visible"/>
                                      </p:to>
                                    </p:set>
                                    <p:animEffect transition="in" filter="fade">
                                      <p:cBhvr>
                                        <p:cTn id="45" dur="2000"/>
                                        <p:tgtEl>
                                          <p:spTgt spid="206852">
                                            <p:txEl>
                                              <p:pRg st="10" end="1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06852">
                                            <p:txEl>
                                              <p:pRg st="11" end="11"/>
                                            </p:txEl>
                                          </p:spTgt>
                                        </p:tgtEl>
                                        <p:attrNameLst>
                                          <p:attrName>style.visibility</p:attrName>
                                        </p:attrNameLst>
                                      </p:cBhvr>
                                      <p:to>
                                        <p:strVal val="visible"/>
                                      </p:to>
                                    </p:set>
                                    <p:animEffect transition="in" filter="fade">
                                      <p:cBhvr>
                                        <p:cTn id="50" dur="2000"/>
                                        <p:tgtEl>
                                          <p:spTgt spid="206852">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06852">
                                            <p:txEl>
                                              <p:pRg st="12" end="12"/>
                                            </p:txEl>
                                          </p:spTgt>
                                        </p:tgtEl>
                                        <p:attrNameLst>
                                          <p:attrName>style.visibility</p:attrName>
                                        </p:attrNameLst>
                                      </p:cBhvr>
                                      <p:to>
                                        <p:strVal val="visible"/>
                                      </p:to>
                                    </p:set>
                                    <p:animEffect transition="in" filter="fade">
                                      <p:cBhvr>
                                        <p:cTn id="55" dur="2000"/>
                                        <p:tgtEl>
                                          <p:spTgt spid="206852">
                                            <p:txEl>
                                              <p:pRg st="12" end="1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06852">
                                            <p:txEl>
                                              <p:pRg st="13" end="13"/>
                                            </p:txEl>
                                          </p:spTgt>
                                        </p:tgtEl>
                                        <p:attrNameLst>
                                          <p:attrName>style.visibility</p:attrName>
                                        </p:attrNameLst>
                                      </p:cBhvr>
                                      <p:to>
                                        <p:strVal val="visible"/>
                                      </p:to>
                                    </p:set>
                                    <p:animEffect transition="in" filter="fade">
                                      <p:cBhvr>
                                        <p:cTn id="60" dur="2000"/>
                                        <p:tgtEl>
                                          <p:spTgt spid="20685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3D5A728F-5288-1A11-77A5-C48378E54C03}"/>
              </a:ext>
            </a:extLst>
          </p:cNvPr>
          <p:cNvSpPr>
            <a:spLocks noGrp="1" noChangeArrowheads="1"/>
          </p:cNvSpPr>
          <p:nvPr>
            <p:ph type="title"/>
          </p:nvPr>
        </p:nvSpPr>
        <p:spPr>
          <a:xfrm>
            <a:off x="381000" y="76200"/>
            <a:ext cx="8458200" cy="838200"/>
          </a:xfrm>
        </p:spPr>
        <p:txBody>
          <a:bodyPr/>
          <a:lstStyle/>
          <a:p>
            <a:pPr eaLnBrk="1" hangingPunct="1"/>
            <a:r>
              <a:rPr lang="en-US" altLang="en-US" b="1" dirty="0">
                <a:ea typeface="ＭＳ Ｐゴシック" panose="020B0600070205080204" pitchFamily="34" charset="-128"/>
              </a:rPr>
              <a:t>Photochemistry: Terrestrials</a:t>
            </a:r>
            <a:endParaRPr lang="en-US" altLang="en-US" dirty="0">
              <a:ea typeface="ＭＳ Ｐゴシック" panose="020B0600070205080204" pitchFamily="34" charset="-128"/>
            </a:endParaRPr>
          </a:p>
        </p:txBody>
      </p:sp>
      <p:sp>
        <p:nvSpPr>
          <p:cNvPr id="238595" name="Text Box 3">
            <a:extLst>
              <a:ext uri="{FF2B5EF4-FFF2-40B4-BE49-F238E27FC236}">
                <a16:creationId xmlns:a16="http://schemas.microsoft.com/office/drawing/2014/main" id="{73832A32-3F93-48F5-1DA0-F0508B197702}"/>
              </a:ext>
            </a:extLst>
          </p:cNvPr>
          <p:cNvSpPr txBox="1">
            <a:spLocks noChangeArrowheads="1"/>
          </p:cNvSpPr>
          <p:nvPr/>
        </p:nvSpPr>
        <p:spPr bwMode="auto">
          <a:xfrm>
            <a:off x="228600" y="854075"/>
            <a:ext cx="8915400"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VENUS and MARS: </a:t>
            </a: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carbon dioxide chemistry</a:t>
            </a:r>
            <a:endPar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carbon dioxide destruction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ph</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CO  +  O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λ</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&lt; 1690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Å</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VENUS: </a:t>
            </a: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sulfuric acid chemistry</a:t>
            </a:r>
            <a:endParaRPr kumimoji="0" lang="en-US" altLang="en-US" sz="20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sulfuric acid production</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SO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O                SO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O from reaction above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SO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O      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SO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sulfuric acid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TITAN</a:t>
            </a: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nitrogen and methane chemistry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N</a:t>
            </a:r>
            <a:r>
              <a:rPr kumimoji="0" lang="en-US" altLang="en-US" sz="2000" b="0" i="0" u="none" strike="noStrike" kern="1200" cap="none" spc="0" normalizeH="0" baseline="-25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battered by charged particles … not solar UV</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CH</a:t>
            </a:r>
            <a:r>
              <a:rPr kumimoji="0" lang="en-US" altLang="en-US" sz="2000" b="0" i="0" u="none" strike="noStrike" kern="1200" cap="none" spc="0" normalizeH="0" baseline="-25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rPr>
              <a:t>photodissociated</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by solar UV     </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rPr>
              <a:t>λ</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&lt; 1600 </a:t>
            </a:r>
            <a:r>
              <a:rPr kumimoji="0" lang="en-US" altLang="en-US" sz="2000" b="0"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rPr>
              <a:t>Å</a:t>
            </a:r>
            <a:endPar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thick smog layer of ….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          hydrocarbons</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acetylene | 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ethylene | 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ethane |  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propane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1"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nitriles</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HCN | hydrogen cyanide | 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N</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cyanogen | HC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N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cyano</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acetylene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ja-JP" sz="2000" b="1" i="0" u="none" strike="noStrike" kern="1200" cap="none" spc="0" normalizeH="0" baseline="0" noProof="0" dirty="0" err="1">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tholins</a:t>
            </a:r>
            <a:r>
              <a:rPr kumimoji="0"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and little orange beings</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p:txBody>
      </p:sp>
      <p:sp>
        <p:nvSpPr>
          <p:cNvPr id="2" name="TextBox 1">
            <a:extLst>
              <a:ext uri="{FF2B5EF4-FFF2-40B4-BE49-F238E27FC236}">
                <a16:creationId xmlns:a16="http://schemas.microsoft.com/office/drawing/2014/main" id="{3FD5FB68-EDF4-D6D5-C9CB-014F06BE3312}"/>
              </a:ext>
            </a:extLst>
          </p:cNvPr>
          <p:cNvSpPr txBox="1"/>
          <p:nvPr/>
        </p:nvSpPr>
        <p:spPr>
          <a:xfrm>
            <a:off x="4038600" y="5029200"/>
            <a:ext cx="4038600"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SSE!  What?  … 3 categories</a:t>
            </a:r>
            <a:endParaRPr kumimoji="0" lang="en-US" sz="24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8595">
                                            <p:txEl>
                                              <p:pRg st="1" end="1"/>
                                            </p:txEl>
                                          </p:spTgt>
                                        </p:tgtEl>
                                        <p:attrNameLst>
                                          <p:attrName>style.visibility</p:attrName>
                                        </p:attrNameLst>
                                      </p:cBhvr>
                                      <p:to>
                                        <p:strVal val="visible"/>
                                      </p:to>
                                    </p:set>
                                    <p:animEffect transition="in" filter="fade">
                                      <p:cBhvr>
                                        <p:cTn id="7" dur="2000"/>
                                        <p:tgtEl>
                                          <p:spTgt spid="23859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8595">
                                            <p:txEl>
                                              <p:pRg st="2" end="2"/>
                                            </p:txEl>
                                          </p:spTgt>
                                        </p:tgtEl>
                                        <p:attrNameLst>
                                          <p:attrName>style.visibility</p:attrName>
                                        </p:attrNameLst>
                                      </p:cBhvr>
                                      <p:to>
                                        <p:strVal val="visible"/>
                                      </p:to>
                                    </p:set>
                                    <p:animEffect transition="in" filter="fade">
                                      <p:cBhvr>
                                        <p:cTn id="10" dur="2000"/>
                                        <p:tgtEl>
                                          <p:spTgt spid="238595">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8595">
                                            <p:txEl>
                                              <p:pRg st="5" end="5"/>
                                            </p:txEl>
                                          </p:spTgt>
                                        </p:tgtEl>
                                        <p:attrNameLst>
                                          <p:attrName>style.visibility</p:attrName>
                                        </p:attrNameLst>
                                      </p:cBhvr>
                                      <p:to>
                                        <p:strVal val="visible"/>
                                      </p:to>
                                    </p:set>
                                    <p:animEffect transition="in" filter="fade">
                                      <p:cBhvr>
                                        <p:cTn id="15" dur="2000"/>
                                        <p:tgtEl>
                                          <p:spTgt spid="238595">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38595">
                                            <p:txEl>
                                              <p:pRg st="6" end="6"/>
                                            </p:txEl>
                                          </p:spTgt>
                                        </p:tgtEl>
                                        <p:attrNameLst>
                                          <p:attrName>style.visibility</p:attrName>
                                        </p:attrNameLst>
                                      </p:cBhvr>
                                      <p:to>
                                        <p:strVal val="visible"/>
                                      </p:to>
                                    </p:set>
                                    <p:animEffect transition="in" filter="fade">
                                      <p:cBhvr>
                                        <p:cTn id="18" dur="2000"/>
                                        <p:tgtEl>
                                          <p:spTgt spid="238595">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38595">
                                            <p:txEl>
                                              <p:pRg st="7" end="7"/>
                                            </p:txEl>
                                          </p:spTgt>
                                        </p:tgtEl>
                                        <p:attrNameLst>
                                          <p:attrName>style.visibility</p:attrName>
                                        </p:attrNameLst>
                                      </p:cBhvr>
                                      <p:to>
                                        <p:strVal val="visible"/>
                                      </p:to>
                                    </p:set>
                                    <p:animEffect transition="in" filter="fade">
                                      <p:cBhvr>
                                        <p:cTn id="21" dur="2000"/>
                                        <p:tgtEl>
                                          <p:spTgt spid="238595">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8595">
                                            <p:txEl>
                                              <p:pRg st="10" end="10"/>
                                            </p:txEl>
                                          </p:spTgt>
                                        </p:tgtEl>
                                        <p:attrNameLst>
                                          <p:attrName>style.visibility</p:attrName>
                                        </p:attrNameLst>
                                      </p:cBhvr>
                                      <p:to>
                                        <p:strVal val="visible"/>
                                      </p:to>
                                    </p:set>
                                    <p:animEffect transition="in" filter="fade">
                                      <p:cBhvr>
                                        <p:cTn id="26" dur="2000"/>
                                        <p:tgtEl>
                                          <p:spTgt spid="238595">
                                            <p:txEl>
                                              <p:pRg st="10" end="1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38595">
                                            <p:txEl>
                                              <p:pRg st="11" end="11"/>
                                            </p:txEl>
                                          </p:spTgt>
                                        </p:tgtEl>
                                        <p:attrNameLst>
                                          <p:attrName>style.visibility</p:attrName>
                                        </p:attrNameLst>
                                      </p:cBhvr>
                                      <p:to>
                                        <p:strVal val="visible"/>
                                      </p:to>
                                    </p:set>
                                    <p:animEffect transition="in" filter="fade">
                                      <p:cBhvr>
                                        <p:cTn id="29" dur="2000"/>
                                        <p:tgtEl>
                                          <p:spTgt spid="238595">
                                            <p:txEl>
                                              <p:pRg st="11" end="11"/>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38595">
                                            <p:txEl>
                                              <p:pRg st="13" end="13"/>
                                            </p:txEl>
                                          </p:spTgt>
                                        </p:tgtEl>
                                        <p:attrNameLst>
                                          <p:attrName>style.visibility</p:attrName>
                                        </p:attrNameLst>
                                      </p:cBhvr>
                                      <p:to>
                                        <p:strVal val="visible"/>
                                      </p:to>
                                    </p:set>
                                    <p:animEffect transition="in" filter="fade">
                                      <p:cBhvr>
                                        <p:cTn id="32" dur="2000"/>
                                        <p:tgtEl>
                                          <p:spTgt spid="238595">
                                            <p:txEl>
                                              <p:pRg st="13" end="1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20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8595">
                                            <p:txEl>
                                              <p:pRg st="15" end="15"/>
                                            </p:txEl>
                                          </p:spTgt>
                                        </p:tgtEl>
                                        <p:attrNameLst>
                                          <p:attrName>style.visibility</p:attrName>
                                        </p:attrNameLst>
                                      </p:cBhvr>
                                      <p:to>
                                        <p:strVal val="visible"/>
                                      </p:to>
                                    </p:set>
                                    <p:animEffect transition="in" filter="fade">
                                      <p:cBhvr>
                                        <p:cTn id="42" dur="2000"/>
                                        <p:tgtEl>
                                          <p:spTgt spid="238595">
                                            <p:txEl>
                                              <p:pRg st="15" end="1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8595">
                                            <p:txEl>
                                              <p:pRg st="16" end="16"/>
                                            </p:txEl>
                                          </p:spTgt>
                                        </p:tgtEl>
                                        <p:attrNameLst>
                                          <p:attrName>style.visibility</p:attrName>
                                        </p:attrNameLst>
                                      </p:cBhvr>
                                      <p:to>
                                        <p:strVal val="visible"/>
                                      </p:to>
                                    </p:set>
                                    <p:animEffect transition="in" filter="fade">
                                      <p:cBhvr>
                                        <p:cTn id="47" dur="2000"/>
                                        <p:tgtEl>
                                          <p:spTgt spid="238595">
                                            <p:txEl>
                                              <p:pRg st="16" end="1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8595">
                                            <p:txEl>
                                              <p:pRg st="17" end="17"/>
                                            </p:txEl>
                                          </p:spTgt>
                                        </p:tgtEl>
                                        <p:attrNameLst>
                                          <p:attrName>style.visibility</p:attrName>
                                        </p:attrNameLst>
                                      </p:cBhvr>
                                      <p:to>
                                        <p:strVal val="visible"/>
                                      </p:to>
                                    </p:set>
                                    <p:animEffect transition="in" filter="fade">
                                      <p:cBhvr>
                                        <p:cTn id="52" dur="2000"/>
                                        <p:tgtEl>
                                          <p:spTgt spid="238595">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CD03950B-467D-9A38-029D-B35CEB2D67E6}"/>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Photochemistry: Jovians</a:t>
            </a:r>
            <a:endParaRPr lang="en-US" altLang="en-US">
              <a:ea typeface="ＭＳ Ｐゴシック" panose="020B0600070205080204" pitchFamily="34" charset="-128"/>
            </a:endParaRPr>
          </a:p>
        </p:txBody>
      </p:sp>
      <p:sp>
        <p:nvSpPr>
          <p:cNvPr id="239619" name="Text Box 3">
            <a:extLst>
              <a:ext uri="{FF2B5EF4-FFF2-40B4-BE49-F238E27FC236}">
                <a16:creationId xmlns:a16="http://schemas.microsoft.com/office/drawing/2014/main" id="{9C0CF786-8C2F-04FD-9E34-E67A2EC60935}"/>
              </a:ext>
            </a:extLst>
          </p:cNvPr>
          <p:cNvSpPr txBox="1">
            <a:spLocks noChangeArrowheads="1"/>
          </p:cNvSpPr>
          <p:nvPr/>
        </p:nvSpPr>
        <p:spPr bwMode="auto">
          <a:xfrm>
            <a:off x="23813" y="609600"/>
            <a:ext cx="9277350"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relevant molecular species are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 = 6		CH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Uranus and Neptune, primarily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 = 7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Jupiter and Saturn, primarily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 = 8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 = 15		PH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 = 16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methane chemistry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ph</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C</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λ</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&lt; 1600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Å</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ammonia chemistry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ph</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λ</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&lt; 2300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Å</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N</a:t>
            </a:r>
            <a:r>
              <a:rPr kumimoji="0" lang="en-US" altLang="en-US" sz="2000" b="0" i="0" u="none" strike="noStrike" kern="1200" cap="none" spc="0" normalizeH="0" baseline="-25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H</a:t>
            </a:r>
            <a:r>
              <a:rPr kumimoji="0" lang="en-US" altLang="en-US" sz="2000" b="0" i="0" u="none" strike="noStrike" kern="1200" cap="none" spc="0" normalizeH="0" baseline="-25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sym typeface="Wingdings" pitchFamily="2" charset="2"/>
              </a:rPr>
              <a:t>hydrazine haze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other reactions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N</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HCN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phosphine chemistry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PH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ph</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 P</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(red … GRS?)		 1600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Å</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&lt;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λ</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&lt; 2300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Å</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1"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hydrogen sulfide chemistry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S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ph</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  … S</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xSy,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HxSy</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λ</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&lt; 3170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Å</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sulfur (yellow), ammonium polysulfide (orange), hydrogen polysulfide (brown)</a:t>
            </a:r>
          </a:p>
        </p:txBody>
      </p:sp>
      <p:sp>
        <p:nvSpPr>
          <p:cNvPr id="2" name="TextBox 1">
            <a:extLst>
              <a:ext uri="{FF2B5EF4-FFF2-40B4-BE49-F238E27FC236}">
                <a16:creationId xmlns:a16="http://schemas.microsoft.com/office/drawing/2014/main" id="{78AB5A3B-D433-1C2B-BB4B-F88AD7B604EA}"/>
              </a:ext>
            </a:extLst>
          </p:cNvPr>
          <p:cNvSpPr txBox="1"/>
          <p:nvPr/>
        </p:nvSpPr>
        <p:spPr>
          <a:xfrm>
            <a:off x="4038600" y="1900535"/>
            <a:ext cx="4038600"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ＭＳ Ｐゴシック" panose="020B0600070205080204" pitchFamily="34" charset="-128"/>
                <a:cs typeface="+mn-cs"/>
              </a:rPr>
              <a:t>SSE!  What is element #14?</a:t>
            </a:r>
            <a:endParaRPr kumimoji="0" lang="en-US" sz="24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9619">
                                            <p:txEl>
                                              <p:pRg st="0" end="0"/>
                                            </p:txEl>
                                          </p:spTgt>
                                        </p:tgtEl>
                                        <p:attrNameLst>
                                          <p:attrName>style.visibility</p:attrName>
                                        </p:attrNameLst>
                                      </p:cBhvr>
                                      <p:to>
                                        <p:strVal val="visible"/>
                                      </p:to>
                                    </p:set>
                                    <p:animEffect transition="in" filter="fade">
                                      <p:cBhvr>
                                        <p:cTn id="7" dur="2000"/>
                                        <p:tgtEl>
                                          <p:spTgt spid="23961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9619">
                                            <p:txEl>
                                              <p:pRg st="1" end="1"/>
                                            </p:txEl>
                                          </p:spTgt>
                                        </p:tgtEl>
                                        <p:attrNameLst>
                                          <p:attrName>style.visibility</p:attrName>
                                        </p:attrNameLst>
                                      </p:cBhvr>
                                      <p:to>
                                        <p:strVal val="visible"/>
                                      </p:to>
                                    </p:set>
                                    <p:animEffect transition="in" filter="fade">
                                      <p:cBhvr>
                                        <p:cTn id="10" dur="2000"/>
                                        <p:tgtEl>
                                          <p:spTgt spid="23961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39619">
                                            <p:txEl>
                                              <p:pRg st="2" end="2"/>
                                            </p:txEl>
                                          </p:spTgt>
                                        </p:tgtEl>
                                        <p:attrNameLst>
                                          <p:attrName>style.visibility</p:attrName>
                                        </p:attrNameLst>
                                      </p:cBhvr>
                                      <p:to>
                                        <p:strVal val="visible"/>
                                      </p:to>
                                    </p:set>
                                    <p:animEffect transition="in" filter="fade">
                                      <p:cBhvr>
                                        <p:cTn id="13" dur="2000"/>
                                        <p:tgtEl>
                                          <p:spTgt spid="23961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39619">
                                            <p:txEl>
                                              <p:pRg st="3" end="3"/>
                                            </p:txEl>
                                          </p:spTgt>
                                        </p:tgtEl>
                                        <p:attrNameLst>
                                          <p:attrName>style.visibility</p:attrName>
                                        </p:attrNameLst>
                                      </p:cBhvr>
                                      <p:to>
                                        <p:strVal val="visible"/>
                                      </p:to>
                                    </p:set>
                                    <p:animEffect transition="in" filter="fade">
                                      <p:cBhvr>
                                        <p:cTn id="16" dur="2000"/>
                                        <p:tgtEl>
                                          <p:spTgt spid="23961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39619">
                                            <p:txEl>
                                              <p:pRg st="4" end="4"/>
                                            </p:txEl>
                                          </p:spTgt>
                                        </p:tgtEl>
                                        <p:attrNameLst>
                                          <p:attrName>style.visibility</p:attrName>
                                        </p:attrNameLst>
                                      </p:cBhvr>
                                      <p:to>
                                        <p:strVal val="visible"/>
                                      </p:to>
                                    </p:set>
                                    <p:animEffect transition="in" filter="fade">
                                      <p:cBhvr>
                                        <p:cTn id="19" dur="2000"/>
                                        <p:tgtEl>
                                          <p:spTgt spid="239619">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39619">
                                            <p:txEl>
                                              <p:pRg st="5" end="5"/>
                                            </p:txEl>
                                          </p:spTgt>
                                        </p:tgtEl>
                                        <p:attrNameLst>
                                          <p:attrName>style.visibility</p:attrName>
                                        </p:attrNameLst>
                                      </p:cBhvr>
                                      <p:to>
                                        <p:strVal val="visible"/>
                                      </p:to>
                                    </p:set>
                                    <p:animEffect transition="in" filter="fade">
                                      <p:cBhvr>
                                        <p:cTn id="22" dur="2000"/>
                                        <p:tgtEl>
                                          <p:spTgt spid="239619">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39619">
                                            <p:txEl>
                                              <p:pRg st="7" end="7"/>
                                            </p:txEl>
                                          </p:spTgt>
                                        </p:tgtEl>
                                        <p:attrNameLst>
                                          <p:attrName>style.visibility</p:attrName>
                                        </p:attrNameLst>
                                      </p:cBhvr>
                                      <p:to>
                                        <p:strVal val="visible"/>
                                      </p:to>
                                    </p:set>
                                    <p:animEffect transition="in" filter="fade">
                                      <p:cBhvr>
                                        <p:cTn id="27" dur="2000"/>
                                        <p:tgtEl>
                                          <p:spTgt spid="239619">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39619">
                                            <p:txEl>
                                              <p:pRg st="10" end="10"/>
                                            </p:txEl>
                                          </p:spTgt>
                                        </p:tgtEl>
                                        <p:attrNameLst>
                                          <p:attrName>style.visibility</p:attrName>
                                        </p:attrNameLst>
                                      </p:cBhvr>
                                      <p:to>
                                        <p:strVal val="visible"/>
                                      </p:to>
                                    </p:set>
                                    <p:animEffect transition="in" filter="fade">
                                      <p:cBhvr>
                                        <p:cTn id="30" dur="2000"/>
                                        <p:tgtEl>
                                          <p:spTgt spid="239619">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39619">
                                            <p:txEl>
                                              <p:pRg st="15" end="15"/>
                                            </p:txEl>
                                          </p:spTgt>
                                        </p:tgtEl>
                                        <p:attrNameLst>
                                          <p:attrName>style.visibility</p:attrName>
                                        </p:attrNameLst>
                                      </p:cBhvr>
                                      <p:to>
                                        <p:strVal val="visible"/>
                                      </p:to>
                                    </p:set>
                                    <p:animEffect transition="in" filter="fade">
                                      <p:cBhvr>
                                        <p:cTn id="33" dur="2000"/>
                                        <p:tgtEl>
                                          <p:spTgt spid="239619">
                                            <p:txEl>
                                              <p:pRg st="15" end="1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39619">
                                            <p:txEl>
                                              <p:pRg st="18" end="18"/>
                                            </p:txEl>
                                          </p:spTgt>
                                        </p:tgtEl>
                                        <p:attrNameLst>
                                          <p:attrName>style.visibility</p:attrName>
                                        </p:attrNameLst>
                                      </p:cBhvr>
                                      <p:to>
                                        <p:strVal val="visible"/>
                                      </p:to>
                                    </p:set>
                                    <p:animEffect transition="in" filter="fade">
                                      <p:cBhvr>
                                        <p:cTn id="36" dur="2000"/>
                                        <p:tgtEl>
                                          <p:spTgt spid="239619">
                                            <p:txEl>
                                              <p:pRg st="18" end="18"/>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239619">
                                            <p:txEl>
                                              <p:pRg st="8" end="8"/>
                                            </p:txEl>
                                          </p:spTgt>
                                        </p:tgtEl>
                                        <p:attrNameLst>
                                          <p:attrName>style.visibility</p:attrName>
                                        </p:attrNameLst>
                                      </p:cBhvr>
                                      <p:to>
                                        <p:strVal val="visible"/>
                                      </p:to>
                                    </p:set>
                                    <p:animEffect transition="in" filter="fade">
                                      <p:cBhvr>
                                        <p:cTn id="41" dur="2000"/>
                                        <p:tgtEl>
                                          <p:spTgt spid="239619">
                                            <p:txEl>
                                              <p:pRg st="8" end="8"/>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239619">
                                            <p:txEl>
                                              <p:pRg st="11" end="11"/>
                                            </p:txEl>
                                          </p:spTgt>
                                        </p:tgtEl>
                                        <p:attrNameLst>
                                          <p:attrName>style.visibility</p:attrName>
                                        </p:attrNameLst>
                                      </p:cBhvr>
                                      <p:to>
                                        <p:strVal val="visible"/>
                                      </p:to>
                                    </p:set>
                                    <p:animEffect transition="in" filter="fade">
                                      <p:cBhvr>
                                        <p:cTn id="46" dur="2000"/>
                                        <p:tgtEl>
                                          <p:spTgt spid="239619">
                                            <p:txEl>
                                              <p:pRg st="11" end="11"/>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39619">
                                            <p:txEl>
                                              <p:pRg st="12" end="12"/>
                                            </p:txEl>
                                          </p:spTgt>
                                        </p:tgtEl>
                                        <p:attrNameLst>
                                          <p:attrName>style.visibility</p:attrName>
                                        </p:attrNameLst>
                                      </p:cBhvr>
                                      <p:to>
                                        <p:strVal val="visible"/>
                                      </p:to>
                                    </p:set>
                                    <p:animEffect transition="in" filter="fade">
                                      <p:cBhvr>
                                        <p:cTn id="49" dur="2000"/>
                                        <p:tgtEl>
                                          <p:spTgt spid="239619">
                                            <p:txEl>
                                              <p:pRg st="12" end="12"/>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239619">
                                            <p:txEl>
                                              <p:pRg st="13" end="13"/>
                                            </p:txEl>
                                          </p:spTgt>
                                        </p:tgtEl>
                                        <p:attrNameLst>
                                          <p:attrName>style.visibility</p:attrName>
                                        </p:attrNameLst>
                                      </p:cBhvr>
                                      <p:to>
                                        <p:strVal val="visible"/>
                                      </p:to>
                                    </p:set>
                                    <p:animEffect transition="in" filter="fade">
                                      <p:cBhvr>
                                        <p:cTn id="52" dur="2000"/>
                                        <p:tgtEl>
                                          <p:spTgt spid="239619">
                                            <p:txEl>
                                              <p:pRg st="13" end="13"/>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239619">
                                            <p:txEl>
                                              <p:pRg st="16" end="16"/>
                                            </p:txEl>
                                          </p:spTgt>
                                        </p:tgtEl>
                                        <p:attrNameLst>
                                          <p:attrName>style.visibility</p:attrName>
                                        </p:attrNameLst>
                                      </p:cBhvr>
                                      <p:to>
                                        <p:strVal val="visible"/>
                                      </p:to>
                                    </p:set>
                                    <p:animEffect transition="in" filter="fade">
                                      <p:cBhvr>
                                        <p:cTn id="57" dur="2000"/>
                                        <p:tgtEl>
                                          <p:spTgt spid="239619">
                                            <p:txEl>
                                              <p:pRg st="16" end="16"/>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239619">
                                            <p:txEl>
                                              <p:pRg st="19" end="19"/>
                                            </p:txEl>
                                          </p:spTgt>
                                        </p:tgtEl>
                                        <p:attrNameLst>
                                          <p:attrName>style.visibility</p:attrName>
                                        </p:attrNameLst>
                                      </p:cBhvr>
                                      <p:to>
                                        <p:strVal val="visible"/>
                                      </p:to>
                                    </p:set>
                                    <p:animEffect transition="in" filter="fade">
                                      <p:cBhvr>
                                        <p:cTn id="62" dur="2000"/>
                                        <p:tgtEl>
                                          <p:spTgt spid="239619">
                                            <p:txEl>
                                              <p:pRg st="19" end="19"/>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239619">
                                            <p:txEl>
                                              <p:pRg st="20" end="20"/>
                                            </p:txEl>
                                          </p:spTgt>
                                        </p:tgtEl>
                                        <p:attrNameLst>
                                          <p:attrName>style.visibility</p:attrName>
                                        </p:attrNameLst>
                                      </p:cBhvr>
                                      <p:to>
                                        <p:strVal val="visible"/>
                                      </p:to>
                                    </p:set>
                                    <p:animEffect transition="in" filter="fade">
                                      <p:cBhvr>
                                        <p:cTn id="65" dur="2000"/>
                                        <p:tgtEl>
                                          <p:spTgt spid="239619">
                                            <p:txEl>
                                              <p:pRg st="20" end="2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03C6EF00-EB9C-1B62-2A6D-618ED2947715}"/>
              </a:ext>
            </a:extLst>
          </p:cNvPr>
          <p:cNvSpPr>
            <a:spLocks noGrp="1" noChangeArrowheads="1"/>
          </p:cNvSpPr>
          <p:nvPr>
            <p:ph type="title"/>
          </p:nvPr>
        </p:nvSpPr>
        <p:spPr>
          <a:xfrm>
            <a:off x="304800" y="0"/>
            <a:ext cx="8458200" cy="838200"/>
          </a:xfrm>
        </p:spPr>
        <p:txBody>
          <a:bodyPr/>
          <a:lstStyle/>
          <a:p>
            <a:pPr eaLnBrk="1" hangingPunct="1"/>
            <a:r>
              <a:rPr lang="en-US" altLang="en-US" b="1">
                <a:ea typeface="ＭＳ Ｐゴシック" panose="020B0600070205080204" pitchFamily="34" charset="-128"/>
              </a:rPr>
              <a:t>Atmospheric Origin &amp; Evolution</a:t>
            </a:r>
            <a:endParaRPr lang="en-US" altLang="en-US">
              <a:ea typeface="ＭＳ Ｐゴシック" panose="020B0600070205080204" pitchFamily="34" charset="-128"/>
            </a:endParaRPr>
          </a:p>
        </p:txBody>
      </p:sp>
      <p:sp>
        <p:nvSpPr>
          <p:cNvPr id="242691" name="Text Box 3">
            <a:extLst>
              <a:ext uri="{FF2B5EF4-FFF2-40B4-BE49-F238E27FC236}">
                <a16:creationId xmlns:a16="http://schemas.microsoft.com/office/drawing/2014/main" id="{265C086B-82F3-609A-E432-6E7C4B5B7312}"/>
              </a:ext>
            </a:extLst>
          </p:cNvPr>
          <p:cNvSpPr txBox="1">
            <a:spLocks noChangeArrowheads="1"/>
          </p:cNvSpPr>
          <p:nvPr/>
        </p:nvSpPr>
        <p:spPr bwMode="auto">
          <a:xfrm>
            <a:off x="209550" y="974725"/>
            <a:ext cx="8631238"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if the terrestrial atmospheres were primordial and all H and He lost, fractions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63%	CO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22%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10%	N</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4%	COS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trace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Ar, Kr, Xe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but, all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noble gases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on Earth are down by 10</a:t>
            </a:r>
            <a:r>
              <a:rPr kumimoji="0" lang="en-US" altLang="en-US" sz="2000" b="0" i="0" u="none" strike="noStrike" kern="1200" cap="none" spc="0" normalizeH="0" baseline="30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6−10</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so atm is not primordial!</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secondary atm(s) generated by 	volcanic outgassing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asteroid/comet accretion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atm/crust interactions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biogenic processes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long-term changes		Sun has increased L by 30% since 4.6 Gyr ago</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planetary albedo changes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planetary obliquity/orbital eccentricity changes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2691">
                                            <p:txEl>
                                              <p:pRg st="0" end="0"/>
                                            </p:txEl>
                                          </p:spTgt>
                                        </p:tgtEl>
                                        <p:attrNameLst>
                                          <p:attrName>style.visibility</p:attrName>
                                        </p:attrNameLst>
                                      </p:cBhvr>
                                      <p:to>
                                        <p:strVal val="visible"/>
                                      </p:to>
                                    </p:set>
                                    <p:animEffect transition="in" filter="fade">
                                      <p:cBhvr>
                                        <p:cTn id="7" dur="2000"/>
                                        <p:tgtEl>
                                          <p:spTgt spid="24269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42691">
                                            <p:txEl>
                                              <p:pRg st="2" end="2"/>
                                            </p:txEl>
                                          </p:spTgt>
                                        </p:tgtEl>
                                        <p:attrNameLst>
                                          <p:attrName>style.visibility</p:attrName>
                                        </p:attrNameLst>
                                      </p:cBhvr>
                                      <p:to>
                                        <p:strVal val="visible"/>
                                      </p:to>
                                    </p:set>
                                    <p:animEffect transition="in" filter="fade">
                                      <p:cBhvr>
                                        <p:cTn id="10" dur="2000"/>
                                        <p:tgtEl>
                                          <p:spTgt spid="242691">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42691">
                                            <p:txEl>
                                              <p:pRg st="3" end="3"/>
                                            </p:txEl>
                                          </p:spTgt>
                                        </p:tgtEl>
                                        <p:attrNameLst>
                                          <p:attrName>style.visibility</p:attrName>
                                        </p:attrNameLst>
                                      </p:cBhvr>
                                      <p:to>
                                        <p:strVal val="visible"/>
                                      </p:to>
                                    </p:set>
                                    <p:animEffect transition="in" filter="fade">
                                      <p:cBhvr>
                                        <p:cTn id="13" dur="2000"/>
                                        <p:tgtEl>
                                          <p:spTgt spid="242691">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42691">
                                            <p:txEl>
                                              <p:pRg st="4" end="4"/>
                                            </p:txEl>
                                          </p:spTgt>
                                        </p:tgtEl>
                                        <p:attrNameLst>
                                          <p:attrName>style.visibility</p:attrName>
                                        </p:attrNameLst>
                                      </p:cBhvr>
                                      <p:to>
                                        <p:strVal val="visible"/>
                                      </p:to>
                                    </p:set>
                                    <p:animEffect transition="in" filter="fade">
                                      <p:cBhvr>
                                        <p:cTn id="16" dur="2000"/>
                                        <p:tgtEl>
                                          <p:spTgt spid="242691">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42691">
                                            <p:txEl>
                                              <p:pRg st="5" end="5"/>
                                            </p:txEl>
                                          </p:spTgt>
                                        </p:tgtEl>
                                        <p:attrNameLst>
                                          <p:attrName>style.visibility</p:attrName>
                                        </p:attrNameLst>
                                      </p:cBhvr>
                                      <p:to>
                                        <p:strVal val="visible"/>
                                      </p:to>
                                    </p:set>
                                    <p:animEffect transition="in" filter="fade">
                                      <p:cBhvr>
                                        <p:cTn id="19" dur="2000"/>
                                        <p:tgtEl>
                                          <p:spTgt spid="242691">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242691">
                                            <p:txEl>
                                              <p:pRg st="6" end="6"/>
                                            </p:txEl>
                                          </p:spTgt>
                                        </p:tgtEl>
                                        <p:attrNameLst>
                                          <p:attrName>style.visibility</p:attrName>
                                        </p:attrNameLst>
                                      </p:cBhvr>
                                      <p:to>
                                        <p:strVal val="visible"/>
                                      </p:to>
                                    </p:set>
                                    <p:animEffect transition="in" filter="fade">
                                      <p:cBhvr>
                                        <p:cTn id="22" dur="2000"/>
                                        <p:tgtEl>
                                          <p:spTgt spid="242691">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42691">
                                            <p:txEl>
                                              <p:pRg st="8" end="8"/>
                                            </p:txEl>
                                          </p:spTgt>
                                        </p:tgtEl>
                                        <p:attrNameLst>
                                          <p:attrName>style.visibility</p:attrName>
                                        </p:attrNameLst>
                                      </p:cBhvr>
                                      <p:to>
                                        <p:strVal val="visible"/>
                                      </p:to>
                                    </p:set>
                                    <p:animEffect transition="in" filter="fade">
                                      <p:cBhvr>
                                        <p:cTn id="27" dur="2000"/>
                                        <p:tgtEl>
                                          <p:spTgt spid="242691">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42691">
                                            <p:txEl>
                                              <p:pRg st="10" end="10"/>
                                            </p:txEl>
                                          </p:spTgt>
                                        </p:tgtEl>
                                        <p:attrNameLst>
                                          <p:attrName>style.visibility</p:attrName>
                                        </p:attrNameLst>
                                      </p:cBhvr>
                                      <p:to>
                                        <p:strVal val="visible"/>
                                      </p:to>
                                    </p:set>
                                    <p:animEffect transition="in" filter="fade">
                                      <p:cBhvr>
                                        <p:cTn id="32" dur="2000"/>
                                        <p:tgtEl>
                                          <p:spTgt spid="242691">
                                            <p:txEl>
                                              <p:pRg st="10" end="1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42691">
                                            <p:txEl>
                                              <p:pRg st="11" end="11"/>
                                            </p:txEl>
                                          </p:spTgt>
                                        </p:tgtEl>
                                        <p:attrNameLst>
                                          <p:attrName>style.visibility</p:attrName>
                                        </p:attrNameLst>
                                      </p:cBhvr>
                                      <p:to>
                                        <p:strVal val="visible"/>
                                      </p:to>
                                    </p:set>
                                    <p:animEffect transition="in" filter="fade">
                                      <p:cBhvr>
                                        <p:cTn id="35" dur="2000"/>
                                        <p:tgtEl>
                                          <p:spTgt spid="242691">
                                            <p:txEl>
                                              <p:pRg st="11" end="1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42691">
                                            <p:txEl>
                                              <p:pRg st="12" end="12"/>
                                            </p:txEl>
                                          </p:spTgt>
                                        </p:tgtEl>
                                        <p:attrNameLst>
                                          <p:attrName>style.visibility</p:attrName>
                                        </p:attrNameLst>
                                      </p:cBhvr>
                                      <p:to>
                                        <p:strVal val="visible"/>
                                      </p:to>
                                    </p:set>
                                    <p:animEffect transition="in" filter="fade">
                                      <p:cBhvr>
                                        <p:cTn id="38" dur="2000"/>
                                        <p:tgtEl>
                                          <p:spTgt spid="242691">
                                            <p:txEl>
                                              <p:pRg st="12" end="1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42691">
                                            <p:txEl>
                                              <p:pRg st="13" end="13"/>
                                            </p:txEl>
                                          </p:spTgt>
                                        </p:tgtEl>
                                        <p:attrNameLst>
                                          <p:attrName>style.visibility</p:attrName>
                                        </p:attrNameLst>
                                      </p:cBhvr>
                                      <p:to>
                                        <p:strVal val="visible"/>
                                      </p:to>
                                    </p:set>
                                    <p:animEffect transition="in" filter="fade">
                                      <p:cBhvr>
                                        <p:cTn id="41" dur="2000"/>
                                        <p:tgtEl>
                                          <p:spTgt spid="242691">
                                            <p:txEl>
                                              <p:pRg st="13" end="13"/>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nodeType="clickEffect">
                                  <p:stCondLst>
                                    <p:cond delay="0"/>
                                  </p:stCondLst>
                                  <p:childTnLst>
                                    <p:set>
                                      <p:cBhvr>
                                        <p:cTn id="45" dur="1" fill="hold">
                                          <p:stCondLst>
                                            <p:cond delay="0"/>
                                          </p:stCondLst>
                                        </p:cTn>
                                        <p:tgtEl>
                                          <p:spTgt spid="242691">
                                            <p:txEl>
                                              <p:pRg st="15" end="15"/>
                                            </p:txEl>
                                          </p:spTgt>
                                        </p:tgtEl>
                                        <p:attrNameLst>
                                          <p:attrName>style.visibility</p:attrName>
                                        </p:attrNameLst>
                                      </p:cBhvr>
                                      <p:to>
                                        <p:strVal val="visible"/>
                                      </p:to>
                                    </p:set>
                                    <p:animEffect transition="in" filter="fade">
                                      <p:cBhvr>
                                        <p:cTn id="46" dur="2000"/>
                                        <p:tgtEl>
                                          <p:spTgt spid="242691">
                                            <p:txEl>
                                              <p:pRg st="15" end="15"/>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42691">
                                            <p:txEl>
                                              <p:pRg st="16" end="16"/>
                                            </p:txEl>
                                          </p:spTgt>
                                        </p:tgtEl>
                                        <p:attrNameLst>
                                          <p:attrName>style.visibility</p:attrName>
                                        </p:attrNameLst>
                                      </p:cBhvr>
                                      <p:to>
                                        <p:strVal val="visible"/>
                                      </p:to>
                                    </p:set>
                                    <p:animEffect transition="in" filter="fade">
                                      <p:cBhvr>
                                        <p:cTn id="49" dur="2000"/>
                                        <p:tgtEl>
                                          <p:spTgt spid="242691">
                                            <p:txEl>
                                              <p:pRg st="16" end="16"/>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242691">
                                            <p:txEl>
                                              <p:pRg st="17" end="17"/>
                                            </p:txEl>
                                          </p:spTgt>
                                        </p:tgtEl>
                                        <p:attrNameLst>
                                          <p:attrName>style.visibility</p:attrName>
                                        </p:attrNameLst>
                                      </p:cBhvr>
                                      <p:to>
                                        <p:strVal val="visible"/>
                                      </p:to>
                                    </p:set>
                                    <p:animEffect transition="in" filter="fade">
                                      <p:cBhvr>
                                        <p:cTn id="52" dur="2000"/>
                                        <p:tgtEl>
                                          <p:spTgt spid="242691">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0289" name="Rectangle 2">
            <a:extLst>
              <a:ext uri="{FF2B5EF4-FFF2-40B4-BE49-F238E27FC236}">
                <a16:creationId xmlns:a16="http://schemas.microsoft.com/office/drawing/2014/main" id="{32685BF5-5232-9893-DB04-C47152650963}"/>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Earth’s 4 Atmospheres</a:t>
            </a:r>
          </a:p>
        </p:txBody>
      </p:sp>
      <p:sp>
        <p:nvSpPr>
          <p:cNvPr id="259075" name="Text Box 3">
            <a:extLst>
              <a:ext uri="{FF2B5EF4-FFF2-40B4-BE49-F238E27FC236}">
                <a16:creationId xmlns:a16="http://schemas.microsoft.com/office/drawing/2014/main" id="{95B27B21-9358-CC4F-316B-51CCBD4309B7}"/>
              </a:ext>
            </a:extLst>
          </p:cNvPr>
          <p:cNvSpPr txBox="1">
            <a:spLocks noChangeArrowheads="1"/>
          </p:cNvSpPr>
          <p:nvPr/>
        </p:nvSpPr>
        <p:spPr bwMode="auto">
          <a:xfrm>
            <a:off x="0" y="1066800"/>
            <a:ext cx="9144000" cy="538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primordial</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He		lost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NH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UV splits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H gone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…bombardment? …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added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 =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volcanic</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NH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UV splits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H gone</a:t>
            </a: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N</a:t>
            </a:r>
            <a:r>
              <a:rPr kumimoji="0" lang="en-US" altLang="en-US" sz="2000" b="1" i="0" u="none" strike="noStrike" kern="1200" cap="none" spc="0" normalizeH="0" baseline="-2500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nitrogen supply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 highly reactive, so it disappears, leaving N</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into rocks/oceans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Earth cools …	</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1" i="0" u="none" strike="noStrike" kern="1200" cap="none" spc="0" normalizeH="0" baseline="-2500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O</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condenses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3 =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biogenic</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O</a:t>
            </a:r>
            <a:r>
              <a:rPr kumimoji="0" lang="en-US" altLang="en-US" sz="2000" b="1" i="0" u="none" strike="noStrike" kern="1200" cap="none" spc="0" normalizeH="0" baseline="-2500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cyanobacteria invent photosyn.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O</a:t>
            </a:r>
            <a:r>
              <a:rPr kumimoji="0" lang="en-US" altLang="en-US" sz="2000" b="1" i="0" u="none" strike="noStrike" kern="1200" cap="none" spc="0" normalizeH="0" baseline="-2500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1" i="0" u="none" strike="noStrike" kern="1200" cap="none" spc="0" normalizeH="0" baseline="0" noProof="0">
                <a:ln>
                  <a:noFill/>
                </a:ln>
                <a:solidFill>
                  <a:srgbClr val="3333CC"/>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chemically generated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4 = </a:t>
            </a:r>
            <a:r>
              <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anthropogenic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CFCs …</a:t>
            </a:r>
            <a:endPar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9075">
                                            <p:txEl>
                                              <p:pRg st="0" end="0"/>
                                            </p:txEl>
                                          </p:spTgt>
                                        </p:tgtEl>
                                        <p:attrNameLst>
                                          <p:attrName>style.visibility</p:attrName>
                                        </p:attrNameLst>
                                      </p:cBhvr>
                                      <p:to>
                                        <p:strVal val="visible"/>
                                      </p:to>
                                    </p:set>
                                    <p:animEffect transition="in" filter="fade">
                                      <p:cBhvr>
                                        <p:cTn id="7" dur="2000"/>
                                        <p:tgtEl>
                                          <p:spTgt spid="25907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9075">
                                            <p:txEl>
                                              <p:pRg st="1" end="1"/>
                                            </p:txEl>
                                          </p:spTgt>
                                        </p:tgtEl>
                                        <p:attrNameLst>
                                          <p:attrName>style.visibility</p:attrName>
                                        </p:attrNameLst>
                                      </p:cBhvr>
                                      <p:to>
                                        <p:strVal val="visible"/>
                                      </p:to>
                                    </p:set>
                                    <p:animEffect transition="in" filter="fade">
                                      <p:cBhvr>
                                        <p:cTn id="10" dur="2000"/>
                                        <p:tgtEl>
                                          <p:spTgt spid="259075">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59075">
                                            <p:txEl>
                                              <p:pRg st="3" end="3"/>
                                            </p:txEl>
                                          </p:spTgt>
                                        </p:tgtEl>
                                        <p:attrNameLst>
                                          <p:attrName>style.visibility</p:attrName>
                                        </p:attrNameLst>
                                      </p:cBhvr>
                                      <p:to>
                                        <p:strVal val="visible"/>
                                      </p:to>
                                    </p:set>
                                    <p:animEffect transition="in" filter="fade">
                                      <p:cBhvr>
                                        <p:cTn id="15" dur="2000"/>
                                        <p:tgtEl>
                                          <p:spTgt spid="259075">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259075">
                                            <p:txEl>
                                              <p:pRg st="5" end="5"/>
                                            </p:txEl>
                                          </p:spTgt>
                                        </p:tgtEl>
                                        <p:attrNameLst>
                                          <p:attrName>style.visibility</p:attrName>
                                        </p:attrNameLst>
                                      </p:cBhvr>
                                      <p:to>
                                        <p:strVal val="visible"/>
                                      </p:to>
                                    </p:set>
                                    <p:animEffect transition="in" filter="fade">
                                      <p:cBhvr>
                                        <p:cTn id="20" dur="2000"/>
                                        <p:tgtEl>
                                          <p:spTgt spid="259075">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59075">
                                            <p:txEl>
                                              <p:pRg st="6" end="6"/>
                                            </p:txEl>
                                          </p:spTgt>
                                        </p:tgtEl>
                                        <p:attrNameLst>
                                          <p:attrName>style.visibility</p:attrName>
                                        </p:attrNameLst>
                                      </p:cBhvr>
                                      <p:to>
                                        <p:strVal val="visible"/>
                                      </p:to>
                                    </p:set>
                                    <p:animEffect transition="in" filter="fade">
                                      <p:cBhvr>
                                        <p:cTn id="23" dur="2000"/>
                                        <p:tgtEl>
                                          <p:spTgt spid="259075">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59075">
                                            <p:txEl>
                                              <p:pRg st="7" end="7"/>
                                            </p:txEl>
                                          </p:spTgt>
                                        </p:tgtEl>
                                        <p:attrNameLst>
                                          <p:attrName>style.visibility</p:attrName>
                                        </p:attrNameLst>
                                      </p:cBhvr>
                                      <p:to>
                                        <p:strVal val="visible"/>
                                      </p:to>
                                    </p:set>
                                    <p:animEffect transition="in" filter="fade">
                                      <p:cBhvr>
                                        <p:cTn id="26" dur="2000"/>
                                        <p:tgtEl>
                                          <p:spTgt spid="259075">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59075">
                                            <p:txEl>
                                              <p:pRg st="8" end="8"/>
                                            </p:txEl>
                                          </p:spTgt>
                                        </p:tgtEl>
                                        <p:attrNameLst>
                                          <p:attrName>style.visibility</p:attrName>
                                        </p:attrNameLst>
                                      </p:cBhvr>
                                      <p:to>
                                        <p:strVal val="visible"/>
                                      </p:to>
                                    </p:set>
                                    <p:animEffect transition="in" filter="fade">
                                      <p:cBhvr>
                                        <p:cTn id="29" dur="2000"/>
                                        <p:tgtEl>
                                          <p:spTgt spid="259075">
                                            <p:txEl>
                                              <p:pRg st="8" end="8"/>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259075">
                                            <p:txEl>
                                              <p:pRg st="10" end="10"/>
                                            </p:txEl>
                                          </p:spTgt>
                                        </p:tgtEl>
                                        <p:attrNameLst>
                                          <p:attrName>style.visibility</p:attrName>
                                        </p:attrNameLst>
                                      </p:cBhvr>
                                      <p:to>
                                        <p:strVal val="visible"/>
                                      </p:to>
                                    </p:set>
                                    <p:animEffect transition="in" filter="fade">
                                      <p:cBhvr>
                                        <p:cTn id="34" dur="2000"/>
                                        <p:tgtEl>
                                          <p:spTgt spid="259075">
                                            <p:txEl>
                                              <p:pRg st="10" end="1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259075">
                                            <p:txEl>
                                              <p:pRg st="12" end="12"/>
                                            </p:txEl>
                                          </p:spTgt>
                                        </p:tgtEl>
                                        <p:attrNameLst>
                                          <p:attrName>style.visibility</p:attrName>
                                        </p:attrNameLst>
                                      </p:cBhvr>
                                      <p:to>
                                        <p:strVal val="visible"/>
                                      </p:to>
                                    </p:set>
                                    <p:animEffect transition="in" filter="fade">
                                      <p:cBhvr>
                                        <p:cTn id="39" dur="2000"/>
                                        <p:tgtEl>
                                          <p:spTgt spid="259075">
                                            <p:txEl>
                                              <p:pRg st="12" end="1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59075">
                                            <p:txEl>
                                              <p:pRg st="13" end="13"/>
                                            </p:txEl>
                                          </p:spTgt>
                                        </p:tgtEl>
                                        <p:attrNameLst>
                                          <p:attrName>style.visibility</p:attrName>
                                        </p:attrNameLst>
                                      </p:cBhvr>
                                      <p:to>
                                        <p:strVal val="visible"/>
                                      </p:to>
                                    </p:set>
                                    <p:animEffect transition="in" filter="fade">
                                      <p:cBhvr>
                                        <p:cTn id="42" dur="2000"/>
                                        <p:tgtEl>
                                          <p:spTgt spid="259075">
                                            <p:txEl>
                                              <p:pRg st="13" end="13"/>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59075">
                                            <p:txEl>
                                              <p:pRg st="15" end="15"/>
                                            </p:txEl>
                                          </p:spTgt>
                                        </p:tgtEl>
                                        <p:attrNameLst>
                                          <p:attrName>style.visibility</p:attrName>
                                        </p:attrNameLst>
                                      </p:cBhvr>
                                      <p:to>
                                        <p:strVal val="visible"/>
                                      </p:to>
                                    </p:set>
                                    <p:animEffect transition="in" filter="fade">
                                      <p:cBhvr>
                                        <p:cTn id="47" dur="2000"/>
                                        <p:tgtEl>
                                          <p:spTgt spid="259075">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3B026-0133-4993-49E8-76448D7647F4}"/>
            </a:ext>
          </a:extLst>
        </p:cNvPr>
        <p:cNvGrpSpPr/>
        <p:nvPr/>
      </p:nvGrpSpPr>
      <p:grpSpPr>
        <a:xfrm>
          <a:off x="0" y="0"/>
          <a:ext cx="0" cy="0"/>
          <a:chOff x="0" y="0"/>
          <a:chExt cx="0" cy="0"/>
        </a:xfrm>
      </p:grpSpPr>
      <p:sp>
        <p:nvSpPr>
          <p:cNvPr id="56321" name="Rectangle 2">
            <a:extLst>
              <a:ext uri="{FF2B5EF4-FFF2-40B4-BE49-F238E27FC236}">
                <a16:creationId xmlns:a16="http://schemas.microsoft.com/office/drawing/2014/main" id="{749C6FCD-6035-B125-09FA-89B367CD55E3}"/>
              </a:ext>
            </a:extLst>
          </p:cNvPr>
          <p:cNvSpPr>
            <a:spLocks noGrp="1" noChangeArrowheads="1"/>
          </p:cNvSpPr>
          <p:nvPr>
            <p:ph type="title"/>
          </p:nvPr>
        </p:nvSpPr>
        <p:spPr>
          <a:xfrm>
            <a:off x="0" y="0"/>
            <a:ext cx="9144000" cy="990600"/>
          </a:xfrm>
        </p:spPr>
        <p:txBody>
          <a:bodyPr/>
          <a:lstStyle/>
          <a:p>
            <a:pPr eaLnBrk="1" hangingPunct="1"/>
            <a:r>
              <a:rPr lang="en-US" altLang="en-US" b="1" dirty="0">
                <a:ea typeface="ＭＳ Ｐゴシック" panose="020B0600070205080204" pitchFamily="34" charset="-128"/>
              </a:rPr>
              <a:t>Solar System Explorers: 10 OCT</a:t>
            </a:r>
            <a:endParaRPr lang="en-US" altLang="en-US" dirty="0">
              <a:ea typeface="ＭＳ Ｐゴシック" panose="020B0600070205080204" pitchFamily="34" charset="-128"/>
            </a:endParaRPr>
          </a:p>
        </p:txBody>
      </p:sp>
      <p:sp>
        <p:nvSpPr>
          <p:cNvPr id="56322" name="Text Box 3">
            <a:extLst>
              <a:ext uri="{FF2B5EF4-FFF2-40B4-BE49-F238E27FC236}">
                <a16:creationId xmlns:a16="http://schemas.microsoft.com/office/drawing/2014/main" id="{880737F6-F846-B81B-8F6E-D817B75F2DB9}"/>
              </a:ext>
            </a:extLst>
          </p:cNvPr>
          <p:cNvSpPr txBox="1">
            <a:spLocks noChangeArrowheads="1"/>
          </p:cNvSpPr>
          <p:nvPr/>
        </p:nvSpPr>
        <p:spPr bwMode="auto">
          <a:xfrm>
            <a:off x="152400" y="990600"/>
            <a:ext cx="8839200"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Give any feature seen in the spectrum of a Solar System object (not the Sun) that</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makes that object’s emitted spectrum NOT a blackbody.  Give the atomic/molecular</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species and wavelength affected, e.g., CO</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as an absorber on Earth at 15 microns.</a:t>
            </a: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Haumea crystalline ice band 1.65 mu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Reflected sunlight at 0.5 mu</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Comets O7 ions collide with at 0.6 keV</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Enceladus NH3 absorption at 2 mu</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Venus CO2 absorption at 15 mu</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Jupiter Fe17 emission at 15 A and O8 at 19 A</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Earth CH4 absorption 8 mu</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  Io O1 in UV absorption 1152 A 1304 A</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  Comets Ne10 emission keV</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11.</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13.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14.</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15.</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18.</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20.</a:t>
            </a:r>
          </a:p>
        </p:txBody>
      </p:sp>
    </p:spTree>
    <p:extLst>
      <p:ext uri="{BB962C8B-B14F-4D97-AF65-F5344CB8AC3E}">
        <p14:creationId xmlns:p14="http://schemas.microsoft.com/office/powerpoint/2010/main" val="2894060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4FDEBFF7-E784-8B72-A903-8B6BCCD3CD59}"/>
              </a:ext>
            </a:extLst>
          </p:cNvPr>
          <p:cNvSpPr>
            <a:spLocks noGrp="1" noChangeArrowheads="1"/>
          </p:cNvSpPr>
          <p:nvPr>
            <p:ph type="title"/>
          </p:nvPr>
        </p:nvSpPr>
        <p:spPr>
          <a:xfrm>
            <a:off x="0" y="152400"/>
            <a:ext cx="9144000" cy="685800"/>
          </a:xfrm>
        </p:spPr>
        <p:txBody>
          <a:bodyPr/>
          <a:lstStyle/>
          <a:p>
            <a:pPr eaLnBrk="1" hangingPunct="1">
              <a:defRPr/>
            </a:pPr>
            <a:r>
              <a:rPr lang="en-US" b="1" dirty="0">
                <a:cs typeface="+mj-cs"/>
              </a:rPr>
              <a:t>Solar System Explorers 17 OCT</a:t>
            </a:r>
          </a:p>
        </p:txBody>
      </p:sp>
      <p:sp>
        <p:nvSpPr>
          <p:cNvPr id="217090" name="Text Box 3">
            <a:extLst>
              <a:ext uri="{FF2B5EF4-FFF2-40B4-BE49-F238E27FC236}">
                <a16:creationId xmlns:a16="http://schemas.microsoft.com/office/drawing/2014/main" id="{2C3186CD-F09D-67AA-873F-6339F0904B68}"/>
              </a:ext>
            </a:extLst>
          </p:cNvPr>
          <p:cNvSpPr txBox="1">
            <a:spLocks noChangeArrowheads="1"/>
          </p:cNvSpPr>
          <p:nvPr/>
        </p:nvSpPr>
        <p:spPr bwMode="auto">
          <a:xfrm>
            <a:off x="152400" y="914400"/>
            <a:ext cx="8991600"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Describe something </a:t>
            </a:r>
            <a:r>
              <a:rPr kumimoji="0" lang="en-US" alt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unique</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about any surface found in the Solar System (e.g. Earth has liquid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on its surface.)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20.</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Box 1">
            <a:extLst>
              <a:ext uri="{FF2B5EF4-FFF2-40B4-BE49-F238E27FC236}">
                <a16:creationId xmlns:a16="http://schemas.microsoft.com/office/drawing/2014/main" id="{CEA4365E-7DDA-8EAC-4DFB-E75F7E5BE793}"/>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baseline="0">
                <a:solidFill>
                  <a:srgbClr val="000000"/>
                </a:solidFill>
              </a:rPr>
              <a:t>…………………………</a:t>
            </a:r>
          </a:p>
          <a:p>
            <a:pPr algn="ctr" eaLnBrk="1" hangingPunct="1">
              <a:spcBef>
                <a:spcPct val="0"/>
              </a:spcBef>
              <a:buFontTx/>
              <a:buNone/>
            </a:pPr>
            <a:endParaRPr lang="en-US" altLang="en-US" sz="4000" b="1" i="1" baseline="0">
              <a:solidFill>
                <a:srgbClr val="FF0000"/>
              </a:solidFill>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A44E8876-6F7B-B6A5-2958-C7A64088A211}"/>
              </a:ext>
            </a:extLst>
          </p:cNvPr>
          <p:cNvSpPr>
            <a:spLocks noGrp="1" noChangeArrowheads="1"/>
          </p:cNvSpPr>
          <p:nvPr>
            <p:ph type="title"/>
          </p:nvPr>
        </p:nvSpPr>
        <p:spPr>
          <a:xfrm>
            <a:off x="685800" y="0"/>
            <a:ext cx="7772400" cy="838200"/>
          </a:xfrm>
        </p:spPr>
        <p:txBody>
          <a:bodyPr/>
          <a:lstStyle/>
          <a:p>
            <a:pPr eaLnBrk="1" hangingPunct="1"/>
            <a:r>
              <a:rPr lang="en-US" altLang="en-US" b="1" dirty="0">
                <a:solidFill>
                  <a:srgbClr val="FFFFFF"/>
                </a:solidFill>
                <a:ea typeface="ＭＳ Ｐゴシック" panose="020B0600070205080204" pitchFamily="34" charset="-128"/>
              </a:rPr>
              <a:t>Weather</a:t>
            </a:r>
            <a:endParaRPr lang="en-US" altLang="en-US" dirty="0">
              <a:solidFill>
                <a:srgbClr val="FFFFFF"/>
              </a:solidFill>
              <a:ea typeface="ＭＳ Ｐゴシック" panose="020B0600070205080204" pitchFamily="34" charset="-128"/>
            </a:endParaRPr>
          </a:p>
        </p:txBody>
      </p:sp>
      <p:pic>
        <p:nvPicPr>
          <p:cNvPr id="99331" name="Picture 1" descr="Mars2001GlobalDustStormHubble.jpg">
            <a:extLst>
              <a:ext uri="{FF2B5EF4-FFF2-40B4-BE49-F238E27FC236}">
                <a16:creationId xmlns:a16="http://schemas.microsoft.com/office/drawing/2014/main" id="{1836C4A9-88CA-22A8-8AC8-8FF16AFA42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36638"/>
            <a:ext cx="9144000" cy="544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2FDB54E1-3E4D-759E-C337-D220D3578F81}"/>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Weather</a:t>
            </a:r>
            <a:endParaRPr lang="en-US" altLang="en-US">
              <a:ea typeface="ＭＳ Ｐゴシック" panose="020B0600070205080204" pitchFamily="34" charset="-128"/>
            </a:endParaRPr>
          </a:p>
        </p:txBody>
      </p:sp>
      <p:sp>
        <p:nvSpPr>
          <p:cNvPr id="195592" name="Text Box 8">
            <a:extLst>
              <a:ext uri="{FF2B5EF4-FFF2-40B4-BE49-F238E27FC236}">
                <a16:creationId xmlns:a16="http://schemas.microsoft.com/office/drawing/2014/main" id="{E059766E-0221-C22F-B05A-C4DC64BA3769}"/>
              </a:ext>
            </a:extLst>
          </p:cNvPr>
          <p:cNvSpPr txBox="1">
            <a:spLocks noChangeArrowheads="1"/>
          </p:cNvSpPr>
          <p:nvPr/>
        </p:nvSpPr>
        <p:spPr bwMode="auto">
          <a:xfrm>
            <a:off x="441325" y="928688"/>
            <a:ext cx="8348663"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IN GENERAL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solar heating leads to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Hadley cells</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subsolar point heated, poles not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hot air rises, move towards low pressure poles, air cools and sinks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thermal tidal winds</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hot day side, cold night side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substantial atmospheres </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Symbol" pitchFamily="2" charset="2"/>
              </a:rPr>
              <a:t></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T/T &lt; 1%, tenuous can be large (Mars 20%)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1"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condensation flows</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sublimation/condensation of gas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Mars (CO</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Triton and Pluto (N</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CH</a:t>
            </a:r>
            <a:r>
              <a:rPr kumimoji="0" lang="en-US" altLang="en-US" sz="2000" b="0" i="0" u="none" strike="noStrike" kern="1200" cap="none" spc="0" normalizeH="0" baseline="-2500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p:txBody>
      </p:sp>
      <p:pic>
        <p:nvPicPr>
          <p:cNvPr id="103427" name="Picture 4" descr="hadley0">
            <a:extLst>
              <a:ext uri="{FF2B5EF4-FFF2-40B4-BE49-F238E27FC236}">
                <a16:creationId xmlns:a16="http://schemas.microsoft.com/office/drawing/2014/main" id="{C66A7927-D3FD-48EE-44B9-1559FBFD9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8382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5592">
                                            <p:txEl>
                                              <p:pRg st="1" end="1"/>
                                            </p:txEl>
                                          </p:spTgt>
                                        </p:tgtEl>
                                        <p:attrNameLst>
                                          <p:attrName>style.visibility</p:attrName>
                                        </p:attrNameLst>
                                      </p:cBhvr>
                                      <p:to>
                                        <p:strVal val="visible"/>
                                      </p:to>
                                    </p:set>
                                    <p:animEffect transition="in" filter="fade">
                                      <p:cBhvr>
                                        <p:cTn id="7" dur="2000"/>
                                        <p:tgtEl>
                                          <p:spTgt spid="19559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5592">
                                            <p:txEl>
                                              <p:pRg st="3" end="3"/>
                                            </p:txEl>
                                          </p:spTgt>
                                        </p:tgtEl>
                                        <p:attrNameLst>
                                          <p:attrName>style.visibility</p:attrName>
                                        </p:attrNameLst>
                                      </p:cBhvr>
                                      <p:to>
                                        <p:strVal val="visible"/>
                                      </p:to>
                                    </p:set>
                                    <p:animEffect transition="in" filter="fade">
                                      <p:cBhvr>
                                        <p:cTn id="12" dur="2000"/>
                                        <p:tgtEl>
                                          <p:spTgt spid="195592">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95592">
                                            <p:txEl>
                                              <p:pRg st="5" end="5"/>
                                            </p:txEl>
                                          </p:spTgt>
                                        </p:tgtEl>
                                        <p:attrNameLst>
                                          <p:attrName>style.visibility</p:attrName>
                                        </p:attrNameLst>
                                      </p:cBhvr>
                                      <p:to>
                                        <p:strVal val="visible"/>
                                      </p:to>
                                    </p:set>
                                    <p:animEffect transition="in" filter="fade">
                                      <p:cBhvr>
                                        <p:cTn id="17" dur="2000"/>
                                        <p:tgtEl>
                                          <p:spTgt spid="195592">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95592">
                                            <p:txEl>
                                              <p:pRg st="6" end="6"/>
                                            </p:txEl>
                                          </p:spTgt>
                                        </p:tgtEl>
                                        <p:attrNameLst>
                                          <p:attrName>style.visibility</p:attrName>
                                        </p:attrNameLst>
                                      </p:cBhvr>
                                      <p:to>
                                        <p:strVal val="visible"/>
                                      </p:to>
                                    </p:set>
                                    <p:animEffect transition="in" filter="fade">
                                      <p:cBhvr>
                                        <p:cTn id="20" dur="2000"/>
                                        <p:tgtEl>
                                          <p:spTgt spid="195592">
                                            <p:txEl>
                                              <p:pRg st="6" end="6"/>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95592">
                                            <p:txEl>
                                              <p:pRg st="8" end="8"/>
                                            </p:txEl>
                                          </p:spTgt>
                                        </p:tgtEl>
                                        <p:attrNameLst>
                                          <p:attrName>style.visibility</p:attrName>
                                        </p:attrNameLst>
                                      </p:cBhvr>
                                      <p:to>
                                        <p:strVal val="visible"/>
                                      </p:to>
                                    </p:set>
                                    <p:animEffect transition="in" filter="fade">
                                      <p:cBhvr>
                                        <p:cTn id="25" dur="2000"/>
                                        <p:tgtEl>
                                          <p:spTgt spid="195592">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95592">
                                            <p:txEl>
                                              <p:pRg st="9" end="9"/>
                                            </p:txEl>
                                          </p:spTgt>
                                        </p:tgtEl>
                                        <p:attrNameLst>
                                          <p:attrName>style.visibility</p:attrName>
                                        </p:attrNameLst>
                                      </p:cBhvr>
                                      <p:to>
                                        <p:strVal val="visible"/>
                                      </p:to>
                                    </p:set>
                                    <p:animEffect transition="in" filter="fade">
                                      <p:cBhvr>
                                        <p:cTn id="28" dur="2000"/>
                                        <p:tgtEl>
                                          <p:spTgt spid="195592">
                                            <p:txEl>
                                              <p:pRg st="9" end="9"/>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195592">
                                            <p:txEl>
                                              <p:pRg st="11" end="11"/>
                                            </p:txEl>
                                          </p:spTgt>
                                        </p:tgtEl>
                                        <p:attrNameLst>
                                          <p:attrName>style.visibility</p:attrName>
                                        </p:attrNameLst>
                                      </p:cBhvr>
                                      <p:to>
                                        <p:strVal val="visible"/>
                                      </p:to>
                                    </p:set>
                                    <p:animEffect transition="in" filter="fade">
                                      <p:cBhvr>
                                        <p:cTn id="33" dur="2000"/>
                                        <p:tgtEl>
                                          <p:spTgt spid="195592">
                                            <p:txEl>
                                              <p:pRg st="11" end="1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95592">
                                            <p:txEl>
                                              <p:pRg st="12" end="12"/>
                                            </p:txEl>
                                          </p:spTgt>
                                        </p:tgtEl>
                                        <p:attrNameLst>
                                          <p:attrName>style.visibility</p:attrName>
                                        </p:attrNameLst>
                                      </p:cBhvr>
                                      <p:to>
                                        <p:strVal val="visible"/>
                                      </p:to>
                                    </p:set>
                                    <p:animEffect transition="in" filter="fade">
                                      <p:cBhvr>
                                        <p:cTn id="36" dur="2000"/>
                                        <p:tgtEl>
                                          <p:spTgt spid="19559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63B55B3A-5A5D-AB88-4DE2-76125320D0D1}"/>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Weather: Earth</a:t>
            </a:r>
            <a:endParaRPr lang="en-US" altLang="en-US">
              <a:ea typeface="ＭＳ Ｐゴシック" panose="020B0600070205080204" pitchFamily="34" charset="-128"/>
            </a:endParaRPr>
          </a:p>
        </p:txBody>
      </p:sp>
      <p:sp>
        <p:nvSpPr>
          <p:cNvPr id="232451" name="Text Box 3">
            <a:extLst>
              <a:ext uri="{FF2B5EF4-FFF2-40B4-BE49-F238E27FC236}">
                <a16:creationId xmlns:a16="http://schemas.microsoft.com/office/drawing/2014/main" id="{E167FA0A-F1E1-1784-952A-B3341B1EC3A9}"/>
              </a:ext>
            </a:extLst>
          </p:cNvPr>
          <p:cNvSpPr txBox="1">
            <a:spLocks noChangeArrowheads="1"/>
          </p:cNvSpPr>
          <p:nvPr/>
        </p:nvSpPr>
        <p:spPr bwMode="auto">
          <a:xfrm>
            <a:off x="152400" y="788988"/>
            <a:ext cx="8596008"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EARTH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Hadley cell circulation --- air bubbles change latitude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Coriolis effect breaks uniform flow into three regions/hemisphere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wet air rises near equator, cools, drops water …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rainforests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dry air descends in mid-latitude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deserts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near equator, Coriolis effect weak and temp gradient minimal N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solar heating + Earth rotation produce steady winds  W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E </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trade winds carry heated water westward (extra warm water in W. Pacific)</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if trade winds weaken, less water moved west …buildup sloshes back</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temp of  E. Pacific water rises … </a:t>
            </a:r>
            <a:r>
              <a:rPr kumimoji="0" lang="en-US" altLang="en-US"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El Nino</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occurs in southern hemisphere summer (i.e. Saturnalia/Christmas)     </a:t>
            </a:r>
          </a:p>
        </p:txBody>
      </p:sp>
      <p:pic>
        <p:nvPicPr>
          <p:cNvPr id="105475" name="Picture 2" descr="Map&#10;&#10;Description automatically generated">
            <a:extLst>
              <a:ext uri="{FF2B5EF4-FFF2-40B4-BE49-F238E27FC236}">
                <a16:creationId xmlns:a16="http://schemas.microsoft.com/office/drawing/2014/main" id="{D3FB1E19-612F-C54E-F815-A34B3CE70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7813" y="403225"/>
            <a:ext cx="2363787"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2451">
                                            <p:txEl>
                                              <p:pRg st="2" end="2"/>
                                            </p:txEl>
                                          </p:spTgt>
                                        </p:tgtEl>
                                        <p:attrNameLst>
                                          <p:attrName>style.visibility</p:attrName>
                                        </p:attrNameLst>
                                      </p:cBhvr>
                                      <p:to>
                                        <p:strVal val="visible"/>
                                      </p:to>
                                    </p:set>
                                    <p:animEffect transition="in" filter="fade">
                                      <p:cBhvr>
                                        <p:cTn id="7" dur="2000"/>
                                        <p:tgtEl>
                                          <p:spTgt spid="232451">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32451">
                                            <p:txEl>
                                              <p:pRg st="5" end="5"/>
                                            </p:txEl>
                                          </p:spTgt>
                                        </p:tgtEl>
                                        <p:attrNameLst>
                                          <p:attrName>style.visibility</p:attrName>
                                        </p:attrNameLst>
                                      </p:cBhvr>
                                      <p:to>
                                        <p:strVal val="visible"/>
                                      </p:to>
                                    </p:set>
                                    <p:animEffect transition="in" filter="fade">
                                      <p:cBhvr>
                                        <p:cTn id="12" dur="2000"/>
                                        <p:tgtEl>
                                          <p:spTgt spid="232451">
                                            <p:txEl>
                                              <p:pRg st="5" end="5"/>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32451">
                                            <p:txEl>
                                              <p:pRg st="6" end="6"/>
                                            </p:txEl>
                                          </p:spTgt>
                                        </p:tgtEl>
                                        <p:attrNameLst>
                                          <p:attrName>style.visibility</p:attrName>
                                        </p:attrNameLst>
                                      </p:cBhvr>
                                      <p:to>
                                        <p:strVal val="visible"/>
                                      </p:to>
                                    </p:set>
                                    <p:animEffect transition="in" filter="fade">
                                      <p:cBhvr>
                                        <p:cTn id="15" dur="2000"/>
                                        <p:tgtEl>
                                          <p:spTgt spid="232451">
                                            <p:txEl>
                                              <p:pRg st="6" end="6"/>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32451">
                                            <p:txEl>
                                              <p:pRg st="7" end="7"/>
                                            </p:txEl>
                                          </p:spTgt>
                                        </p:tgtEl>
                                        <p:attrNameLst>
                                          <p:attrName>style.visibility</p:attrName>
                                        </p:attrNameLst>
                                      </p:cBhvr>
                                      <p:to>
                                        <p:strVal val="visible"/>
                                      </p:to>
                                    </p:set>
                                    <p:animEffect transition="in" filter="fade">
                                      <p:cBhvr>
                                        <p:cTn id="18" dur="2000"/>
                                        <p:tgtEl>
                                          <p:spTgt spid="232451">
                                            <p:txEl>
                                              <p:pRg st="7" end="7"/>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232451">
                                            <p:txEl>
                                              <p:pRg st="10" end="10"/>
                                            </p:txEl>
                                          </p:spTgt>
                                        </p:tgtEl>
                                        <p:attrNameLst>
                                          <p:attrName>style.visibility</p:attrName>
                                        </p:attrNameLst>
                                      </p:cBhvr>
                                      <p:to>
                                        <p:strVal val="visible"/>
                                      </p:to>
                                    </p:set>
                                    <p:animEffect transition="in" filter="fade">
                                      <p:cBhvr>
                                        <p:cTn id="23" dur="2000"/>
                                        <p:tgtEl>
                                          <p:spTgt spid="232451">
                                            <p:txEl>
                                              <p:pRg st="10" end="10"/>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32451">
                                            <p:txEl>
                                              <p:pRg st="11" end="11"/>
                                            </p:txEl>
                                          </p:spTgt>
                                        </p:tgtEl>
                                        <p:attrNameLst>
                                          <p:attrName>style.visibility</p:attrName>
                                        </p:attrNameLst>
                                      </p:cBhvr>
                                      <p:to>
                                        <p:strVal val="visible"/>
                                      </p:to>
                                    </p:set>
                                    <p:animEffect transition="in" filter="fade">
                                      <p:cBhvr>
                                        <p:cTn id="26" dur="2000"/>
                                        <p:tgtEl>
                                          <p:spTgt spid="232451">
                                            <p:txEl>
                                              <p:pRg st="11" end="11"/>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32451">
                                            <p:txEl>
                                              <p:pRg st="12" end="12"/>
                                            </p:txEl>
                                          </p:spTgt>
                                        </p:tgtEl>
                                        <p:attrNameLst>
                                          <p:attrName>style.visibility</p:attrName>
                                        </p:attrNameLst>
                                      </p:cBhvr>
                                      <p:to>
                                        <p:strVal val="visible"/>
                                      </p:to>
                                    </p:set>
                                    <p:animEffect transition="in" filter="fade">
                                      <p:cBhvr>
                                        <p:cTn id="29" dur="2000"/>
                                        <p:tgtEl>
                                          <p:spTgt spid="232451">
                                            <p:txEl>
                                              <p:pRg st="12" end="1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232451">
                                            <p:txEl>
                                              <p:pRg st="15" end="15"/>
                                            </p:txEl>
                                          </p:spTgt>
                                        </p:tgtEl>
                                        <p:attrNameLst>
                                          <p:attrName>style.visibility</p:attrName>
                                        </p:attrNameLst>
                                      </p:cBhvr>
                                      <p:to>
                                        <p:strVal val="visible"/>
                                      </p:to>
                                    </p:set>
                                    <p:animEffect transition="in" filter="fade">
                                      <p:cBhvr>
                                        <p:cTn id="34" dur="2000"/>
                                        <p:tgtEl>
                                          <p:spTgt spid="232451">
                                            <p:txEl>
                                              <p:pRg st="15" end="1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232451">
                                            <p:txEl>
                                              <p:pRg st="16" end="16"/>
                                            </p:txEl>
                                          </p:spTgt>
                                        </p:tgtEl>
                                        <p:attrNameLst>
                                          <p:attrName>style.visibility</p:attrName>
                                        </p:attrNameLst>
                                      </p:cBhvr>
                                      <p:to>
                                        <p:strVal val="visible"/>
                                      </p:to>
                                    </p:set>
                                    <p:animEffect transition="in" filter="fade">
                                      <p:cBhvr>
                                        <p:cTn id="37" dur="2000"/>
                                        <p:tgtEl>
                                          <p:spTgt spid="232451">
                                            <p:txEl>
                                              <p:pRg st="16" end="1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32451">
                                            <p:txEl>
                                              <p:pRg st="17" end="17"/>
                                            </p:txEl>
                                          </p:spTgt>
                                        </p:tgtEl>
                                        <p:attrNameLst>
                                          <p:attrName>style.visibility</p:attrName>
                                        </p:attrNameLst>
                                      </p:cBhvr>
                                      <p:to>
                                        <p:strVal val="visible"/>
                                      </p:to>
                                    </p:set>
                                    <p:animEffect transition="in" filter="fade">
                                      <p:cBhvr>
                                        <p:cTn id="40" dur="2000"/>
                                        <p:tgtEl>
                                          <p:spTgt spid="232451">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1DE72BDE-E1CC-B105-DFAD-9A8BFBBE91BA}"/>
              </a:ext>
            </a:extLst>
          </p:cNvPr>
          <p:cNvSpPr>
            <a:spLocks noGrp="1" noChangeArrowheads="1"/>
          </p:cNvSpPr>
          <p:nvPr>
            <p:ph type="title"/>
          </p:nvPr>
        </p:nvSpPr>
        <p:spPr>
          <a:xfrm>
            <a:off x="685800" y="0"/>
            <a:ext cx="7772400" cy="838200"/>
          </a:xfrm>
        </p:spPr>
        <p:txBody>
          <a:bodyPr/>
          <a:lstStyle/>
          <a:p>
            <a:pPr eaLnBrk="1" hangingPunct="1"/>
            <a:r>
              <a:rPr lang="en-US" altLang="en-US" b="1">
                <a:ea typeface="ＭＳ Ｐゴシック" panose="020B0600070205080204" pitchFamily="34" charset="-128"/>
              </a:rPr>
              <a:t>Hadley Cells</a:t>
            </a:r>
            <a:endParaRPr lang="en-US" altLang="en-US">
              <a:ea typeface="ＭＳ Ｐゴシック" panose="020B0600070205080204" pitchFamily="34" charset="-128"/>
            </a:endParaRPr>
          </a:p>
        </p:txBody>
      </p:sp>
      <p:pic>
        <p:nvPicPr>
          <p:cNvPr id="262148" name="Picture 4" descr="hadley0">
            <a:extLst>
              <a:ext uri="{FF2B5EF4-FFF2-40B4-BE49-F238E27FC236}">
                <a16:creationId xmlns:a16="http://schemas.microsoft.com/office/drawing/2014/main" id="{0839F18F-AF80-87E3-9C7A-426FD23F7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9144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9" name="Picture 5" descr="hadley1">
            <a:extLst>
              <a:ext uri="{FF2B5EF4-FFF2-40B4-BE49-F238E27FC236}">
                <a16:creationId xmlns:a16="http://schemas.microsoft.com/office/drawing/2014/main" id="{62BE02D2-247A-58E3-6D9E-2D2325A438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0825" y="990600"/>
            <a:ext cx="6429375"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929E8BB-0F80-3F54-E8A4-7CCCDD30A957}"/>
              </a:ext>
            </a:extLst>
          </p:cNvPr>
          <p:cNvSpPr txBox="1">
            <a:spLocks noChangeArrowheads="1"/>
          </p:cNvSpPr>
          <p:nvPr/>
        </p:nvSpPr>
        <p:spPr bwMode="auto">
          <a:xfrm>
            <a:off x="7045325" y="3381375"/>
            <a:ext cx="1363663"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deserts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rainforests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deserts</a:t>
            </a:r>
          </a:p>
        </p:txBody>
      </p:sp>
      <p:pic>
        <p:nvPicPr>
          <p:cNvPr id="4" name="Picture 3" descr="Diagram&#10;&#10;Description automatically generated with low confidence">
            <a:extLst>
              <a:ext uri="{FF2B5EF4-FFF2-40B4-BE49-F238E27FC236}">
                <a16:creationId xmlns:a16="http://schemas.microsoft.com/office/drawing/2014/main" id="{02CD9175-1DE3-6D49-E98B-A2F002BEC39D}"/>
              </a:ext>
            </a:extLst>
          </p:cNvPr>
          <p:cNvPicPr>
            <a:picLocks noChangeAspect="1"/>
          </p:cNvPicPr>
          <p:nvPr/>
        </p:nvPicPr>
        <p:blipFill>
          <a:blip r:embed="rId5"/>
          <a:stretch>
            <a:fillRect/>
          </a:stretch>
        </p:blipFill>
        <p:spPr>
          <a:xfrm>
            <a:off x="0" y="1371600"/>
            <a:ext cx="9123438" cy="4343399"/>
          </a:xfrm>
          <a:prstGeom prst="rect">
            <a:avLst/>
          </a:prstGeom>
        </p:spPr>
      </p:pic>
      <p:pic>
        <p:nvPicPr>
          <p:cNvPr id="262150" name="Picture 6" descr="hadley2">
            <a:extLst>
              <a:ext uri="{FF2B5EF4-FFF2-40B4-BE49-F238E27FC236}">
                <a16:creationId xmlns:a16="http://schemas.microsoft.com/office/drawing/2014/main" id="{DEE1F728-878C-64B4-62FD-0E7F466F1A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864928"/>
            <a:ext cx="6019800" cy="599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2149"/>
                                        </p:tgtEl>
                                        <p:attrNameLst>
                                          <p:attrName>style.visibility</p:attrName>
                                        </p:attrNameLst>
                                      </p:cBhvr>
                                      <p:to>
                                        <p:strVal val="visible"/>
                                      </p:to>
                                    </p:set>
                                    <p:animEffect transition="in" filter="fade">
                                      <p:cBhvr>
                                        <p:cTn id="7" dur="2000"/>
                                        <p:tgtEl>
                                          <p:spTgt spid="26214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2150"/>
                                        </p:tgtEl>
                                        <p:attrNameLst>
                                          <p:attrName>style.visibility</p:attrName>
                                        </p:attrNameLst>
                                      </p:cBhvr>
                                      <p:to>
                                        <p:strVal val="visible"/>
                                      </p:to>
                                    </p:set>
                                    <p:animEffect transition="in" filter="fade">
                                      <p:cBhvr>
                                        <p:cTn id="22" dur="2000"/>
                                        <p:tgtEl>
                                          <p:spTgt spid="262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9569" name="Picture 4" descr="katrina1">
            <a:extLst>
              <a:ext uri="{FF2B5EF4-FFF2-40B4-BE49-F238E27FC236}">
                <a16:creationId xmlns:a16="http://schemas.microsoft.com/office/drawing/2014/main" id="{442FB039-DAA7-CFA1-98A0-A3854D3D0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95250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11618" name="Picture 2" descr="Global_tropical_cyclone_tracks-edit2.jpg">
            <a:extLst>
              <a:ext uri="{FF2B5EF4-FFF2-40B4-BE49-F238E27FC236}">
                <a16:creationId xmlns:a16="http://schemas.microsoft.com/office/drawing/2014/main" id="{77A08732-056C-5E0B-48CA-22254F440B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440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Rectangle 2">
            <a:extLst>
              <a:ext uri="{FF2B5EF4-FFF2-40B4-BE49-F238E27FC236}">
                <a16:creationId xmlns:a16="http://schemas.microsoft.com/office/drawing/2014/main" id="{827CA52E-2FE4-79E6-949A-302F1676DA12}"/>
              </a:ext>
            </a:extLst>
          </p:cNvPr>
          <p:cNvSpPr>
            <a:spLocks noGrp="1" noChangeArrowheads="1"/>
          </p:cNvSpPr>
          <p:nvPr>
            <p:ph type="title"/>
          </p:nvPr>
        </p:nvSpPr>
        <p:spPr>
          <a:xfrm>
            <a:off x="685800" y="0"/>
            <a:ext cx="7772400" cy="838200"/>
          </a:xfrm>
        </p:spPr>
        <p:txBody>
          <a:bodyPr/>
          <a:lstStyle/>
          <a:p>
            <a:pPr eaLnBrk="1" hangingPunct="1"/>
            <a:r>
              <a:rPr lang="en-US" altLang="en-US" b="1">
                <a:solidFill>
                  <a:srgbClr val="000000"/>
                </a:solidFill>
                <a:latin typeface="Times New Roman" panose="02020603050405020304" pitchFamily="18" charset="0"/>
                <a:ea typeface="ＭＳ Ｐゴシック" panose="020B0600070205080204" pitchFamily="34" charset="-128"/>
              </a:rPr>
              <a:t>Storm Tracks 1985-2005</a:t>
            </a:r>
            <a:endParaRPr lang="en-US" altLang="en-US">
              <a:solidFill>
                <a:srgbClr val="000000"/>
              </a:solidFill>
              <a:latin typeface="Times New Roman" panose="02020603050405020304" pitchFamily="18" charset="0"/>
              <a:ea typeface="ＭＳ Ｐゴシック" panose="020B0600070205080204" pitchFamily="34" charset="-128"/>
            </a:endParaRPr>
          </a:p>
        </p:txBody>
      </p:sp>
      <p:sp>
        <p:nvSpPr>
          <p:cNvPr id="2" name="TextBox 1">
            <a:extLst>
              <a:ext uri="{FF2B5EF4-FFF2-40B4-BE49-F238E27FC236}">
                <a16:creationId xmlns:a16="http://schemas.microsoft.com/office/drawing/2014/main" id="{79E26B99-82B0-46AD-63B5-3F047F8FA353}"/>
              </a:ext>
            </a:extLst>
          </p:cNvPr>
          <p:cNvSpPr txBox="1">
            <a:spLocks noChangeArrowheads="1"/>
          </p:cNvSpPr>
          <p:nvPr/>
        </p:nvSpPr>
        <p:spPr bwMode="auto">
          <a:xfrm>
            <a:off x="2667000" y="2362200"/>
            <a:ext cx="5603875"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typhoons                                                     hurricanes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cyclones</a:t>
            </a:r>
          </a:p>
        </p:txBody>
      </p:sp>
      <p:sp>
        <p:nvSpPr>
          <p:cNvPr id="5" name="TextBox 4">
            <a:extLst>
              <a:ext uri="{FF2B5EF4-FFF2-40B4-BE49-F238E27FC236}">
                <a16:creationId xmlns:a16="http://schemas.microsoft.com/office/drawing/2014/main" id="{83484D2B-972D-F866-E0F9-C9C8DC6B9466}"/>
              </a:ext>
            </a:extLst>
          </p:cNvPr>
          <p:cNvSpPr txBox="1">
            <a:spLocks noChangeArrowheads="1"/>
          </p:cNvSpPr>
          <p:nvPr/>
        </p:nvSpPr>
        <p:spPr bwMode="auto">
          <a:xfrm>
            <a:off x="8077200" y="4495800"/>
            <a:ext cx="4349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9D59A08D-DF9C-5B9E-3DB9-E80CC611FF4A}"/>
              </a:ext>
            </a:extLst>
          </p:cNvPr>
          <p:cNvSpPr>
            <a:spLocks noGrp="1" noChangeArrowheads="1"/>
          </p:cNvSpPr>
          <p:nvPr>
            <p:ph type="title"/>
          </p:nvPr>
        </p:nvSpPr>
        <p:spPr>
          <a:xfrm>
            <a:off x="685800" y="0"/>
            <a:ext cx="7772400" cy="838200"/>
          </a:xfrm>
        </p:spPr>
        <p:txBody>
          <a:bodyPr/>
          <a:lstStyle/>
          <a:p>
            <a:pPr eaLnBrk="1" hangingPunct="1"/>
            <a:r>
              <a:rPr lang="en-US" altLang="en-US" b="1" dirty="0">
                <a:solidFill>
                  <a:srgbClr val="FFFFFF"/>
                </a:solidFill>
                <a:ea typeface="ＭＳ Ｐゴシック" panose="020B0600070205080204" pitchFamily="34" charset="-128"/>
              </a:rPr>
              <a:t>Weather: Mars</a:t>
            </a:r>
            <a:endParaRPr lang="en-US" altLang="en-US" dirty="0">
              <a:solidFill>
                <a:srgbClr val="FFFFFF"/>
              </a:solidFill>
              <a:ea typeface="ＭＳ Ｐゴシック" panose="020B0600070205080204" pitchFamily="34" charset="-128"/>
            </a:endParaRPr>
          </a:p>
        </p:txBody>
      </p:sp>
      <p:pic>
        <p:nvPicPr>
          <p:cNvPr id="4" name="Picture 3" descr="A screenshot of a weather satellite&#10;&#10;Description automatically generated">
            <a:extLst>
              <a:ext uri="{FF2B5EF4-FFF2-40B4-BE49-F238E27FC236}">
                <a16:creationId xmlns:a16="http://schemas.microsoft.com/office/drawing/2014/main" id="{2B7B8936-000D-2FA8-2075-F82D695D9411}"/>
              </a:ext>
            </a:extLst>
          </p:cNvPr>
          <p:cNvPicPr>
            <a:picLocks noChangeAspect="1"/>
          </p:cNvPicPr>
          <p:nvPr/>
        </p:nvPicPr>
        <p:blipFill>
          <a:blip r:embed="rId3"/>
          <a:stretch>
            <a:fillRect/>
          </a:stretch>
        </p:blipFill>
        <p:spPr>
          <a:xfrm>
            <a:off x="0" y="838200"/>
            <a:ext cx="9079444" cy="5218706"/>
          </a:xfrm>
          <a:prstGeom prst="rect">
            <a:avLst/>
          </a:prstGeom>
        </p:spPr>
      </p:pic>
      <p:sp>
        <p:nvSpPr>
          <p:cNvPr id="6" name="TextBox 5">
            <a:extLst>
              <a:ext uri="{FF2B5EF4-FFF2-40B4-BE49-F238E27FC236}">
                <a16:creationId xmlns:a16="http://schemas.microsoft.com/office/drawing/2014/main" id="{DDC8B96A-4BB3-18A1-74F5-710CDABCC7FF}"/>
              </a:ext>
            </a:extLst>
          </p:cNvPr>
          <p:cNvSpPr txBox="1"/>
          <p:nvPr/>
        </p:nvSpPr>
        <p:spPr>
          <a:xfrm>
            <a:off x="2514600" y="6248400"/>
            <a:ext cx="4114800"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aseline="0" dirty="0">
                <a:solidFill>
                  <a:srgbClr val="FFFF00"/>
                </a:solidFill>
              </a:rPr>
              <a:t>h</a:t>
            </a:r>
            <a:r>
              <a:rPr kumimoji="0" lang="en-US" altLang="en-US" sz="2000" b="0" i="0" u="none" strike="noStrike" kern="1200" cap="none" spc="0" normalizeH="0" baseline="0" noProof="0" dirty="0" err="1">
                <a:ln>
                  <a:noFill/>
                </a:ln>
                <a:solidFill>
                  <a:srgbClr val="FFFF00"/>
                </a:solidFill>
                <a:effectLst/>
                <a:uLnTx/>
                <a:uFillTx/>
                <a:latin typeface="Times New Roman" panose="02020603050405020304" pitchFamily="18" charset="0"/>
                <a:ea typeface="ＭＳ Ｐゴシック" panose="020B0600070205080204" pitchFamily="34" charset="-128"/>
                <a:cs typeface="+mn-cs"/>
              </a:rPr>
              <a:t>ighest</a:t>
            </a:r>
            <a:r>
              <a:rPr kumimoji="0" lang="en-US"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mn-cs"/>
              </a:rPr>
              <a:t> temp measured = 43F = 279K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808080"/>
        </a:dk1>
        <a:lt1>
          <a:srgbClr val="FFFFFF"/>
        </a:lt1>
        <a:dk2>
          <a:srgbClr val="000099"/>
        </a:dk2>
        <a:lt2>
          <a:srgbClr val="FFFFFF"/>
        </a:lt2>
        <a:accent1>
          <a:srgbClr val="BBE0E3"/>
        </a:accent1>
        <a:accent2>
          <a:srgbClr val="FF0000"/>
        </a:accent2>
        <a:accent3>
          <a:srgbClr val="AAAACA"/>
        </a:accent3>
        <a:accent4>
          <a:srgbClr val="DADADA"/>
        </a:accent4>
        <a:accent5>
          <a:srgbClr val="DAEDEF"/>
        </a:accent5>
        <a:accent6>
          <a:srgbClr val="E700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2500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8189</TotalTime>
  <Words>2579</Words>
  <Application>Microsoft Macintosh PowerPoint</Application>
  <PresentationFormat>On-screen Show (4:3)</PresentationFormat>
  <Paragraphs>383</Paragraphs>
  <Slides>26</Slides>
  <Notes>25</Notes>
  <HiddenSlides>0</HiddenSlides>
  <MMClips>0</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26</vt:i4>
      </vt:variant>
    </vt:vector>
  </HeadingPairs>
  <TitlesOfParts>
    <vt:vector size="34" baseType="lpstr">
      <vt:lpstr>ＭＳ Ｐゴシック</vt:lpstr>
      <vt:lpstr>Arial</vt:lpstr>
      <vt:lpstr>Times New Roman</vt:lpstr>
      <vt:lpstr>Default Design</vt:lpstr>
      <vt:lpstr>5_Default Design</vt:lpstr>
      <vt:lpstr>6_Default Design</vt:lpstr>
      <vt:lpstr>1_Default Design</vt:lpstr>
      <vt:lpstr>11_Default Design</vt:lpstr>
      <vt:lpstr>Where is this?</vt:lpstr>
      <vt:lpstr>SSE!</vt:lpstr>
      <vt:lpstr>Weather</vt:lpstr>
      <vt:lpstr>Weather</vt:lpstr>
      <vt:lpstr>Weather: Earth</vt:lpstr>
      <vt:lpstr>Hadley Cells</vt:lpstr>
      <vt:lpstr>PowerPoint Presentation</vt:lpstr>
      <vt:lpstr>Storm Tracks 1985-2005</vt:lpstr>
      <vt:lpstr>Weather: Mars</vt:lpstr>
      <vt:lpstr>Weather: Mars</vt:lpstr>
      <vt:lpstr>Weather: Terrestrials</vt:lpstr>
      <vt:lpstr>Weather: Jovians</vt:lpstr>
      <vt:lpstr>Weather: Jupiter’s Great Red Spot</vt:lpstr>
      <vt:lpstr>Great Red Spot: Cold + Hot</vt:lpstr>
      <vt:lpstr>Photochemistry: General</vt:lpstr>
      <vt:lpstr>Photochemistry: Earth</vt:lpstr>
      <vt:lpstr>Ozone Stabilization</vt:lpstr>
      <vt:lpstr>Ozone Depletion over 44 Years</vt:lpstr>
      <vt:lpstr>Ozone Depletion over 44 Years</vt:lpstr>
      <vt:lpstr>Photochemistry: Terrestrials</vt:lpstr>
      <vt:lpstr>Photochemistry: Jovians</vt:lpstr>
      <vt:lpstr>Atmospheric Origin &amp; Evolution</vt:lpstr>
      <vt:lpstr>Earth’s 4 Atmospheres</vt:lpstr>
      <vt:lpstr>Solar System Explorers: 10 OCT</vt:lpstr>
      <vt:lpstr>Solar System Explorers 17 OCT</vt:lpstr>
      <vt:lpstr>PowerPoint Presentation</vt:lpstr>
    </vt:vector>
  </TitlesOfParts>
  <Company>Georgia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System Formation</dc:title>
  <dc:creator>Unknown User</dc:creator>
  <cp:lastModifiedBy>Manzano Pisco</cp:lastModifiedBy>
  <cp:revision>268</cp:revision>
  <cp:lastPrinted>2015-02-17T17:34:35Z</cp:lastPrinted>
  <dcterms:created xsi:type="dcterms:W3CDTF">2012-02-16T16:01:06Z</dcterms:created>
  <dcterms:modified xsi:type="dcterms:W3CDTF">2024-10-16T18:03:20Z</dcterms:modified>
</cp:coreProperties>
</file>