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3" r:id="rId2"/>
    <p:sldMasterId id="2147484962" r:id="rId3"/>
    <p:sldMasterId id="2147485516" r:id="rId4"/>
    <p:sldMasterId id="2147485652" r:id="rId5"/>
  </p:sldMasterIdLst>
  <p:notesMasterIdLst>
    <p:notesMasterId r:id="rId24"/>
  </p:notesMasterIdLst>
  <p:handoutMasterIdLst>
    <p:handoutMasterId r:id="rId25"/>
  </p:handoutMasterIdLst>
  <p:sldIdLst>
    <p:sldId id="404" r:id="rId6"/>
    <p:sldId id="521" r:id="rId7"/>
    <p:sldId id="363" r:id="rId8"/>
    <p:sldId id="520" r:id="rId9"/>
    <p:sldId id="359" r:id="rId10"/>
    <p:sldId id="376" r:id="rId11"/>
    <p:sldId id="377" r:id="rId12"/>
    <p:sldId id="491" r:id="rId13"/>
    <p:sldId id="492" r:id="rId14"/>
    <p:sldId id="540" r:id="rId15"/>
    <p:sldId id="541" r:id="rId16"/>
    <p:sldId id="542" r:id="rId17"/>
    <p:sldId id="543" r:id="rId18"/>
    <p:sldId id="544" r:id="rId19"/>
    <p:sldId id="545" r:id="rId20"/>
    <p:sldId id="546" r:id="rId21"/>
    <p:sldId id="547" r:id="rId22"/>
    <p:sldId id="389" r:id="rId23"/>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01"/>
    <p:restoredTop sz="80785"/>
  </p:normalViewPr>
  <p:slideViewPr>
    <p:cSldViewPr>
      <p:cViewPr varScale="1">
        <p:scale>
          <a:sx n="95" d="100"/>
          <a:sy n="95" d="100"/>
        </p:scale>
        <p:origin x="184" y="1912"/>
      </p:cViewPr>
      <p:guideLst>
        <p:guide orient="horz" pos="2112"/>
        <p:guide pos="2880"/>
      </p:guideLst>
    </p:cSldViewPr>
  </p:slideViewPr>
  <p:outlineViewPr>
    <p:cViewPr>
      <p:scale>
        <a:sx n="25" d="100"/>
        <a:sy n="25"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EABA4E4-63BF-66D3-35B4-E4E8467785D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8D5C2C75-169F-F610-89DF-AA3C9BB824F6}"/>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1B7F9ECC-DC68-7E62-47D6-4B646C079DE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7ED8FA16-2F5C-6E2B-1229-D33344ABEF5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8566473-5F6C-F34E-869E-4CD263DAEF0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87721D-CCE4-A624-0154-6735E6EB5C7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A1FDF009-C1B3-9185-7791-D29E36EFD12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12644" name="Rectangle 4">
            <a:extLst>
              <a:ext uri="{FF2B5EF4-FFF2-40B4-BE49-F238E27FC236}">
                <a16:creationId xmlns:a16="http://schemas.microsoft.com/office/drawing/2014/main" id="{FCA2EB43-8D71-118F-C2EC-2CBB5A10C21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8E00BFE-ED8A-A201-2CA3-9CDD776AB7C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F03D6A4-2496-BE18-BBEC-4DC1B712520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8BE97735-DCB5-38F1-0782-FAB79C3B921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CA0F085-76FF-2C4C-BDB6-FF8B263D25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a:extLst>
              <a:ext uri="{FF2B5EF4-FFF2-40B4-BE49-F238E27FC236}">
                <a16:creationId xmlns:a16="http://schemas.microsoft.com/office/drawing/2014/main" id="{6BBC4E99-B2BA-0FB7-94DA-1A801C19C1E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15714" name="Rectangle 7">
            <a:extLst>
              <a:ext uri="{FF2B5EF4-FFF2-40B4-BE49-F238E27FC236}">
                <a16:creationId xmlns:a16="http://schemas.microsoft.com/office/drawing/2014/main" id="{D23758D7-E1AD-1F58-DF71-363B8B94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749ED3-FD1F-E648-AEDA-680193012B32}" type="slidenum">
              <a:rPr lang="en-US" altLang="en-US" smtClean="0">
                <a:solidFill>
                  <a:srgbClr val="000000"/>
                </a:solidFill>
              </a:rPr>
              <a:pPr>
                <a:spcBef>
                  <a:spcPct val="0"/>
                </a:spcBef>
              </a:pPr>
              <a:t>1</a:t>
            </a:fld>
            <a:endParaRPr lang="en-US" altLang="en-US">
              <a:solidFill>
                <a:srgbClr val="000000"/>
              </a:solidFill>
            </a:endParaRPr>
          </a:p>
        </p:txBody>
      </p:sp>
      <p:sp>
        <p:nvSpPr>
          <p:cNvPr id="115715" name="Rectangle 2">
            <a:extLst>
              <a:ext uri="{FF2B5EF4-FFF2-40B4-BE49-F238E27FC236}">
                <a16:creationId xmlns:a16="http://schemas.microsoft.com/office/drawing/2014/main" id="{9E99B8E6-8BBA-C59A-C95A-C74F2C5D003E}"/>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82BC1E2C-4E98-E184-E647-136B1CC0B3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EARTH BY TERRA: Mount Erebus, the world's southernmost historically active volcano, overlooks the McMurdo research station on Ross Island (which is roughly opposite the Antarctica Peninsula).  The 3794-m-high Erebus is the largest of three major volcanoes forming the crudely triangular Ross Island. An elliptical 500 x 600 m wide, 110-m-deep crater truncates the summit and contains an active lava lake within a 250-m-wide, 100-m-deep inner crater. The glacier-covered volcano was erupting when first sighted by Captain James Ross in 1841. Continuous lava-lake activity with minor explosions, punctuated by occasional larger strombolian explosions that eject bombs onto the crater rim, has been documented since 1972, but has probably been occurring for much of the volcano's recent history. The image was acquired December 31, 2013, covers an area of 63 x 73 km, and is located at 77.5 degrees south, 167.1 degrees east.</a:t>
            </a:r>
          </a:p>
          <a:p>
            <a:r>
              <a:rPr lang="en-US" altLang="en-US">
                <a:latin typeface="Times New Roman" panose="02020603050405020304" pitchFamily="18" charset="0"/>
                <a:ea typeface="ＭＳ Ｐゴシック" panose="020B0600070205080204" pitchFamily="34" charset="-128"/>
              </a:rPr>
              <a:t> </a:t>
            </a:r>
          </a:p>
          <a:p>
            <a:r>
              <a:rPr lang="en-US" altLang="en-US">
                <a:latin typeface="Times New Roman" panose="02020603050405020304" pitchFamily="18" charset="0"/>
                <a:ea typeface="ＭＳ Ｐゴシック" panose="020B0600070205080204" pitchFamily="34" charset="-128"/>
              </a:rPr>
              <a:t>With its 14 spectral bands from the visible to the thermal infrared wavelength region and its high spatial resolution of 15 to 90 meters (about 50 to 300 feet), ASTER images Earth to map and monitor the changing surface of our planet. ASTER is one of five Earth-observing instruments launched Dec. 18, 1999, on Terra. The instrument was built by Japan's Ministry of Economy, Trade and Industry. A joint U.S./Japan science team is responsible for validation and calibration of the instrument and data products.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C8070E71-AD98-A505-1841-6668432C1A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6A545-C232-5643-8EA9-D0917CE2085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8242" name="Rectangle 2">
            <a:extLst>
              <a:ext uri="{FF2B5EF4-FFF2-40B4-BE49-F238E27FC236}">
                <a16:creationId xmlns:a16="http://schemas.microsoft.com/office/drawing/2014/main" id="{F4A7C25E-D400-4F37-FCD7-BDD940270584}"/>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297DF312-3B85-AE0E-2C53-043B7DBB6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magnetic fields assist in both sputtering processes</a:t>
            </a:r>
          </a:p>
        </p:txBody>
      </p:sp>
    </p:spTree>
    <p:extLst>
      <p:ext uri="{BB962C8B-B14F-4D97-AF65-F5344CB8AC3E}">
        <p14:creationId xmlns:p14="http://schemas.microsoft.com/office/powerpoint/2010/main" val="90283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F915F32-914D-D2FB-7615-33A4F9F11F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54379E-7D42-1842-A1B8-B2A271DD2DE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0290" name="Rectangle 2">
            <a:extLst>
              <a:ext uri="{FF2B5EF4-FFF2-40B4-BE49-F238E27FC236}">
                <a16:creationId xmlns:a16="http://schemas.microsoft.com/office/drawing/2014/main" id="{B466C419-6B0F-558B-0AAB-E992DFEEC19D}"/>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438C0162-E038-5024-CB6D-F28749FDE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angle of repose depends mainly on FRICTION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8FCA6B56-0F40-BF5C-7F60-58DEF45DF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49DEAC-0C06-4D4D-8734-3DA07025D92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2338" name="Rectangle 2">
            <a:extLst>
              <a:ext uri="{FF2B5EF4-FFF2-40B4-BE49-F238E27FC236}">
                <a16:creationId xmlns:a16="http://schemas.microsoft.com/office/drawing/2014/main" id="{C3A7E800-6D1C-04FA-7E35-E56AAE7458F2}"/>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AD95596C-92EB-B6A6-71DA-34FAD9778A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 and Mars in () because tectonic movement due (only?) to pushes from below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2FCF5B3-CF53-2F4E-20C5-60D6BA22B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9A3697-7EC1-6246-ADDD-C2BE5ECAA9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A7E160BF-0E1F-C02D-9B04-0331FC4F6998}"/>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F853703B-FA7C-A02E-8D4D-78FB7C5433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A2468ABB-7725-772E-87CD-90F1A1A7F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8B0866-D203-4849-A07A-CF1488CFAF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C42BD858-6BA7-9611-AB1A-7FF79E4EA0CD}"/>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BF20A069-0DCD-6F34-0399-52AA208C68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Wright Mons in Color. This composite image of a possible ice volcano on Pluto includes pictures taken by the New Horizons spacecraft’s Long Range Reconnaissance Imager (LORRI) on July 14, 2015, from a range of about 30,000 miles (48,000 kilometers), showing features as small as 1,500 feet (450 meters) across. Sprinkled across the LORRI mosaic is enhanced color data from the Ralph/Multispectral Visible Imaging Camera (MVIC), from a range of 21,000 miles (34,000 kilometers) and at a resolution of about 2,100 feet (650 meters) per pixel. The entire scene is 140 miles (230 kilometers) across.</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19DAF2A-11D7-6507-EE3F-4A2124380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778526-A4BD-624A-A52B-8EA298B06A1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8482" name="Rectangle 2">
            <a:extLst>
              <a:ext uri="{FF2B5EF4-FFF2-40B4-BE49-F238E27FC236}">
                <a16:creationId xmlns:a16="http://schemas.microsoft.com/office/drawing/2014/main" id="{2B688327-4D14-EA42-DAEE-E72F6DF27724}"/>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7C0460C6-D18F-CF3F-C373-CFE7B52567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Martian dunes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923223F9-AD51-8093-291A-A8F9C1EB243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009D50C7-8A8B-254E-B100-77F1E5784A50}" type="slidenum">
              <a:rPr lang="en-US" altLang="en-US" baseline="0">
                <a:solidFill>
                  <a:srgbClr val="000000"/>
                </a:solidFill>
              </a:rPr>
              <a:pPr algn="r" eaLnBrk="1" hangingPunct="1">
                <a:spcBef>
                  <a:spcPct val="0"/>
                </a:spcBef>
              </a:pPr>
              <a:t>18</a:t>
            </a:fld>
            <a:endParaRPr lang="en-US" altLang="en-US" baseline="0">
              <a:solidFill>
                <a:srgbClr val="000000"/>
              </a:solidFill>
            </a:endParaRPr>
          </a:p>
        </p:txBody>
      </p:sp>
      <p:sp>
        <p:nvSpPr>
          <p:cNvPr id="177154" name="Rectangle 2">
            <a:extLst>
              <a:ext uri="{FF2B5EF4-FFF2-40B4-BE49-F238E27FC236}">
                <a16:creationId xmlns:a16="http://schemas.microsoft.com/office/drawing/2014/main" id="{F477FF40-0117-8A52-DE8F-54BDB5B467FD}"/>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B836ACDC-90A5-9309-6754-BCC9ADE6A4EE}"/>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097E-BE24-4A82-BC95-5BE67FD2331B}"/>
            </a:ext>
          </a:extLst>
        </p:cNvPr>
        <p:cNvGrpSpPr/>
        <p:nvPr/>
      </p:nvGrpSpPr>
      <p:grpSpPr>
        <a:xfrm>
          <a:off x="0" y="0"/>
          <a:ext cx="0" cy="0"/>
          <a:chOff x="0" y="0"/>
          <a:chExt cx="0" cy="0"/>
        </a:xfrm>
      </p:grpSpPr>
      <p:sp>
        <p:nvSpPr>
          <p:cNvPr id="115713" name="Rectangle 6">
            <a:extLst>
              <a:ext uri="{FF2B5EF4-FFF2-40B4-BE49-F238E27FC236}">
                <a16:creationId xmlns:a16="http://schemas.microsoft.com/office/drawing/2014/main" id="{CDC1741E-C989-4292-308B-D2FF9D4DFBC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15714" name="Rectangle 7">
            <a:extLst>
              <a:ext uri="{FF2B5EF4-FFF2-40B4-BE49-F238E27FC236}">
                <a16:creationId xmlns:a16="http://schemas.microsoft.com/office/drawing/2014/main" id="{3BE742B1-16EE-122E-56BD-45CA690641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749ED3-FD1F-E648-AEDA-680193012B32}" type="slidenum">
              <a:rPr lang="en-US" altLang="en-US" smtClean="0">
                <a:solidFill>
                  <a:srgbClr val="000000"/>
                </a:solidFill>
              </a:rPr>
              <a:pPr>
                <a:spcBef>
                  <a:spcPct val="0"/>
                </a:spcBef>
              </a:pPr>
              <a:t>2</a:t>
            </a:fld>
            <a:endParaRPr lang="en-US" altLang="en-US">
              <a:solidFill>
                <a:srgbClr val="000000"/>
              </a:solidFill>
            </a:endParaRPr>
          </a:p>
        </p:txBody>
      </p:sp>
      <p:sp>
        <p:nvSpPr>
          <p:cNvPr id="115715" name="Rectangle 2">
            <a:extLst>
              <a:ext uri="{FF2B5EF4-FFF2-40B4-BE49-F238E27FC236}">
                <a16:creationId xmlns:a16="http://schemas.microsoft.com/office/drawing/2014/main" id="{7E22C338-C5A5-62EA-332B-F478A0259B71}"/>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F2B008C5-A16F-A9AD-DF02-496BA71D00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EARTH BY TERRA: Mount Erebus, the world's southernmost historically active volcano, overlooks the McMurdo research station on Ross Island (which is roughly opposite the Antarctica Peninsula).  The 3794-m-high Erebus is the largest of three major volcanoes forming the crudely triangular Ross Island. An elliptical 500 x 600 m wide, 110-m-deep crater truncates the summit and contains an active lava lake within a 250-m-wide, 100-m-deep inner crater. The glacier-covered volcano was erupting when first sighted by Captain James Ross in 1841. Continuous lava-lake activity with minor explosions, punctuated by occasional larger strombolian explosions that eject bombs onto the crater rim, has been documented since 1972, but has probably been occurring for much of the volcano's recent history. The image was acquired December 31, 2013, covers an area of 63 x 73 km, and is located at 77.5 degrees south, 167.1 degrees east.</a:t>
            </a:r>
          </a:p>
          <a:p>
            <a:r>
              <a:rPr lang="en-US" altLang="en-US">
                <a:latin typeface="Times New Roman" panose="02020603050405020304" pitchFamily="18" charset="0"/>
                <a:ea typeface="ＭＳ Ｐゴシック" panose="020B0600070205080204" pitchFamily="34" charset="-128"/>
              </a:rPr>
              <a:t> </a:t>
            </a:r>
          </a:p>
          <a:p>
            <a:r>
              <a:rPr lang="en-US" altLang="en-US">
                <a:latin typeface="Times New Roman" panose="02020603050405020304" pitchFamily="18" charset="0"/>
                <a:ea typeface="ＭＳ Ｐゴシック" panose="020B0600070205080204" pitchFamily="34" charset="-128"/>
              </a:rPr>
              <a:t>With its 14 spectral bands from the visible to the thermal infrared wavelength region and its high spatial resolution of 15 to 90 meters (about 50 to 300 feet), ASTER images Earth to map and monitor the changing surface of our planet. ASTER is one of five Earth-observing instruments launched Dec. 18, 1999, on Terra. The instrument was built by Japan's Ministry of Economy, Trade and Industry. A joint U.S./Japan science team is responsible for validation and calibration of the instrument and data products.</a:t>
            </a:r>
          </a:p>
        </p:txBody>
      </p:sp>
    </p:spTree>
    <p:extLst>
      <p:ext uri="{BB962C8B-B14F-4D97-AF65-F5344CB8AC3E}">
        <p14:creationId xmlns:p14="http://schemas.microsoft.com/office/powerpoint/2010/main" val="303671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837D6DE-C1DE-BCDF-7594-EBFA3F88E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FBA9CE-038B-1744-8FE0-F1CF6583C172}" type="slidenum">
              <a:rPr lang="en-US" altLang="en-US" smtClean="0"/>
              <a:pPr>
                <a:spcBef>
                  <a:spcPct val="0"/>
                </a:spcBef>
              </a:pPr>
              <a:t>5</a:t>
            </a:fld>
            <a:endParaRPr lang="en-US" altLang="en-US"/>
          </a:p>
        </p:txBody>
      </p:sp>
      <p:sp>
        <p:nvSpPr>
          <p:cNvPr id="121858" name="Rectangle 2">
            <a:extLst>
              <a:ext uri="{FF2B5EF4-FFF2-40B4-BE49-F238E27FC236}">
                <a16:creationId xmlns:a16="http://schemas.microsoft.com/office/drawing/2014/main" id="{BEA64DD2-EDE5-1481-4CCB-C9CB90017504}"/>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85C26792-49E8-055C-B961-641A224F3C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Iapetus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Fe2O3 is hematite … rust is Fe2O3xH2O = hydrated hematite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8F50A3E7-F86A-9F31-1F2B-878CDB6F5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D3B4260-4D4F-624E-B69E-609A59D1496E}" type="slidenum">
              <a:rPr lang="en-US" altLang="en-US" smtClean="0"/>
              <a:pPr>
                <a:spcBef>
                  <a:spcPct val="0"/>
                </a:spcBef>
              </a:pPr>
              <a:t>6</a:t>
            </a:fld>
            <a:endParaRPr lang="en-US" altLang="en-US"/>
          </a:p>
        </p:txBody>
      </p:sp>
      <p:sp>
        <p:nvSpPr>
          <p:cNvPr id="123906" name="Rectangle 2">
            <a:extLst>
              <a:ext uri="{FF2B5EF4-FFF2-40B4-BE49-F238E27FC236}">
                <a16:creationId xmlns:a16="http://schemas.microsoft.com/office/drawing/2014/main" id="{FEE9CE3E-B645-EA66-6AC7-9E4BF31B693A}"/>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5C008ED8-E47F-EEB0-B47B-55600DA5B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A586E0D7-6461-A241-991F-CDE6046ADF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B7469F-A542-6B4E-AE03-6E1E4EFEBBF8}" type="slidenum">
              <a:rPr lang="en-US" altLang="en-US" smtClean="0"/>
              <a:pPr>
                <a:spcBef>
                  <a:spcPct val="0"/>
                </a:spcBef>
              </a:pPr>
              <a:t>7</a:t>
            </a:fld>
            <a:endParaRPr lang="en-US" altLang="en-US"/>
          </a:p>
        </p:txBody>
      </p:sp>
      <p:sp>
        <p:nvSpPr>
          <p:cNvPr id="125954" name="Rectangle 2">
            <a:extLst>
              <a:ext uri="{FF2B5EF4-FFF2-40B4-BE49-F238E27FC236}">
                <a16:creationId xmlns:a16="http://schemas.microsoft.com/office/drawing/2014/main" id="{0AAB68D9-8908-CBC3-43DC-E869B9F81977}"/>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BBB1024C-E0E5-B32E-613E-71D0A903E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Van der Waals force = weak electrical attraction between molecules and atoms in a solid</a:t>
            </a:r>
          </a:p>
          <a:p>
            <a:pPr eaLnBrk="1" hangingPunct="1"/>
            <a:r>
              <a:rPr lang="en-US" altLang="en-US">
                <a:latin typeface="Times New Roman" panose="02020603050405020304" pitchFamily="18" charset="0"/>
                <a:ea typeface="ＭＳ Ｐゴシック" panose="020B0600070205080204" pitchFamily="34" charset="-128"/>
              </a:rPr>
              <a:t>NaCl is sodium chloride = halite = salt</a:t>
            </a:r>
          </a:p>
          <a:p>
            <a:pPr eaLnBrk="1" hangingPunct="1"/>
            <a:r>
              <a:rPr lang="en-US" altLang="en-US">
                <a:latin typeface="Times New Roman" panose="02020603050405020304" pitchFamily="18" charset="0"/>
                <a:ea typeface="ＭＳ Ｐゴシック" panose="020B0600070205080204" pitchFamily="34" charset="-128"/>
              </a:rPr>
              <a:t>% given are for SURFACE rocks (light stuff floats)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6D6F1F2B-44D5-12DB-52E6-8F23C9A43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665BE-651F-FC44-87FC-85813FDD627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0050" name="Rectangle 2">
            <a:extLst>
              <a:ext uri="{FF2B5EF4-FFF2-40B4-BE49-F238E27FC236}">
                <a16:creationId xmlns:a16="http://schemas.microsoft.com/office/drawing/2014/main" id="{8FCD904F-C2E7-2744-75E1-60B0DB4CFB5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AFFC42F1-B8D5-EC80-950D-768530592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Stone Mountain is a pluton, a type of igneous intrusion. Primarily composed of quartz monzonite, the dome of Stone Mountain was formed during the formation of the Blue Ridge Mountains around 300–350 million years ago (during the Carboniferous period)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IT IS NOT "the largest exposed piece of granite in the world” … El Capitan 910 meters high … Stone Mountain 251 meters high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2ACF61F2-E974-436F-1928-E7F6033DE6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9C420-DE5C-CA4B-9657-2A1264E7079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2098" name="Rectangle 2">
            <a:extLst>
              <a:ext uri="{FF2B5EF4-FFF2-40B4-BE49-F238E27FC236}">
                <a16:creationId xmlns:a16="http://schemas.microsoft.com/office/drawing/2014/main" id="{05CB8CD0-6BAA-6E92-DAAF-160A2392B718}"/>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C2BFFCA3-6C80-CF75-4EA0-0BDE70BAED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Ol Doinyo Lengai in Tanzania; only volcano erupting natrocarbonatite</a:t>
            </a:r>
          </a:p>
          <a:p>
            <a:pPr eaLnBrk="1" hangingPunct="1"/>
            <a:r>
              <a:rPr lang="en-US" altLang="en-US">
                <a:latin typeface="Times New Roman" panose="02020603050405020304" pitchFamily="18" charset="0"/>
                <a:ea typeface="ＭＳ Ｐゴシック" panose="020B0600070205080204" pitchFamily="34" charset="-128"/>
              </a:rPr>
              <a:t>looks like flowing black oil/brown foam in day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83DB5D1-85E5-B086-0E0B-BC8260C49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1B057-E1DB-624B-A62A-16898E91B4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4146" name="Rectangle 2">
            <a:extLst>
              <a:ext uri="{FF2B5EF4-FFF2-40B4-BE49-F238E27FC236}">
                <a16:creationId xmlns:a16="http://schemas.microsoft.com/office/drawing/2014/main" id="{AE4EF5E4-29AF-7456-D4F0-3946670AB25D}"/>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61C6A3C5-746C-27B3-07A6-3A3CC2B13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Many granite countertops are actally gneiss.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Pure limestone is made up of two component minerals: calcium carbonate and calcium-magnesium carbonate. The chemical formula for calcium carbonate is CaCO</a:t>
            </a:r>
            <a:r>
              <a:rPr lang="en-US" altLang="en-US" baseline="-25000">
                <a:latin typeface="Times New Roman" panose="02020603050405020304" pitchFamily="18" charset="0"/>
                <a:ea typeface="ＭＳ Ｐゴシック" panose="020B0600070205080204" pitchFamily="34" charset="-128"/>
              </a:rPr>
              <a:t>3</a:t>
            </a:r>
            <a:r>
              <a:rPr lang="en-US" altLang="en-US">
                <a:latin typeface="Times New Roman" panose="02020603050405020304" pitchFamily="18" charset="0"/>
                <a:ea typeface="ＭＳ Ｐゴシック" panose="020B0600070205080204" pitchFamily="34" charset="-128"/>
              </a:rPr>
              <a:t>. The chemical formula for calcium-magnesium carbonate is CaMg(CO</a:t>
            </a:r>
            <a:r>
              <a:rPr lang="en-US" altLang="en-US" baseline="-25000">
                <a:latin typeface="Times New Roman" panose="02020603050405020304" pitchFamily="18" charset="0"/>
                <a:ea typeface="ＭＳ Ｐゴシック" panose="020B0600070205080204" pitchFamily="34" charset="-128"/>
              </a:rPr>
              <a:t>3</a:t>
            </a:r>
            <a:r>
              <a:rPr lang="en-US" altLang="en-US">
                <a:latin typeface="Times New Roman" panose="02020603050405020304" pitchFamily="18" charset="0"/>
                <a:ea typeface="ＭＳ Ｐゴシック" panose="020B0600070205080204" pitchFamily="34" charset="-128"/>
              </a:rPr>
              <a:t>)</a:t>
            </a:r>
            <a:r>
              <a:rPr lang="en-US" altLang="en-US" baseline="-25000">
                <a:latin typeface="Times New Roman" panose="02020603050405020304" pitchFamily="18" charset="0"/>
                <a:ea typeface="ＭＳ Ｐゴシック" panose="020B0600070205080204" pitchFamily="34" charset="-128"/>
              </a:rPr>
              <a:t>2</a:t>
            </a:r>
            <a:r>
              <a:rPr lang="en-US" altLang="en-US">
                <a:latin typeface="Times New Roman" panose="02020603050405020304" pitchFamily="18" charset="0"/>
                <a:ea typeface="ＭＳ Ｐゴシック" panose="020B0600070205080204" pitchFamily="34" charset="-128"/>
              </a:rPr>
              <a:t>.</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had note “largest C reservoir on Earth” at the bottom of the slide … biological carbonate?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97DC0138-8447-AFFC-8AD0-3AA872D2D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5135B-5098-894B-816C-029C0F6A1F9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6194" name="Rectangle 2">
            <a:extLst>
              <a:ext uri="{FF2B5EF4-FFF2-40B4-BE49-F238E27FC236}">
                <a16:creationId xmlns:a16="http://schemas.microsoft.com/office/drawing/2014/main" id="{5403D313-FF79-C0EC-43BE-7DA23EF96AC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7AF4A4B2-16F6-822F-EA00-469A0F1693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Yosemite --- igneous plutonic granite</a:t>
            </a:r>
          </a:p>
          <a:p>
            <a:pPr eaLnBrk="1" hangingPunct="1"/>
            <a:r>
              <a:rPr lang="en-US" altLang="en-US" dirty="0">
                <a:latin typeface="Times New Roman" panose="02020603050405020304" pitchFamily="18" charset="0"/>
                <a:ea typeface="ＭＳ Ｐゴシック" panose="020B0600070205080204" pitchFamily="34" charset="-128"/>
              </a:rPr>
              <a:t>Devils Tower --- igneous phonolite porphyry (mixed grain size) with conspicuous crystals of white feldspar</a:t>
            </a:r>
          </a:p>
          <a:p>
            <a:pPr eaLnBrk="1" hangingPunct="1"/>
            <a:r>
              <a:rPr lang="en-US" altLang="en-US" dirty="0">
                <a:latin typeface="Times New Roman" panose="02020603050405020304" pitchFamily="18" charset="0"/>
                <a:ea typeface="ＭＳ Ｐゴシック" panose="020B0600070205080204" pitchFamily="34" charset="-128"/>
              </a:rPr>
              <a:t>Uluru --- sedimentary sandstone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64C5EB0-EE5F-1B97-FD92-78007C3BE4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C90878-0392-5D21-6C1A-24E53A9A55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D3199D1-6273-61D8-DC7C-9234FD01677E}"/>
              </a:ext>
            </a:extLst>
          </p:cNvPr>
          <p:cNvSpPr>
            <a:spLocks noGrp="1" noChangeArrowheads="1"/>
          </p:cNvSpPr>
          <p:nvPr>
            <p:ph type="sldNum" sz="quarter" idx="12"/>
          </p:nvPr>
        </p:nvSpPr>
        <p:spPr>
          <a:ln/>
        </p:spPr>
        <p:txBody>
          <a:bodyPr/>
          <a:lstStyle>
            <a:lvl1pPr>
              <a:defRPr/>
            </a:lvl1pPr>
          </a:lstStyle>
          <a:p>
            <a:pPr>
              <a:defRPr/>
            </a:pPr>
            <a:fld id="{97440823-0B7B-4644-A201-BF1FA1B59A41}" type="slidenum">
              <a:rPr lang="en-US" altLang="en-US"/>
              <a:pPr>
                <a:defRPr/>
              </a:pPr>
              <a:t>‹#›</a:t>
            </a:fld>
            <a:endParaRPr lang="en-US" altLang="en-US"/>
          </a:p>
        </p:txBody>
      </p:sp>
    </p:spTree>
    <p:extLst>
      <p:ext uri="{BB962C8B-B14F-4D97-AF65-F5344CB8AC3E}">
        <p14:creationId xmlns:p14="http://schemas.microsoft.com/office/powerpoint/2010/main" val="126118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195510-CFE6-5442-FBAA-C16B3AC875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F61807-ED13-E390-A5BD-15B9E0B608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5A44BB-8F98-6C61-4CC0-04D20AF3D516}"/>
              </a:ext>
            </a:extLst>
          </p:cNvPr>
          <p:cNvSpPr>
            <a:spLocks noGrp="1" noChangeArrowheads="1"/>
          </p:cNvSpPr>
          <p:nvPr>
            <p:ph type="sldNum" sz="quarter" idx="12"/>
          </p:nvPr>
        </p:nvSpPr>
        <p:spPr>
          <a:ln/>
        </p:spPr>
        <p:txBody>
          <a:bodyPr/>
          <a:lstStyle>
            <a:lvl1pPr>
              <a:defRPr/>
            </a:lvl1pPr>
          </a:lstStyle>
          <a:p>
            <a:pPr>
              <a:defRPr/>
            </a:pPr>
            <a:fld id="{82109AE0-864F-F34A-8A49-A4530E7CB1E0}" type="slidenum">
              <a:rPr lang="en-US" altLang="en-US"/>
              <a:pPr>
                <a:defRPr/>
              </a:pPr>
              <a:t>‹#›</a:t>
            </a:fld>
            <a:endParaRPr lang="en-US" altLang="en-US"/>
          </a:p>
        </p:txBody>
      </p:sp>
    </p:spTree>
    <p:extLst>
      <p:ext uri="{BB962C8B-B14F-4D97-AF65-F5344CB8AC3E}">
        <p14:creationId xmlns:p14="http://schemas.microsoft.com/office/powerpoint/2010/main" val="169622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1A7A6-C970-1564-5121-BFB4A40F15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F902D-3CB7-AD97-B26C-7205C3DF35B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E7B3DC-B077-7C55-03C2-6FFDD81CF6AF}"/>
              </a:ext>
            </a:extLst>
          </p:cNvPr>
          <p:cNvSpPr>
            <a:spLocks noGrp="1" noChangeArrowheads="1"/>
          </p:cNvSpPr>
          <p:nvPr>
            <p:ph type="sldNum" sz="quarter" idx="12"/>
          </p:nvPr>
        </p:nvSpPr>
        <p:spPr>
          <a:ln/>
        </p:spPr>
        <p:txBody>
          <a:bodyPr/>
          <a:lstStyle>
            <a:lvl1pPr>
              <a:defRPr/>
            </a:lvl1pPr>
          </a:lstStyle>
          <a:p>
            <a:pPr>
              <a:defRPr/>
            </a:pPr>
            <a:fld id="{D9149261-924C-BF48-B49F-171CABFE466D}" type="slidenum">
              <a:rPr lang="en-US" altLang="en-US"/>
              <a:pPr>
                <a:defRPr/>
              </a:pPr>
              <a:t>‹#›</a:t>
            </a:fld>
            <a:endParaRPr lang="en-US" altLang="en-US"/>
          </a:p>
        </p:txBody>
      </p:sp>
    </p:spTree>
    <p:extLst>
      <p:ext uri="{BB962C8B-B14F-4D97-AF65-F5344CB8AC3E}">
        <p14:creationId xmlns:p14="http://schemas.microsoft.com/office/powerpoint/2010/main" val="408934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57808F-F8EF-DE0E-AAB0-C6B5E383EB36}"/>
              </a:ext>
            </a:extLst>
          </p:cNvPr>
          <p:cNvSpPr>
            <a:spLocks noGrp="1" noChangeArrowheads="1"/>
          </p:cNvSpPr>
          <p:nvPr>
            <p:ph type="dt" sz="half" idx="10"/>
          </p:nvPr>
        </p:nvSpPr>
        <p:spPr/>
        <p:txBody>
          <a:bodyPr/>
          <a:lstStyle>
            <a:lvl1pPr>
              <a:defRPr baseline="-25000"/>
            </a:lvl1pPr>
          </a:lstStyle>
          <a:p>
            <a:pPr>
              <a:defRPr/>
            </a:pPr>
            <a:fld id="{7979ACD2-74E3-8F40-9FF4-471EA402859B}" type="datetime1">
              <a:rPr lang="en-US" altLang="en-US"/>
              <a:pPr>
                <a:defRPr/>
              </a:pPr>
              <a:t>10/17/24</a:t>
            </a:fld>
            <a:endParaRPr lang="en-US" altLang="en-US"/>
          </a:p>
        </p:txBody>
      </p:sp>
      <p:sp>
        <p:nvSpPr>
          <p:cNvPr id="5" name="Rectangle 5">
            <a:extLst>
              <a:ext uri="{FF2B5EF4-FFF2-40B4-BE49-F238E27FC236}">
                <a16:creationId xmlns:a16="http://schemas.microsoft.com/office/drawing/2014/main" id="{7DB7BAB3-E3E7-F66F-4447-9341A1106617}"/>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56A8FCAC-1433-AB7B-26AB-9D7A8A6CB531}"/>
              </a:ext>
            </a:extLst>
          </p:cNvPr>
          <p:cNvSpPr>
            <a:spLocks noGrp="1" noChangeArrowheads="1"/>
          </p:cNvSpPr>
          <p:nvPr>
            <p:ph type="sldNum" sz="quarter" idx="12"/>
          </p:nvPr>
        </p:nvSpPr>
        <p:spPr/>
        <p:txBody>
          <a:bodyPr/>
          <a:lstStyle>
            <a:lvl1pPr>
              <a:defRPr baseline="-25000"/>
            </a:lvl1pPr>
          </a:lstStyle>
          <a:p>
            <a:pPr>
              <a:defRPr/>
            </a:pPr>
            <a:fld id="{5BCFBA7D-5EE4-A04A-B8DE-9E6AFA058640}" type="slidenum">
              <a:rPr lang="en-US" altLang="en-US"/>
              <a:pPr>
                <a:defRPr/>
              </a:pPr>
              <a:t>‹#›</a:t>
            </a:fld>
            <a:endParaRPr lang="en-US" altLang="en-US"/>
          </a:p>
        </p:txBody>
      </p:sp>
    </p:spTree>
    <p:extLst>
      <p:ext uri="{BB962C8B-B14F-4D97-AF65-F5344CB8AC3E}">
        <p14:creationId xmlns:p14="http://schemas.microsoft.com/office/powerpoint/2010/main" val="196821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D08133-1059-CE85-8D2B-A283C84E87D6}"/>
              </a:ext>
            </a:extLst>
          </p:cNvPr>
          <p:cNvSpPr>
            <a:spLocks noGrp="1" noChangeArrowheads="1"/>
          </p:cNvSpPr>
          <p:nvPr>
            <p:ph type="dt" sz="half" idx="10"/>
          </p:nvPr>
        </p:nvSpPr>
        <p:spPr/>
        <p:txBody>
          <a:bodyPr/>
          <a:lstStyle>
            <a:lvl1pPr>
              <a:defRPr baseline="-25000"/>
            </a:lvl1pPr>
          </a:lstStyle>
          <a:p>
            <a:pPr>
              <a:defRPr/>
            </a:pPr>
            <a:fld id="{85888DE1-DE52-CC4D-A5D1-59689B9813CD}" type="datetime1">
              <a:rPr lang="en-US" altLang="en-US"/>
              <a:pPr>
                <a:defRPr/>
              </a:pPr>
              <a:t>10/17/24</a:t>
            </a:fld>
            <a:endParaRPr lang="en-US" altLang="en-US"/>
          </a:p>
        </p:txBody>
      </p:sp>
      <p:sp>
        <p:nvSpPr>
          <p:cNvPr id="5" name="Rectangle 5">
            <a:extLst>
              <a:ext uri="{FF2B5EF4-FFF2-40B4-BE49-F238E27FC236}">
                <a16:creationId xmlns:a16="http://schemas.microsoft.com/office/drawing/2014/main" id="{997EF2F6-DFF5-B77E-0593-46CC6016B123}"/>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6DACDAC5-2022-A41B-E742-1264A5E8172B}"/>
              </a:ext>
            </a:extLst>
          </p:cNvPr>
          <p:cNvSpPr>
            <a:spLocks noGrp="1" noChangeArrowheads="1"/>
          </p:cNvSpPr>
          <p:nvPr>
            <p:ph type="sldNum" sz="quarter" idx="12"/>
          </p:nvPr>
        </p:nvSpPr>
        <p:spPr/>
        <p:txBody>
          <a:bodyPr/>
          <a:lstStyle>
            <a:lvl1pPr>
              <a:defRPr baseline="-25000"/>
            </a:lvl1pPr>
          </a:lstStyle>
          <a:p>
            <a:pPr>
              <a:defRPr/>
            </a:pPr>
            <a:fld id="{C73788C1-D3B1-F04D-AAB7-89F7CD4DA5C4}" type="slidenum">
              <a:rPr lang="en-US" altLang="en-US"/>
              <a:pPr>
                <a:defRPr/>
              </a:pPr>
              <a:t>‹#›</a:t>
            </a:fld>
            <a:endParaRPr lang="en-US" altLang="en-US"/>
          </a:p>
        </p:txBody>
      </p:sp>
    </p:spTree>
    <p:extLst>
      <p:ext uri="{BB962C8B-B14F-4D97-AF65-F5344CB8AC3E}">
        <p14:creationId xmlns:p14="http://schemas.microsoft.com/office/powerpoint/2010/main" val="204797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A0321C8-66EB-B4BE-37DF-50BB314B2E15}"/>
              </a:ext>
            </a:extLst>
          </p:cNvPr>
          <p:cNvSpPr>
            <a:spLocks noGrp="1" noChangeArrowheads="1"/>
          </p:cNvSpPr>
          <p:nvPr>
            <p:ph type="dt" sz="half" idx="10"/>
          </p:nvPr>
        </p:nvSpPr>
        <p:spPr/>
        <p:txBody>
          <a:bodyPr/>
          <a:lstStyle>
            <a:lvl1pPr>
              <a:defRPr baseline="-25000"/>
            </a:lvl1pPr>
          </a:lstStyle>
          <a:p>
            <a:pPr>
              <a:defRPr/>
            </a:pPr>
            <a:fld id="{ED5E8135-B451-9448-A50C-DEAB9A1EEFFE}" type="datetime1">
              <a:rPr lang="en-US" altLang="en-US"/>
              <a:pPr>
                <a:defRPr/>
              </a:pPr>
              <a:t>10/17/24</a:t>
            </a:fld>
            <a:endParaRPr lang="en-US" altLang="en-US"/>
          </a:p>
        </p:txBody>
      </p:sp>
      <p:sp>
        <p:nvSpPr>
          <p:cNvPr id="5" name="Rectangle 5">
            <a:extLst>
              <a:ext uri="{FF2B5EF4-FFF2-40B4-BE49-F238E27FC236}">
                <a16:creationId xmlns:a16="http://schemas.microsoft.com/office/drawing/2014/main" id="{A820EF86-8BF0-A33F-4359-62F25D5B93F6}"/>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EFD353D9-97FE-DF70-A3F7-79B22979989F}"/>
              </a:ext>
            </a:extLst>
          </p:cNvPr>
          <p:cNvSpPr>
            <a:spLocks noGrp="1" noChangeArrowheads="1"/>
          </p:cNvSpPr>
          <p:nvPr>
            <p:ph type="sldNum" sz="quarter" idx="12"/>
          </p:nvPr>
        </p:nvSpPr>
        <p:spPr/>
        <p:txBody>
          <a:bodyPr/>
          <a:lstStyle>
            <a:lvl1pPr>
              <a:defRPr baseline="-25000"/>
            </a:lvl1pPr>
          </a:lstStyle>
          <a:p>
            <a:pPr>
              <a:defRPr/>
            </a:pPr>
            <a:fld id="{CE3CD9E7-3F44-0E40-8ACD-648FD7F7FAE0}" type="slidenum">
              <a:rPr lang="en-US" altLang="en-US"/>
              <a:pPr>
                <a:defRPr/>
              </a:pPr>
              <a:t>‹#›</a:t>
            </a:fld>
            <a:endParaRPr lang="en-US" altLang="en-US"/>
          </a:p>
        </p:txBody>
      </p:sp>
    </p:spTree>
    <p:extLst>
      <p:ext uri="{BB962C8B-B14F-4D97-AF65-F5344CB8AC3E}">
        <p14:creationId xmlns:p14="http://schemas.microsoft.com/office/powerpoint/2010/main" val="3774104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6CA6F0-D1E5-1B99-FEE9-54DB023F59A6}"/>
              </a:ext>
            </a:extLst>
          </p:cNvPr>
          <p:cNvSpPr>
            <a:spLocks noGrp="1" noChangeArrowheads="1"/>
          </p:cNvSpPr>
          <p:nvPr>
            <p:ph type="dt" sz="half" idx="10"/>
          </p:nvPr>
        </p:nvSpPr>
        <p:spPr/>
        <p:txBody>
          <a:bodyPr/>
          <a:lstStyle>
            <a:lvl1pPr>
              <a:defRPr baseline="-25000"/>
            </a:lvl1pPr>
          </a:lstStyle>
          <a:p>
            <a:pPr>
              <a:defRPr/>
            </a:pPr>
            <a:fld id="{948C78B8-457E-4F49-A456-728FBD372D67}" type="datetime1">
              <a:rPr lang="en-US" altLang="en-US"/>
              <a:pPr>
                <a:defRPr/>
              </a:pPr>
              <a:t>10/17/24</a:t>
            </a:fld>
            <a:endParaRPr lang="en-US" altLang="en-US"/>
          </a:p>
        </p:txBody>
      </p:sp>
      <p:sp>
        <p:nvSpPr>
          <p:cNvPr id="6" name="Footer Placeholder 5">
            <a:extLst>
              <a:ext uri="{FF2B5EF4-FFF2-40B4-BE49-F238E27FC236}">
                <a16:creationId xmlns:a16="http://schemas.microsoft.com/office/drawing/2014/main" id="{BBAD54E6-2D6C-AD23-C1BD-30B89DE2CA5B}"/>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D8AB0D3B-2B80-E612-515F-83CA070C6392}"/>
              </a:ext>
            </a:extLst>
          </p:cNvPr>
          <p:cNvSpPr>
            <a:spLocks noGrp="1" noChangeArrowheads="1"/>
          </p:cNvSpPr>
          <p:nvPr>
            <p:ph type="sldNum" sz="quarter" idx="12"/>
          </p:nvPr>
        </p:nvSpPr>
        <p:spPr/>
        <p:txBody>
          <a:bodyPr/>
          <a:lstStyle>
            <a:lvl1pPr>
              <a:defRPr baseline="-25000"/>
            </a:lvl1pPr>
          </a:lstStyle>
          <a:p>
            <a:pPr>
              <a:defRPr/>
            </a:pPr>
            <a:fld id="{2E1A1EAC-34BB-254F-A88E-2683D6F96AA6}" type="slidenum">
              <a:rPr lang="en-US" altLang="en-US"/>
              <a:pPr>
                <a:defRPr/>
              </a:pPr>
              <a:t>‹#›</a:t>
            </a:fld>
            <a:endParaRPr lang="en-US" altLang="en-US"/>
          </a:p>
        </p:txBody>
      </p:sp>
    </p:spTree>
    <p:extLst>
      <p:ext uri="{BB962C8B-B14F-4D97-AF65-F5344CB8AC3E}">
        <p14:creationId xmlns:p14="http://schemas.microsoft.com/office/powerpoint/2010/main" val="1692825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F3FF45-C179-C41F-3F75-C75E775EA418}"/>
              </a:ext>
            </a:extLst>
          </p:cNvPr>
          <p:cNvSpPr>
            <a:spLocks noGrp="1" noChangeArrowheads="1"/>
          </p:cNvSpPr>
          <p:nvPr>
            <p:ph type="dt" sz="half" idx="10"/>
          </p:nvPr>
        </p:nvSpPr>
        <p:spPr/>
        <p:txBody>
          <a:bodyPr/>
          <a:lstStyle>
            <a:lvl1pPr>
              <a:defRPr baseline="-25000"/>
            </a:lvl1pPr>
          </a:lstStyle>
          <a:p>
            <a:pPr>
              <a:defRPr/>
            </a:pPr>
            <a:fld id="{899595AA-BA36-6C4C-A54A-C480C5FA9440}" type="datetime1">
              <a:rPr lang="en-US" altLang="en-US"/>
              <a:pPr>
                <a:defRPr/>
              </a:pPr>
              <a:t>10/17/24</a:t>
            </a:fld>
            <a:endParaRPr lang="en-US" altLang="en-US"/>
          </a:p>
        </p:txBody>
      </p:sp>
      <p:sp>
        <p:nvSpPr>
          <p:cNvPr id="8" name="Rectangle 5">
            <a:extLst>
              <a:ext uri="{FF2B5EF4-FFF2-40B4-BE49-F238E27FC236}">
                <a16:creationId xmlns:a16="http://schemas.microsoft.com/office/drawing/2014/main" id="{F8668D9A-70B0-CA31-561F-8AA7C33E79C9}"/>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9" name="Rectangle 6">
            <a:extLst>
              <a:ext uri="{FF2B5EF4-FFF2-40B4-BE49-F238E27FC236}">
                <a16:creationId xmlns:a16="http://schemas.microsoft.com/office/drawing/2014/main" id="{CC291D91-111E-31DD-059B-149C72B9AC21}"/>
              </a:ext>
            </a:extLst>
          </p:cNvPr>
          <p:cNvSpPr>
            <a:spLocks noGrp="1" noChangeArrowheads="1"/>
          </p:cNvSpPr>
          <p:nvPr>
            <p:ph type="sldNum" sz="quarter" idx="12"/>
          </p:nvPr>
        </p:nvSpPr>
        <p:spPr/>
        <p:txBody>
          <a:bodyPr/>
          <a:lstStyle>
            <a:lvl1pPr>
              <a:defRPr baseline="-25000"/>
            </a:lvl1pPr>
          </a:lstStyle>
          <a:p>
            <a:pPr>
              <a:defRPr/>
            </a:pPr>
            <a:fld id="{F9130BC8-C108-AD44-8157-EB9A1E83445B}" type="slidenum">
              <a:rPr lang="en-US" altLang="en-US"/>
              <a:pPr>
                <a:defRPr/>
              </a:pPr>
              <a:t>‹#›</a:t>
            </a:fld>
            <a:endParaRPr lang="en-US" altLang="en-US"/>
          </a:p>
        </p:txBody>
      </p:sp>
    </p:spTree>
    <p:extLst>
      <p:ext uri="{BB962C8B-B14F-4D97-AF65-F5344CB8AC3E}">
        <p14:creationId xmlns:p14="http://schemas.microsoft.com/office/powerpoint/2010/main" val="2745716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A112BDF-AC73-13F7-28B0-999466D342BB}"/>
              </a:ext>
            </a:extLst>
          </p:cNvPr>
          <p:cNvSpPr>
            <a:spLocks noGrp="1" noChangeArrowheads="1"/>
          </p:cNvSpPr>
          <p:nvPr>
            <p:ph type="dt" sz="half" idx="10"/>
          </p:nvPr>
        </p:nvSpPr>
        <p:spPr/>
        <p:txBody>
          <a:bodyPr/>
          <a:lstStyle>
            <a:lvl1pPr>
              <a:defRPr baseline="-25000"/>
            </a:lvl1pPr>
          </a:lstStyle>
          <a:p>
            <a:pPr>
              <a:defRPr/>
            </a:pPr>
            <a:fld id="{140A67E8-FF9E-A44C-8E3C-7B4E52738836}" type="datetime1">
              <a:rPr lang="en-US" altLang="en-US"/>
              <a:pPr>
                <a:defRPr/>
              </a:pPr>
              <a:t>10/17/24</a:t>
            </a:fld>
            <a:endParaRPr lang="en-US" altLang="en-US"/>
          </a:p>
        </p:txBody>
      </p:sp>
      <p:sp>
        <p:nvSpPr>
          <p:cNvPr id="4" name="Rectangle 5">
            <a:extLst>
              <a:ext uri="{FF2B5EF4-FFF2-40B4-BE49-F238E27FC236}">
                <a16:creationId xmlns:a16="http://schemas.microsoft.com/office/drawing/2014/main" id="{912276E1-0A8E-926C-201D-C50CF25EE275}"/>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5" name="Rectangle 6">
            <a:extLst>
              <a:ext uri="{FF2B5EF4-FFF2-40B4-BE49-F238E27FC236}">
                <a16:creationId xmlns:a16="http://schemas.microsoft.com/office/drawing/2014/main" id="{FE7C94D9-378A-C683-FB1C-47CD4BFABE38}"/>
              </a:ext>
            </a:extLst>
          </p:cNvPr>
          <p:cNvSpPr>
            <a:spLocks noGrp="1" noChangeArrowheads="1"/>
          </p:cNvSpPr>
          <p:nvPr>
            <p:ph type="sldNum" sz="quarter" idx="12"/>
          </p:nvPr>
        </p:nvSpPr>
        <p:spPr/>
        <p:txBody>
          <a:bodyPr/>
          <a:lstStyle>
            <a:lvl1pPr>
              <a:defRPr baseline="-25000"/>
            </a:lvl1pPr>
          </a:lstStyle>
          <a:p>
            <a:pPr>
              <a:defRPr/>
            </a:pPr>
            <a:fld id="{C6F98AA1-609E-C340-BF5E-DCA2C4E36D0F}" type="slidenum">
              <a:rPr lang="en-US" altLang="en-US"/>
              <a:pPr>
                <a:defRPr/>
              </a:pPr>
              <a:t>‹#›</a:t>
            </a:fld>
            <a:endParaRPr lang="en-US" altLang="en-US"/>
          </a:p>
        </p:txBody>
      </p:sp>
    </p:spTree>
    <p:extLst>
      <p:ext uri="{BB962C8B-B14F-4D97-AF65-F5344CB8AC3E}">
        <p14:creationId xmlns:p14="http://schemas.microsoft.com/office/powerpoint/2010/main" val="3224645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05D857-729D-0F38-D175-A858CC1F632B}"/>
              </a:ext>
            </a:extLst>
          </p:cNvPr>
          <p:cNvSpPr>
            <a:spLocks noGrp="1" noChangeArrowheads="1"/>
          </p:cNvSpPr>
          <p:nvPr>
            <p:ph type="dt" sz="half" idx="10"/>
          </p:nvPr>
        </p:nvSpPr>
        <p:spPr/>
        <p:txBody>
          <a:bodyPr/>
          <a:lstStyle>
            <a:lvl1pPr>
              <a:defRPr baseline="-25000"/>
            </a:lvl1pPr>
          </a:lstStyle>
          <a:p>
            <a:pPr>
              <a:defRPr/>
            </a:pPr>
            <a:fld id="{0E3FBF3A-98D3-3F47-B378-D5B98485099D}" type="datetime1">
              <a:rPr lang="en-US" altLang="en-US"/>
              <a:pPr>
                <a:defRPr/>
              </a:pPr>
              <a:t>10/17/24</a:t>
            </a:fld>
            <a:endParaRPr lang="en-US" altLang="en-US"/>
          </a:p>
        </p:txBody>
      </p:sp>
      <p:sp>
        <p:nvSpPr>
          <p:cNvPr id="3" name="Rectangle 5">
            <a:extLst>
              <a:ext uri="{FF2B5EF4-FFF2-40B4-BE49-F238E27FC236}">
                <a16:creationId xmlns:a16="http://schemas.microsoft.com/office/drawing/2014/main" id="{2E8FFDE4-8FD4-C63D-4B3E-F8AF671C7D24}"/>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4" name="Rectangle 6">
            <a:extLst>
              <a:ext uri="{FF2B5EF4-FFF2-40B4-BE49-F238E27FC236}">
                <a16:creationId xmlns:a16="http://schemas.microsoft.com/office/drawing/2014/main" id="{8616809A-4B53-7D5B-13B4-3C9B43F18870}"/>
              </a:ext>
            </a:extLst>
          </p:cNvPr>
          <p:cNvSpPr>
            <a:spLocks noGrp="1" noChangeArrowheads="1"/>
          </p:cNvSpPr>
          <p:nvPr>
            <p:ph type="sldNum" sz="quarter" idx="12"/>
          </p:nvPr>
        </p:nvSpPr>
        <p:spPr/>
        <p:txBody>
          <a:bodyPr/>
          <a:lstStyle>
            <a:lvl1pPr>
              <a:defRPr baseline="-25000"/>
            </a:lvl1pPr>
          </a:lstStyle>
          <a:p>
            <a:pPr>
              <a:defRPr/>
            </a:pPr>
            <a:fld id="{C9401B78-8F77-A64C-AC5B-0A2A620DCDB5}" type="slidenum">
              <a:rPr lang="en-US" altLang="en-US"/>
              <a:pPr>
                <a:defRPr/>
              </a:pPr>
              <a:t>‹#›</a:t>
            </a:fld>
            <a:endParaRPr lang="en-US" altLang="en-US"/>
          </a:p>
        </p:txBody>
      </p:sp>
    </p:spTree>
    <p:extLst>
      <p:ext uri="{BB962C8B-B14F-4D97-AF65-F5344CB8AC3E}">
        <p14:creationId xmlns:p14="http://schemas.microsoft.com/office/powerpoint/2010/main" val="510611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54CFA06-0275-C760-B1F4-E5C526018A39}"/>
              </a:ext>
            </a:extLst>
          </p:cNvPr>
          <p:cNvSpPr>
            <a:spLocks noGrp="1" noChangeArrowheads="1"/>
          </p:cNvSpPr>
          <p:nvPr>
            <p:ph type="dt" sz="half" idx="10"/>
          </p:nvPr>
        </p:nvSpPr>
        <p:spPr/>
        <p:txBody>
          <a:bodyPr/>
          <a:lstStyle>
            <a:lvl1pPr>
              <a:defRPr baseline="-25000"/>
            </a:lvl1pPr>
          </a:lstStyle>
          <a:p>
            <a:pPr>
              <a:defRPr/>
            </a:pPr>
            <a:fld id="{6825FDAF-EE35-BF4F-9AB6-8CDCC1D6051A}" type="datetime1">
              <a:rPr lang="en-US" altLang="en-US"/>
              <a:pPr>
                <a:defRPr/>
              </a:pPr>
              <a:t>10/17/24</a:t>
            </a:fld>
            <a:endParaRPr lang="en-US" altLang="en-US"/>
          </a:p>
        </p:txBody>
      </p:sp>
      <p:sp>
        <p:nvSpPr>
          <p:cNvPr id="6" name="Footer Placeholder 5">
            <a:extLst>
              <a:ext uri="{FF2B5EF4-FFF2-40B4-BE49-F238E27FC236}">
                <a16:creationId xmlns:a16="http://schemas.microsoft.com/office/drawing/2014/main" id="{3620B935-1207-C1C3-BAD4-8E85E4CF640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0FC4B082-49AF-CE90-A1DF-FCBE2D11C51F}"/>
              </a:ext>
            </a:extLst>
          </p:cNvPr>
          <p:cNvSpPr>
            <a:spLocks noGrp="1" noChangeArrowheads="1"/>
          </p:cNvSpPr>
          <p:nvPr>
            <p:ph type="sldNum" sz="quarter" idx="12"/>
          </p:nvPr>
        </p:nvSpPr>
        <p:spPr/>
        <p:txBody>
          <a:bodyPr/>
          <a:lstStyle>
            <a:lvl1pPr>
              <a:defRPr baseline="-25000"/>
            </a:lvl1pPr>
          </a:lstStyle>
          <a:p>
            <a:pPr>
              <a:defRPr/>
            </a:pPr>
            <a:fld id="{CA8A232D-6E22-7E47-893E-D327A361C2D9}" type="slidenum">
              <a:rPr lang="en-US" altLang="en-US"/>
              <a:pPr>
                <a:defRPr/>
              </a:pPr>
              <a:t>‹#›</a:t>
            </a:fld>
            <a:endParaRPr lang="en-US" altLang="en-US"/>
          </a:p>
        </p:txBody>
      </p:sp>
    </p:spTree>
    <p:extLst>
      <p:ext uri="{BB962C8B-B14F-4D97-AF65-F5344CB8AC3E}">
        <p14:creationId xmlns:p14="http://schemas.microsoft.com/office/powerpoint/2010/main" val="148342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1BA250-5D4D-0489-B6ED-A82CE749F0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4FF9D9-EEB3-138B-FE32-3373177FB1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C6C74E7-C244-7CE9-7028-0CD9875309FC}"/>
              </a:ext>
            </a:extLst>
          </p:cNvPr>
          <p:cNvSpPr>
            <a:spLocks noGrp="1" noChangeArrowheads="1"/>
          </p:cNvSpPr>
          <p:nvPr>
            <p:ph type="sldNum" sz="quarter" idx="12"/>
          </p:nvPr>
        </p:nvSpPr>
        <p:spPr>
          <a:ln/>
        </p:spPr>
        <p:txBody>
          <a:bodyPr/>
          <a:lstStyle>
            <a:lvl1pPr>
              <a:defRPr/>
            </a:lvl1pPr>
          </a:lstStyle>
          <a:p>
            <a:pPr>
              <a:defRPr/>
            </a:pPr>
            <a:fld id="{A3596819-9628-AD4A-9ABF-90A186CF279F}" type="slidenum">
              <a:rPr lang="en-US" altLang="en-US"/>
              <a:pPr>
                <a:defRPr/>
              </a:pPr>
              <a:t>‹#›</a:t>
            </a:fld>
            <a:endParaRPr lang="en-US" altLang="en-US"/>
          </a:p>
        </p:txBody>
      </p:sp>
    </p:spTree>
    <p:extLst>
      <p:ext uri="{BB962C8B-B14F-4D97-AF65-F5344CB8AC3E}">
        <p14:creationId xmlns:p14="http://schemas.microsoft.com/office/powerpoint/2010/main" val="2057311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C5954A-CEC2-56DF-7556-3F4102DE654B}"/>
              </a:ext>
            </a:extLst>
          </p:cNvPr>
          <p:cNvSpPr>
            <a:spLocks noGrp="1" noChangeArrowheads="1"/>
          </p:cNvSpPr>
          <p:nvPr>
            <p:ph type="dt" sz="half" idx="10"/>
          </p:nvPr>
        </p:nvSpPr>
        <p:spPr/>
        <p:txBody>
          <a:bodyPr/>
          <a:lstStyle>
            <a:lvl1pPr>
              <a:defRPr baseline="-25000"/>
            </a:lvl1pPr>
          </a:lstStyle>
          <a:p>
            <a:pPr>
              <a:defRPr/>
            </a:pPr>
            <a:fld id="{9BB4D8C8-E26D-3343-AFF7-BD1F1D5DD002}" type="datetime1">
              <a:rPr lang="en-US" altLang="en-US"/>
              <a:pPr>
                <a:defRPr/>
              </a:pPr>
              <a:t>10/17/24</a:t>
            </a:fld>
            <a:endParaRPr lang="en-US" altLang="en-US"/>
          </a:p>
        </p:txBody>
      </p:sp>
      <p:sp>
        <p:nvSpPr>
          <p:cNvPr id="6" name="Footer Placeholder 5">
            <a:extLst>
              <a:ext uri="{FF2B5EF4-FFF2-40B4-BE49-F238E27FC236}">
                <a16:creationId xmlns:a16="http://schemas.microsoft.com/office/drawing/2014/main" id="{CDE91CB3-CC52-EE78-6C4E-B1136FC0639F}"/>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A6F05C54-D75F-C97B-35A2-857A1FEBAD91}"/>
              </a:ext>
            </a:extLst>
          </p:cNvPr>
          <p:cNvSpPr>
            <a:spLocks noGrp="1" noChangeArrowheads="1"/>
          </p:cNvSpPr>
          <p:nvPr>
            <p:ph type="sldNum" sz="quarter" idx="12"/>
          </p:nvPr>
        </p:nvSpPr>
        <p:spPr/>
        <p:txBody>
          <a:bodyPr/>
          <a:lstStyle>
            <a:lvl1pPr>
              <a:defRPr baseline="-25000"/>
            </a:lvl1pPr>
          </a:lstStyle>
          <a:p>
            <a:pPr>
              <a:defRPr/>
            </a:pPr>
            <a:fld id="{5DBF41D5-5AE5-8A45-831D-BFB1488418A5}" type="slidenum">
              <a:rPr lang="en-US" altLang="en-US"/>
              <a:pPr>
                <a:defRPr/>
              </a:pPr>
              <a:t>‹#›</a:t>
            </a:fld>
            <a:endParaRPr lang="en-US" altLang="en-US"/>
          </a:p>
        </p:txBody>
      </p:sp>
    </p:spTree>
    <p:extLst>
      <p:ext uri="{BB962C8B-B14F-4D97-AF65-F5344CB8AC3E}">
        <p14:creationId xmlns:p14="http://schemas.microsoft.com/office/powerpoint/2010/main" val="1017183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A4EADD-8FB9-AB8C-FC4B-47A7E6EA5273}"/>
              </a:ext>
            </a:extLst>
          </p:cNvPr>
          <p:cNvSpPr>
            <a:spLocks noGrp="1" noChangeArrowheads="1"/>
          </p:cNvSpPr>
          <p:nvPr>
            <p:ph type="dt" sz="half" idx="10"/>
          </p:nvPr>
        </p:nvSpPr>
        <p:spPr/>
        <p:txBody>
          <a:bodyPr/>
          <a:lstStyle>
            <a:lvl1pPr>
              <a:defRPr baseline="-25000"/>
            </a:lvl1pPr>
          </a:lstStyle>
          <a:p>
            <a:pPr>
              <a:defRPr/>
            </a:pPr>
            <a:fld id="{49C1091D-FF6E-B243-ACC2-6B77E61C5F6D}" type="datetime1">
              <a:rPr lang="en-US" altLang="en-US"/>
              <a:pPr>
                <a:defRPr/>
              </a:pPr>
              <a:t>10/17/24</a:t>
            </a:fld>
            <a:endParaRPr lang="en-US" altLang="en-US"/>
          </a:p>
        </p:txBody>
      </p:sp>
      <p:sp>
        <p:nvSpPr>
          <p:cNvPr id="5" name="Rectangle 5">
            <a:extLst>
              <a:ext uri="{FF2B5EF4-FFF2-40B4-BE49-F238E27FC236}">
                <a16:creationId xmlns:a16="http://schemas.microsoft.com/office/drawing/2014/main" id="{83B90725-0E1B-E9D5-E04F-21559E911FFA}"/>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3176EF36-E293-90CE-56E8-27B4EBEECF85}"/>
              </a:ext>
            </a:extLst>
          </p:cNvPr>
          <p:cNvSpPr>
            <a:spLocks noGrp="1" noChangeArrowheads="1"/>
          </p:cNvSpPr>
          <p:nvPr>
            <p:ph type="sldNum" sz="quarter" idx="12"/>
          </p:nvPr>
        </p:nvSpPr>
        <p:spPr/>
        <p:txBody>
          <a:bodyPr/>
          <a:lstStyle>
            <a:lvl1pPr>
              <a:defRPr baseline="-25000"/>
            </a:lvl1pPr>
          </a:lstStyle>
          <a:p>
            <a:pPr>
              <a:defRPr/>
            </a:pPr>
            <a:fld id="{4ED52C64-EF5C-8C42-88AD-157B9381F10F}" type="slidenum">
              <a:rPr lang="en-US" altLang="en-US"/>
              <a:pPr>
                <a:defRPr/>
              </a:pPr>
              <a:t>‹#›</a:t>
            </a:fld>
            <a:endParaRPr lang="en-US" altLang="en-US"/>
          </a:p>
        </p:txBody>
      </p:sp>
    </p:spTree>
    <p:extLst>
      <p:ext uri="{BB962C8B-B14F-4D97-AF65-F5344CB8AC3E}">
        <p14:creationId xmlns:p14="http://schemas.microsoft.com/office/powerpoint/2010/main" val="3102642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0BD88A-E857-637A-1BFD-9122117323AC}"/>
              </a:ext>
            </a:extLst>
          </p:cNvPr>
          <p:cNvSpPr>
            <a:spLocks noGrp="1" noChangeArrowheads="1"/>
          </p:cNvSpPr>
          <p:nvPr>
            <p:ph type="dt" sz="half" idx="10"/>
          </p:nvPr>
        </p:nvSpPr>
        <p:spPr/>
        <p:txBody>
          <a:bodyPr/>
          <a:lstStyle>
            <a:lvl1pPr>
              <a:defRPr baseline="-25000"/>
            </a:lvl1pPr>
          </a:lstStyle>
          <a:p>
            <a:pPr>
              <a:defRPr/>
            </a:pPr>
            <a:fld id="{16611E46-33C0-9246-9BB9-B998A33115CC}" type="datetime1">
              <a:rPr lang="en-US" altLang="en-US"/>
              <a:pPr>
                <a:defRPr/>
              </a:pPr>
              <a:t>10/17/24</a:t>
            </a:fld>
            <a:endParaRPr lang="en-US" altLang="en-US"/>
          </a:p>
        </p:txBody>
      </p:sp>
      <p:sp>
        <p:nvSpPr>
          <p:cNvPr id="5" name="Rectangle 5">
            <a:extLst>
              <a:ext uri="{FF2B5EF4-FFF2-40B4-BE49-F238E27FC236}">
                <a16:creationId xmlns:a16="http://schemas.microsoft.com/office/drawing/2014/main" id="{B741E8B2-2232-910B-1F07-5DAB48221EDE}"/>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C203E579-DFD9-2FCA-10FF-1D050F0B524C}"/>
              </a:ext>
            </a:extLst>
          </p:cNvPr>
          <p:cNvSpPr>
            <a:spLocks noGrp="1" noChangeArrowheads="1"/>
          </p:cNvSpPr>
          <p:nvPr>
            <p:ph type="sldNum" sz="quarter" idx="12"/>
          </p:nvPr>
        </p:nvSpPr>
        <p:spPr/>
        <p:txBody>
          <a:bodyPr/>
          <a:lstStyle>
            <a:lvl1pPr>
              <a:defRPr baseline="-25000"/>
            </a:lvl1pPr>
          </a:lstStyle>
          <a:p>
            <a:pPr>
              <a:defRPr/>
            </a:pPr>
            <a:fld id="{1B73D627-EB85-BD42-91DD-9BCB02ED422C}" type="slidenum">
              <a:rPr lang="en-US" altLang="en-US"/>
              <a:pPr>
                <a:defRPr/>
              </a:pPr>
              <a:t>‹#›</a:t>
            </a:fld>
            <a:endParaRPr lang="en-US" altLang="en-US"/>
          </a:p>
        </p:txBody>
      </p:sp>
    </p:spTree>
    <p:extLst>
      <p:ext uri="{BB962C8B-B14F-4D97-AF65-F5344CB8AC3E}">
        <p14:creationId xmlns:p14="http://schemas.microsoft.com/office/powerpoint/2010/main" val="2675755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7BAC46-0956-5DB7-6D4A-FD8FDFDCF2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13E5B3-E66B-816C-E5A1-C39C427900D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5006700-6EDC-1A6D-F085-35912EFDFD38}"/>
              </a:ext>
            </a:extLst>
          </p:cNvPr>
          <p:cNvSpPr>
            <a:spLocks noGrp="1" noChangeArrowheads="1"/>
          </p:cNvSpPr>
          <p:nvPr>
            <p:ph type="sldNum" sz="quarter" idx="12"/>
          </p:nvPr>
        </p:nvSpPr>
        <p:spPr>
          <a:ln/>
        </p:spPr>
        <p:txBody>
          <a:bodyPr/>
          <a:lstStyle>
            <a:lvl1pPr>
              <a:defRPr/>
            </a:lvl1pPr>
          </a:lstStyle>
          <a:p>
            <a:pPr>
              <a:defRPr/>
            </a:pPr>
            <a:fld id="{4108CDAB-AEC0-B74B-BED6-B84FE20F25B7}" type="slidenum">
              <a:rPr lang="en-US" altLang="en-US"/>
              <a:pPr>
                <a:defRPr/>
              </a:pPr>
              <a:t>‹#›</a:t>
            </a:fld>
            <a:endParaRPr lang="en-US" altLang="en-US"/>
          </a:p>
        </p:txBody>
      </p:sp>
    </p:spTree>
    <p:extLst>
      <p:ext uri="{BB962C8B-B14F-4D97-AF65-F5344CB8AC3E}">
        <p14:creationId xmlns:p14="http://schemas.microsoft.com/office/powerpoint/2010/main" val="340304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4137DD-28F5-4AFC-61AA-D64AA3178C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A84A6-D312-6DD0-2636-975ABF3F548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C0D1DA-98C2-5251-E5BA-09A86B9BB587}"/>
              </a:ext>
            </a:extLst>
          </p:cNvPr>
          <p:cNvSpPr>
            <a:spLocks noGrp="1" noChangeArrowheads="1"/>
          </p:cNvSpPr>
          <p:nvPr>
            <p:ph type="sldNum" sz="quarter" idx="12"/>
          </p:nvPr>
        </p:nvSpPr>
        <p:spPr>
          <a:ln/>
        </p:spPr>
        <p:txBody>
          <a:bodyPr/>
          <a:lstStyle>
            <a:lvl1pPr>
              <a:defRPr/>
            </a:lvl1pPr>
          </a:lstStyle>
          <a:p>
            <a:pPr>
              <a:defRPr/>
            </a:pPr>
            <a:fld id="{5F46E44C-9009-1C42-881D-08FA8B5FE0B1}" type="slidenum">
              <a:rPr lang="en-US" altLang="en-US"/>
              <a:pPr>
                <a:defRPr/>
              </a:pPr>
              <a:t>‹#›</a:t>
            </a:fld>
            <a:endParaRPr lang="en-US" altLang="en-US"/>
          </a:p>
        </p:txBody>
      </p:sp>
    </p:spTree>
    <p:extLst>
      <p:ext uri="{BB962C8B-B14F-4D97-AF65-F5344CB8AC3E}">
        <p14:creationId xmlns:p14="http://schemas.microsoft.com/office/powerpoint/2010/main" val="628699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8EAD5E-F9E2-9D71-3EEB-56DEA9BCB1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1BCDB7-A29D-A299-FDA1-123605F15E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8584844-B73F-2703-146A-3C09F12DCFDE}"/>
              </a:ext>
            </a:extLst>
          </p:cNvPr>
          <p:cNvSpPr>
            <a:spLocks noGrp="1" noChangeArrowheads="1"/>
          </p:cNvSpPr>
          <p:nvPr>
            <p:ph type="sldNum" sz="quarter" idx="12"/>
          </p:nvPr>
        </p:nvSpPr>
        <p:spPr>
          <a:ln/>
        </p:spPr>
        <p:txBody>
          <a:bodyPr/>
          <a:lstStyle>
            <a:lvl1pPr>
              <a:defRPr/>
            </a:lvl1pPr>
          </a:lstStyle>
          <a:p>
            <a:pPr>
              <a:defRPr/>
            </a:pPr>
            <a:fld id="{424C52AA-0F7B-244D-9A0D-2CE7E70021A9}" type="slidenum">
              <a:rPr lang="en-US" altLang="en-US"/>
              <a:pPr>
                <a:defRPr/>
              </a:pPr>
              <a:t>‹#›</a:t>
            </a:fld>
            <a:endParaRPr lang="en-US" altLang="en-US"/>
          </a:p>
        </p:txBody>
      </p:sp>
    </p:spTree>
    <p:extLst>
      <p:ext uri="{BB962C8B-B14F-4D97-AF65-F5344CB8AC3E}">
        <p14:creationId xmlns:p14="http://schemas.microsoft.com/office/powerpoint/2010/main" val="815754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1F0EC8-F054-77B8-F53E-3D6DC73E09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080B58-2399-538D-42D6-761E8C1E0E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CB9FC21-0C26-B79D-B405-AE5D457F8022}"/>
              </a:ext>
            </a:extLst>
          </p:cNvPr>
          <p:cNvSpPr>
            <a:spLocks noGrp="1" noChangeArrowheads="1"/>
          </p:cNvSpPr>
          <p:nvPr>
            <p:ph type="sldNum" sz="quarter" idx="12"/>
          </p:nvPr>
        </p:nvSpPr>
        <p:spPr>
          <a:ln/>
        </p:spPr>
        <p:txBody>
          <a:bodyPr/>
          <a:lstStyle>
            <a:lvl1pPr>
              <a:defRPr/>
            </a:lvl1pPr>
          </a:lstStyle>
          <a:p>
            <a:pPr>
              <a:defRPr/>
            </a:pPr>
            <a:fld id="{2A789A73-9931-8A4D-89CF-CAF4EBB46C10}" type="slidenum">
              <a:rPr lang="en-US" altLang="en-US"/>
              <a:pPr>
                <a:defRPr/>
              </a:pPr>
              <a:t>‹#›</a:t>
            </a:fld>
            <a:endParaRPr lang="en-US" altLang="en-US"/>
          </a:p>
        </p:txBody>
      </p:sp>
    </p:spTree>
    <p:extLst>
      <p:ext uri="{BB962C8B-B14F-4D97-AF65-F5344CB8AC3E}">
        <p14:creationId xmlns:p14="http://schemas.microsoft.com/office/powerpoint/2010/main" val="174778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C1EAF0-5178-4B0F-C473-BB5FF599EC6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68BBF74-7010-4ECE-8491-803B216B68F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4A95BF7-BE45-7016-B322-D4DCEBF73EF6}"/>
              </a:ext>
            </a:extLst>
          </p:cNvPr>
          <p:cNvSpPr>
            <a:spLocks noGrp="1" noChangeArrowheads="1"/>
          </p:cNvSpPr>
          <p:nvPr>
            <p:ph type="sldNum" sz="quarter" idx="12"/>
          </p:nvPr>
        </p:nvSpPr>
        <p:spPr>
          <a:ln/>
        </p:spPr>
        <p:txBody>
          <a:bodyPr/>
          <a:lstStyle>
            <a:lvl1pPr>
              <a:defRPr/>
            </a:lvl1pPr>
          </a:lstStyle>
          <a:p>
            <a:pPr>
              <a:defRPr/>
            </a:pPr>
            <a:fld id="{A38D5FF2-46A5-2F4D-8606-D68DA2677A2C}" type="slidenum">
              <a:rPr lang="en-US" altLang="en-US"/>
              <a:pPr>
                <a:defRPr/>
              </a:pPr>
              <a:t>‹#›</a:t>
            </a:fld>
            <a:endParaRPr lang="en-US" altLang="en-US"/>
          </a:p>
        </p:txBody>
      </p:sp>
    </p:spTree>
    <p:extLst>
      <p:ext uri="{BB962C8B-B14F-4D97-AF65-F5344CB8AC3E}">
        <p14:creationId xmlns:p14="http://schemas.microsoft.com/office/powerpoint/2010/main" val="3799706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703809-ED95-6A5D-FB79-3ACD8E4099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FCF627-1C60-9AE2-3810-AD51477ED92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536E458-6F6F-4164-60CD-3848A5C28AB1}"/>
              </a:ext>
            </a:extLst>
          </p:cNvPr>
          <p:cNvSpPr>
            <a:spLocks noGrp="1" noChangeArrowheads="1"/>
          </p:cNvSpPr>
          <p:nvPr>
            <p:ph type="sldNum" sz="quarter" idx="12"/>
          </p:nvPr>
        </p:nvSpPr>
        <p:spPr>
          <a:ln/>
        </p:spPr>
        <p:txBody>
          <a:bodyPr/>
          <a:lstStyle>
            <a:lvl1pPr>
              <a:defRPr/>
            </a:lvl1pPr>
          </a:lstStyle>
          <a:p>
            <a:pPr>
              <a:defRPr/>
            </a:pPr>
            <a:fld id="{7BB26609-1606-E348-8E9D-5793644B6EDA}" type="slidenum">
              <a:rPr lang="en-US" altLang="en-US"/>
              <a:pPr>
                <a:defRPr/>
              </a:pPr>
              <a:t>‹#›</a:t>
            </a:fld>
            <a:endParaRPr lang="en-US" altLang="en-US"/>
          </a:p>
        </p:txBody>
      </p:sp>
    </p:spTree>
    <p:extLst>
      <p:ext uri="{BB962C8B-B14F-4D97-AF65-F5344CB8AC3E}">
        <p14:creationId xmlns:p14="http://schemas.microsoft.com/office/powerpoint/2010/main" val="718179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9B18AE-1DF3-2D03-2452-13375FE9780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19064D0-87FC-69CA-36FD-ABBA114B485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DB73E62-C350-1480-618C-8EEE1EBB28A9}"/>
              </a:ext>
            </a:extLst>
          </p:cNvPr>
          <p:cNvSpPr>
            <a:spLocks noGrp="1" noChangeArrowheads="1"/>
          </p:cNvSpPr>
          <p:nvPr>
            <p:ph type="sldNum" sz="quarter" idx="12"/>
          </p:nvPr>
        </p:nvSpPr>
        <p:spPr>
          <a:ln/>
        </p:spPr>
        <p:txBody>
          <a:bodyPr/>
          <a:lstStyle>
            <a:lvl1pPr>
              <a:defRPr/>
            </a:lvl1pPr>
          </a:lstStyle>
          <a:p>
            <a:pPr>
              <a:defRPr/>
            </a:pPr>
            <a:fld id="{E834B4E2-C55A-CA4A-AFC7-107E01647C2A}" type="slidenum">
              <a:rPr lang="en-US" altLang="en-US"/>
              <a:pPr>
                <a:defRPr/>
              </a:pPr>
              <a:t>‹#›</a:t>
            </a:fld>
            <a:endParaRPr lang="en-US" altLang="en-US"/>
          </a:p>
        </p:txBody>
      </p:sp>
    </p:spTree>
    <p:extLst>
      <p:ext uri="{BB962C8B-B14F-4D97-AF65-F5344CB8AC3E}">
        <p14:creationId xmlns:p14="http://schemas.microsoft.com/office/powerpoint/2010/main" val="2884757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B3D8B3-B32E-3058-F72A-2C270F0142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6E434-8A39-E23B-F30B-45ECA4D022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19AA404-07EB-123C-D225-00B40EEABE96}"/>
              </a:ext>
            </a:extLst>
          </p:cNvPr>
          <p:cNvSpPr>
            <a:spLocks noGrp="1" noChangeArrowheads="1"/>
          </p:cNvSpPr>
          <p:nvPr>
            <p:ph type="sldNum" sz="quarter" idx="12"/>
          </p:nvPr>
        </p:nvSpPr>
        <p:spPr>
          <a:ln/>
        </p:spPr>
        <p:txBody>
          <a:bodyPr/>
          <a:lstStyle>
            <a:lvl1pPr>
              <a:defRPr/>
            </a:lvl1pPr>
          </a:lstStyle>
          <a:p>
            <a:pPr>
              <a:defRPr/>
            </a:pPr>
            <a:fld id="{68AB0959-4F86-AE47-A740-3C63E2FA7040}" type="slidenum">
              <a:rPr lang="en-US" altLang="en-US"/>
              <a:pPr>
                <a:defRPr/>
              </a:pPr>
              <a:t>‹#›</a:t>
            </a:fld>
            <a:endParaRPr lang="en-US" altLang="en-US"/>
          </a:p>
        </p:txBody>
      </p:sp>
    </p:spTree>
    <p:extLst>
      <p:ext uri="{BB962C8B-B14F-4D97-AF65-F5344CB8AC3E}">
        <p14:creationId xmlns:p14="http://schemas.microsoft.com/office/powerpoint/2010/main" val="1203307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4D23FE-5A14-FBB5-0340-D2C9C7D618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E175DF-EC08-E9A1-44B7-6DEEA788245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438507E-BEFD-B646-5A92-3324342D1AB1}"/>
              </a:ext>
            </a:extLst>
          </p:cNvPr>
          <p:cNvSpPr>
            <a:spLocks noGrp="1" noChangeArrowheads="1"/>
          </p:cNvSpPr>
          <p:nvPr>
            <p:ph type="sldNum" sz="quarter" idx="12"/>
          </p:nvPr>
        </p:nvSpPr>
        <p:spPr>
          <a:ln/>
        </p:spPr>
        <p:txBody>
          <a:bodyPr/>
          <a:lstStyle>
            <a:lvl1pPr>
              <a:defRPr/>
            </a:lvl1pPr>
          </a:lstStyle>
          <a:p>
            <a:pPr>
              <a:defRPr/>
            </a:pPr>
            <a:fld id="{60CA75AA-DA53-C64A-A2A9-18B08F53F59A}" type="slidenum">
              <a:rPr lang="en-US" altLang="en-US"/>
              <a:pPr>
                <a:defRPr/>
              </a:pPr>
              <a:t>‹#›</a:t>
            </a:fld>
            <a:endParaRPr lang="en-US" altLang="en-US"/>
          </a:p>
        </p:txBody>
      </p:sp>
    </p:spTree>
    <p:extLst>
      <p:ext uri="{BB962C8B-B14F-4D97-AF65-F5344CB8AC3E}">
        <p14:creationId xmlns:p14="http://schemas.microsoft.com/office/powerpoint/2010/main" val="35901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21FDFE-73D1-7B68-6185-4CDA61CC64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AE437D-2C9E-235B-669F-42FAB5D89DC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6B0241-3776-1A4E-CC6E-3FE0E21CD992}"/>
              </a:ext>
            </a:extLst>
          </p:cNvPr>
          <p:cNvSpPr>
            <a:spLocks noGrp="1" noChangeArrowheads="1"/>
          </p:cNvSpPr>
          <p:nvPr>
            <p:ph type="sldNum" sz="quarter" idx="12"/>
          </p:nvPr>
        </p:nvSpPr>
        <p:spPr>
          <a:ln/>
        </p:spPr>
        <p:txBody>
          <a:bodyPr/>
          <a:lstStyle>
            <a:lvl1pPr>
              <a:defRPr/>
            </a:lvl1pPr>
          </a:lstStyle>
          <a:p>
            <a:pPr>
              <a:defRPr/>
            </a:pPr>
            <a:fld id="{9127CDCA-16D9-3F49-9623-B3F62BD2B446}" type="slidenum">
              <a:rPr lang="en-US" altLang="en-US"/>
              <a:pPr>
                <a:defRPr/>
              </a:pPr>
              <a:t>‹#›</a:t>
            </a:fld>
            <a:endParaRPr lang="en-US" altLang="en-US"/>
          </a:p>
        </p:txBody>
      </p:sp>
    </p:spTree>
    <p:extLst>
      <p:ext uri="{BB962C8B-B14F-4D97-AF65-F5344CB8AC3E}">
        <p14:creationId xmlns:p14="http://schemas.microsoft.com/office/powerpoint/2010/main" val="1194296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979D9F-7442-FEAC-595C-EAD56E5DDB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7BE890-C392-0952-3A63-997DC738C8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40CC4BA-DB21-E6AF-9FB9-C3C3B3D29AF3}"/>
              </a:ext>
            </a:extLst>
          </p:cNvPr>
          <p:cNvSpPr>
            <a:spLocks noGrp="1" noChangeArrowheads="1"/>
          </p:cNvSpPr>
          <p:nvPr>
            <p:ph type="sldNum" sz="quarter" idx="12"/>
          </p:nvPr>
        </p:nvSpPr>
        <p:spPr>
          <a:ln/>
        </p:spPr>
        <p:txBody>
          <a:bodyPr/>
          <a:lstStyle>
            <a:lvl1pPr>
              <a:defRPr/>
            </a:lvl1pPr>
          </a:lstStyle>
          <a:p>
            <a:pPr>
              <a:defRPr/>
            </a:pPr>
            <a:fld id="{490E84EB-DF85-BD4A-A94F-8E814FCF089A}" type="slidenum">
              <a:rPr lang="en-US" altLang="en-US"/>
              <a:pPr>
                <a:defRPr/>
              </a:pPr>
              <a:t>‹#›</a:t>
            </a:fld>
            <a:endParaRPr lang="en-US" altLang="en-US"/>
          </a:p>
        </p:txBody>
      </p:sp>
    </p:spTree>
    <p:extLst>
      <p:ext uri="{BB962C8B-B14F-4D97-AF65-F5344CB8AC3E}">
        <p14:creationId xmlns:p14="http://schemas.microsoft.com/office/powerpoint/2010/main" val="2942176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C00A1B-009E-4C75-9825-94F956C929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0EF65D-B1B9-776E-3108-0B66B3E31F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49261E7-AFAB-31A1-462C-D81522D86BD3}"/>
              </a:ext>
            </a:extLst>
          </p:cNvPr>
          <p:cNvSpPr>
            <a:spLocks noGrp="1" noChangeArrowheads="1"/>
          </p:cNvSpPr>
          <p:nvPr>
            <p:ph type="sldNum" sz="quarter" idx="12"/>
          </p:nvPr>
        </p:nvSpPr>
        <p:spPr>
          <a:ln/>
        </p:spPr>
        <p:txBody>
          <a:bodyPr/>
          <a:lstStyle>
            <a:lvl1pPr>
              <a:defRPr/>
            </a:lvl1pPr>
          </a:lstStyle>
          <a:p>
            <a:pPr>
              <a:defRPr/>
            </a:pPr>
            <a:fld id="{FBF02F39-D85D-3741-912C-025502BCB6D5}" type="slidenum">
              <a:rPr lang="en-US" altLang="en-US"/>
              <a:pPr>
                <a:defRPr/>
              </a:pPr>
              <a:t>‹#›</a:t>
            </a:fld>
            <a:endParaRPr lang="en-US" altLang="en-US"/>
          </a:p>
        </p:txBody>
      </p:sp>
    </p:spTree>
    <p:extLst>
      <p:ext uri="{BB962C8B-B14F-4D97-AF65-F5344CB8AC3E}">
        <p14:creationId xmlns:p14="http://schemas.microsoft.com/office/powerpoint/2010/main" val="63494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416B8A-35D5-305E-0E86-1F2DE920A7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E8520C-FB03-1B0C-07B2-392783A816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75010D-C04E-BE91-A3F3-517F97BCE6E6}"/>
              </a:ext>
            </a:extLst>
          </p:cNvPr>
          <p:cNvSpPr>
            <a:spLocks noGrp="1" noChangeArrowheads="1"/>
          </p:cNvSpPr>
          <p:nvPr>
            <p:ph type="sldNum" sz="quarter" idx="12"/>
          </p:nvPr>
        </p:nvSpPr>
        <p:spPr>
          <a:ln/>
        </p:spPr>
        <p:txBody>
          <a:bodyPr/>
          <a:lstStyle>
            <a:lvl1pPr>
              <a:defRPr/>
            </a:lvl1pPr>
          </a:lstStyle>
          <a:p>
            <a:pPr>
              <a:defRPr/>
            </a:pPr>
            <a:fld id="{8DED4A99-4C51-3442-BA03-429ECC35DDBE}" type="slidenum">
              <a:rPr lang="en-US" altLang="en-US"/>
              <a:pPr>
                <a:defRPr/>
              </a:pPr>
              <a:t>‹#›</a:t>
            </a:fld>
            <a:endParaRPr lang="en-US" altLang="en-US"/>
          </a:p>
        </p:txBody>
      </p:sp>
    </p:spTree>
    <p:extLst>
      <p:ext uri="{BB962C8B-B14F-4D97-AF65-F5344CB8AC3E}">
        <p14:creationId xmlns:p14="http://schemas.microsoft.com/office/powerpoint/2010/main" val="3777077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FEEAE8-C94E-E754-51F8-E2AA22B68C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6D299-CC93-F25F-8A8F-56E641D0C5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BABB8B4-77B5-BA39-34D6-B3DDE451F859}"/>
              </a:ext>
            </a:extLst>
          </p:cNvPr>
          <p:cNvSpPr>
            <a:spLocks noGrp="1" noChangeArrowheads="1"/>
          </p:cNvSpPr>
          <p:nvPr>
            <p:ph type="sldNum" sz="quarter" idx="12"/>
          </p:nvPr>
        </p:nvSpPr>
        <p:spPr>
          <a:ln/>
        </p:spPr>
        <p:txBody>
          <a:bodyPr/>
          <a:lstStyle>
            <a:lvl1pPr>
              <a:defRPr/>
            </a:lvl1pPr>
          </a:lstStyle>
          <a:p>
            <a:pPr>
              <a:defRPr/>
            </a:pPr>
            <a:fld id="{4D1982DB-B8F1-8E4E-BFA8-71F1BF00550C}" type="slidenum">
              <a:rPr lang="en-US" altLang="en-US"/>
              <a:pPr>
                <a:defRPr/>
              </a:pPr>
              <a:t>‹#›</a:t>
            </a:fld>
            <a:endParaRPr lang="en-US" altLang="en-US"/>
          </a:p>
        </p:txBody>
      </p:sp>
    </p:spTree>
    <p:extLst>
      <p:ext uri="{BB962C8B-B14F-4D97-AF65-F5344CB8AC3E}">
        <p14:creationId xmlns:p14="http://schemas.microsoft.com/office/powerpoint/2010/main" val="2185531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99D6F57-CA04-BEFE-F526-868CA26E33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B53C4-0441-E2AC-18F3-E4E5E3371A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8E9A1C7-6519-49A3-24D5-C6DF2830584C}"/>
              </a:ext>
            </a:extLst>
          </p:cNvPr>
          <p:cNvSpPr>
            <a:spLocks noGrp="1" noChangeArrowheads="1"/>
          </p:cNvSpPr>
          <p:nvPr>
            <p:ph type="sldNum" sz="quarter" idx="12"/>
          </p:nvPr>
        </p:nvSpPr>
        <p:spPr>
          <a:ln/>
        </p:spPr>
        <p:txBody>
          <a:bodyPr/>
          <a:lstStyle>
            <a:lvl1pPr>
              <a:defRPr/>
            </a:lvl1pPr>
          </a:lstStyle>
          <a:p>
            <a:pPr>
              <a:defRPr/>
            </a:pPr>
            <a:fld id="{F530AF48-E3F3-9F4C-93D1-A270B28011EE}" type="slidenum">
              <a:rPr lang="en-US" altLang="en-US"/>
              <a:pPr>
                <a:defRPr/>
              </a:pPr>
              <a:t>‹#›</a:t>
            </a:fld>
            <a:endParaRPr lang="en-US" altLang="en-US"/>
          </a:p>
        </p:txBody>
      </p:sp>
    </p:spTree>
    <p:extLst>
      <p:ext uri="{BB962C8B-B14F-4D97-AF65-F5344CB8AC3E}">
        <p14:creationId xmlns:p14="http://schemas.microsoft.com/office/powerpoint/2010/main" val="3046210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8FBC92-988A-35DE-0C52-1F0CA102E1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EE1618-DB5D-6D2B-BCE9-8FB462EF3FD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6ECB587-6EA1-4532-0191-C08C90AE24B7}"/>
              </a:ext>
            </a:extLst>
          </p:cNvPr>
          <p:cNvSpPr>
            <a:spLocks noGrp="1" noChangeArrowheads="1"/>
          </p:cNvSpPr>
          <p:nvPr>
            <p:ph type="sldNum" sz="quarter" idx="12"/>
          </p:nvPr>
        </p:nvSpPr>
        <p:spPr>
          <a:ln/>
        </p:spPr>
        <p:txBody>
          <a:bodyPr/>
          <a:lstStyle>
            <a:lvl1pPr>
              <a:defRPr/>
            </a:lvl1pPr>
          </a:lstStyle>
          <a:p>
            <a:pPr>
              <a:defRPr/>
            </a:pPr>
            <a:fld id="{9C963044-6F80-9A40-842A-A103523F7F9E}" type="slidenum">
              <a:rPr lang="en-US" altLang="en-US"/>
              <a:pPr>
                <a:defRPr/>
              </a:pPr>
              <a:t>‹#›</a:t>
            </a:fld>
            <a:endParaRPr lang="en-US" altLang="en-US"/>
          </a:p>
        </p:txBody>
      </p:sp>
    </p:spTree>
    <p:extLst>
      <p:ext uri="{BB962C8B-B14F-4D97-AF65-F5344CB8AC3E}">
        <p14:creationId xmlns:p14="http://schemas.microsoft.com/office/powerpoint/2010/main" val="971793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49B701-7A00-2D8A-C183-235F314A90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67414BF-32AE-8530-F196-FC543E2A95E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6F19D85-461A-EB34-3200-58D0919330DA}"/>
              </a:ext>
            </a:extLst>
          </p:cNvPr>
          <p:cNvSpPr>
            <a:spLocks noGrp="1" noChangeArrowheads="1"/>
          </p:cNvSpPr>
          <p:nvPr>
            <p:ph type="sldNum" sz="quarter" idx="12"/>
          </p:nvPr>
        </p:nvSpPr>
        <p:spPr>
          <a:ln/>
        </p:spPr>
        <p:txBody>
          <a:bodyPr/>
          <a:lstStyle>
            <a:lvl1pPr>
              <a:defRPr/>
            </a:lvl1pPr>
          </a:lstStyle>
          <a:p>
            <a:pPr>
              <a:defRPr/>
            </a:pPr>
            <a:fld id="{C70C1CCC-FAC6-8247-91D5-9B3256C604A2}" type="slidenum">
              <a:rPr lang="en-US" altLang="en-US"/>
              <a:pPr>
                <a:defRPr/>
              </a:pPr>
              <a:t>‹#›</a:t>
            </a:fld>
            <a:endParaRPr lang="en-US" altLang="en-US"/>
          </a:p>
        </p:txBody>
      </p:sp>
    </p:spTree>
    <p:extLst>
      <p:ext uri="{BB962C8B-B14F-4D97-AF65-F5344CB8AC3E}">
        <p14:creationId xmlns:p14="http://schemas.microsoft.com/office/powerpoint/2010/main" val="533041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1F8BD7-483D-80DA-EC50-6E47DF9E83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3FB003-A172-CBDC-A664-EAD588489E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FBD3221-1279-732D-B9EA-BC40455A8891}"/>
              </a:ext>
            </a:extLst>
          </p:cNvPr>
          <p:cNvSpPr>
            <a:spLocks noGrp="1" noChangeArrowheads="1"/>
          </p:cNvSpPr>
          <p:nvPr>
            <p:ph type="sldNum" sz="quarter" idx="12"/>
          </p:nvPr>
        </p:nvSpPr>
        <p:spPr>
          <a:ln/>
        </p:spPr>
        <p:txBody>
          <a:bodyPr/>
          <a:lstStyle>
            <a:lvl1pPr>
              <a:defRPr/>
            </a:lvl1pPr>
          </a:lstStyle>
          <a:p>
            <a:pPr>
              <a:defRPr/>
            </a:pPr>
            <a:fld id="{78F6AAF6-6F72-7942-9D66-1D8195DD89CD}" type="slidenum">
              <a:rPr lang="en-US" altLang="en-US"/>
              <a:pPr>
                <a:defRPr/>
              </a:pPr>
              <a:t>‹#›</a:t>
            </a:fld>
            <a:endParaRPr lang="en-US" altLang="en-US"/>
          </a:p>
        </p:txBody>
      </p:sp>
    </p:spTree>
    <p:extLst>
      <p:ext uri="{BB962C8B-B14F-4D97-AF65-F5344CB8AC3E}">
        <p14:creationId xmlns:p14="http://schemas.microsoft.com/office/powerpoint/2010/main" val="2987454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B23AF9-274A-C7FE-1AFD-20A73C865C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209327-ACBF-8700-CF5D-4B99D3972A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A05EA5F-FDAC-114B-018D-75B63B7907B3}"/>
              </a:ext>
            </a:extLst>
          </p:cNvPr>
          <p:cNvSpPr>
            <a:spLocks noGrp="1" noChangeArrowheads="1"/>
          </p:cNvSpPr>
          <p:nvPr>
            <p:ph type="sldNum" sz="quarter" idx="12"/>
          </p:nvPr>
        </p:nvSpPr>
        <p:spPr>
          <a:ln/>
        </p:spPr>
        <p:txBody>
          <a:bodyPr/>
          <a:lstStyle>
            <a:lvl1pPr>
              <a:defRPr/>
            </a:lvl1pPr>
          </a:lstStyle>
          <a:p>
            <a:pPr>
              <a:defRPr/>
            </a:pPr>
            <a:fld id="{96B3AD7E-91B5-2442-B689-DB3C513259E6}" type="slidenum">
              <a:rPr lang="en-US" altLang="en-US"/>
              <a:pPr>
                <a:defRPr/>
              </a:pPr>
              <a:t>‹#›</a:t>
            </a:fld>
            <a:endParaRPr lang="en-US" altLang="en-US"/>
          </a:p>
        </p:txBody>
      </p:sp>
    </p:spTree>
    <p:extLst>
      <p:ext uri="{BB962C8B-B14F-4D97-AF65-F5344CB8AC3E}">
        <p14:creationId xmlns:p14="http://schemas.microsoft.com/office/powerpoint/2010/main" val="1872178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B3345C-6283-EE1F-10E0-D728E0E3A8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75BDFBB-3985-0541-078C-0BA439A9BD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8D751A8-3604-C82A-9B4C-E03729C0BED5}"/>
              </a:ext>
            </a:extLst>
          </p:cNvPr>
          <p:cNvSpPr>
            <a:spLocks noGrp="1" noChangeArrowheads="1"/>
          </p:cNvSpPr>
          <p:nvPr>
            <p:ph type="sldNum" sz="quarter" idx="12"/>
          </p:nvPr>
        </p:nvSpPr>
        <p:spPr>
          <a:ln/>
        </p:spPr>
        <p:txBody>
          <a:bodyPr/>
          <a:lstStyle>
            <a:lvl1pPr>
              <a:defRPr/>
            </a:lvl1pPr>
          </a:lstStyle>
          <a:p>
            <a:pPr>
              <a:defRPr/>
            </a:pPr>
            <a:fld id="{80C6D493-43A6-824F-87ED-D4A88A23351E}" type="slidenum">
              <a:rPr lang="en-US" altLang="en-US"/>
              <a:pPr>
                <a:defRPr/>
              </a:pPr>
              <a:t>‹#›</a:t>
            </a:fld>
            <a:endParaRPr lang="en-US" altLang="en-US"/>
          </a:p>
        </p:txBody>
      </p:sp>
    </p:spTree>
    <p:extLst>
      <p:ext uri="{BB962C8B-B14F-4D97-AF65-F5344CB8AC3E}">
        <p14:creationId xmlns:p14="http://schemas.microsoft.com/office/powerpoint/2010/main" val="3875706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D64BFA-32A7-1E49-1D67-DB038DAB2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657DDB-A755-3620-A967-A3E51BE17B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5B04CAE-8F0C-A665-83E0-912352DFDDE3}"/>
              </a:ext>
            </a:extLst>
          </p:cNvPr>
          <p:cNvSpPr>
            <a:spLocks noGrp="1" noChangeArrowheads="1"/>
          </p:cNvSpPr>
          <p:nvPr>
            <p:ph type="sldNum" sz="quarter" idx="12"/>
          </p:nvPr>
        </p:nvSpPr>
        <p:spPr>
          <a:ln/>
        </p:spPr>
        <p:txBody>
          <a:bodyPr/>
          <a:lstStyle>
            <a:lvl1pPr>
              <a:defRPr/>
            </a:lvl1pPr>
          </a:lstStyle>
          <a:p>
            <a:pPr>
              <a:defRPr/>
            </a:pPr>
            <a:fld id="{FD4FFF08-9991-4F44-ACCC-56A9A8260FF5}" type="slidenum">
              <a:rPr lang="en-US" altLang="en-US"/>
              <a:pPr>
                <a:defRPr/>
              </a:pPr>
              <a:t>‹#›</a:t>
            </a:fld>
            <a:endParaRPr lang="en-US" altLang="en-US"/>
          </a:p>
        </p:txBody>
      </p:sp>
    </p:spTree>
    <p:extLst>
      <p:ext uri="{BB962C8B-B14F-4D97-AF65-F5344CB8AC3E}">
        <p14:creationId xmlns:p14="http://schemas.microsoft.com/office/powerpoint/2010/main" val="1258392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B2A467-E382-3BEA-B3CE-0499A875DA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A2BA13-5070-2F3A-490A-A3FD02D95F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EAD1E36-F65B-9C36-ADE7-2D26EA6391BB}"/>
              </a:ext>
            </a:extLst>
          </p:cNvPr>
          <p:cNvSpPr>
            <a:spLocks noGrp="1" noChangeArrowheads="1"/>
          </p:cNvSpPr>
          <p:nvPr>
            <p:ph type="sldNum" sz="quarter" idx="12"/>
          </p:nvPr>
        </p:nvSpPr>
        <p:spPr>
          <a:ln/>
        </p:spPr>
        <p:txBody>
          <a:bodyPr/>
          <a:lstStyle>
            <a:lvl1pPr>
              <a:defRPr/>
            </a:lvl1pPr>
          </a:lstStyle>
          <a:p>
            <a:pPr>
              <a:defRPr/>
            </a:pPr>
            <a:fld id="{3B8A55AC-C43A-ED48-9903-9FBA9E244513}" type="slidenum">
              <a:rPr lang="en-US" altLang="en-US"/>
              <a:pPr>
                <a:defRPr/>
              </a:pPr>
              <a:t>‹#›</a:t>
            </a:fld>
            <a:endParaRPr lang="en-US" altLang="en-US"/>
          </a:p>
        </p:txBody>
      </p:sp>
    </p:spTree>
    <p:extLst>
      <p:ext uri="{BB962C8B-B14F-4D97-AF65-F5344CB8AC3E}">
        <p14:creationId xmlns:p14="http://schemas.microsoft.com/office/powerpoint/2010/main" val="799209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7B46E8-232C-945F-8D6F-4ED4DDD382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1ADC76-0E96-D7AD-5D5F-6DC1A0EE91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54073D6-B007-8231-61BF-9F14A0F8EF93}"/>
              </a:ext>
            </a:extLst>
          </p:cNvPr>
          <p:cNvSpPr>
            <a:spLocks noGrp="1" noChangeArrowheads="1"/>
          </p:cNvSpPr>
          <p:nvPr>
            <p:ph type="sldNum" sz="quarter" idx="12"/>
          </p:nvPr>
        </p:nvSpPr>
        <p:spPr>
          <a:ln/>
        </p:spPr>
        <p:txBody>
          <a:bodyPr/>
          <a:lstStyle>
            <a:lvl1pPr>
              <a:defRPr/>
            </a:lvl1pPr>
          </a:lstStyle>
          <a:p>
            <a:pPr>
              <a:defRPr/>
            </a:pPr>
            <a:fld id="{E0E7BE21-5ABF-DB47-8AF0-EB9FCC94EDA7}" type="slidenum">
              <a:rPr lang="en-US" altLang="en-US"/>
              <a:pPr>
                <a:defRPr/>
              </a:pPr>
              <a:t>‹#›</a:t>
            </a:fld>
            <a:endParaRPr lang="en-US" altLang="en-US"/>
          </a:p>
        </p:txBody>
      </p:sp>
    </p:spTree>
    <p:extLst>
      <p:ext uri="{BB962C8B-B14F-4D97-AF65-F5344CB8AC3E}">
        <p14:creationId xmlns:p14="http://schemas.microsoft.com/office/powerpoint/2010/main" val="2679883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4A4306-1006-1505-C485-654CC9BB1B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E6DBF4-08B5-B1C3-F5B0-B4E6890900E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9EA10D6-B864-8769-B63C-1E3FF6CE8631}"/>
              </a:ext>
            </a:extLst>
          </p:cNvPr>
          <p:cNvSpPr>
            <a:spLocks noGrp="1" noChangeArrowheads="1"/>
          </p:cNvSpPr>
          <p:nvPr>
            <p:ph type="sldNum" sz="quarter" idx="12"/>
          </p:nvPr>
        </p:nvSpPr>
        <p:spPr>
          <a:ln/>
        </p:spPr>
        <p:txBody>
          <a:bodyPr/>
          <a:lstStyle>
            <a:lvl1pPr>
              <a:defRPr/>
            </a:lvl1pPr>
          </a:lstStyle>
          <a:p>
            <a:pPr>
              <a:defRPr/>
            </a:pPr>
            <a:fld id="{48257D90-E45E-1C4C-91DC-DF85FCA1D2A0}" type="slidenum">
              <a:rPr lang="en-US" altLang="en-US"/>
              <a:pPr>
                <a:defRPr/>
              </a:pPr>
              <a:t>‹#›</a:t>
            </a:fld>
            <a:endParaRPr lang="en-US" altLang="en-US"/>
          </a:p>
        </p:txBody>
      </p:sp>
    </p:spTree>
    <p:extLst>
      <p:ext uri="{BB962C8B-B14F-4D97-AF65-F5344CB8AC3E}">
        <p14:creationId xmlns:p14="http://schemas.microsoft.com/office/powerpoint/2010/main" val="3521559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9A488D-5B75-2FC6-780F-2ECAC8B81E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D5A94-16EF-B00F-A504-7DDD42B85E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37D5CED-75BC-5C9F-8194-DD0861676017}"/>
              </a:ext>
            </a:extLst>
          </p:cNvPr>
          <p:cNvSpPr>
            <a:spLocks noGrp="1" noChangeArrowheads="1"/>
          </p:cNvSpPr>
          <p:nvPr>
            <p:ph type="sldNum" sz="quarter" idx="12"/>
          </p:nvPr>
        </p:nvSpPr>
        <p:spPr>
          <a:ln/>
        </p:spPr>
        <p:txBody>
          <a:bodyPr/>
          <a:lstStyle>
            <a:lvl1pPr>
              <a:defRPr/>
            </a:lvl1pPr>
          </a:lstStyle>
          <a:p>
            <a:pPr>
              <a:defRPr/>
            </a:pPr>
            <a:fld id="{92B28548-EA65-B847-95D7-D92717FBF260}" type="slidenum">
              <a:rPr lang="en-US" altLang="en-US"/>
              <a:pPr>
                <a:defRPr/>
              </a:pPr>
              <a:t>‹#›</a:t>
            </a:fld>
            <a:endParaRPr lang="en-US" altLang="en-US"/>
          </a:p>
        </p:txBody>
      </p:sp>
    </p:spTree>
    <p:extLst>
      <p:ext uri="{BB962C8B-B14F-4D97-AF65-F5344CB8AC3E}">
        <p14:creationId xmlns:p14="http://schemas.microsoft.com/office/powerpoint/2010/main" val="2524480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C0999-D007-F8C4-7E9E-23E10687F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5144E-32C0-3A13-4232-836FE301FC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8E7F37-7B27-C551-38DF-D830EAB97D93}"/>
              </a:ext>
            </a:extLst>
          </p:cNvPr>
          <p:cNvSpPr>
            <a:spLocks noGrp="1" noChangeArrowheads="1"/>
          </p:cNvSpPr>
          <p:nvPr>
            <p:ph type="sldNum" sz="quarter" idx="12"/>
          </p:nvPr>
        </p:nvSpPr>
        <p:spPr>
          <a:ln/>
        </p:spPr>
        <p:txBody>
          <a:bodyPr/>
          <a:lstStyle>
            <a:lvl1pPr>
              <a:defRPr/>
            </a:lvl1pPr>
          </a:lstStyle>
          <a:p>
            <a:pPr>
              <a:defRPr/>
            </a:pPr>
            <a:fld id="{2898BBB9-4B02-F646-BAF2-B8E92997F4BD}" type="slidenum">
              <a:rPr lang="en-US" altLang="en-US"/>
              <a:pPr>
                <a:defRPr/>
              </a:pPr>
              <a:t>‹#›</a:t>
            </a:fld>
            <a:endParaRPr lang="en-US" altLang="en-US"/>
          </a:p>
        </p:txBody>
      </p:sp>
    </p:spTree>
    <p:extLst>
      <p:ext uri="{BB962C8B-B14F-4D97-AF65-F5344CB8AC3E}">
        <p14:creationId xmlns:p14="http://schemas.microsoft.com/office/powerpoint/2010/main" val="2205486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2DC40-571B-AA1A-E658-97776A726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940D-3855-E0F6-647A-DB648431DC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7248F0-E900-771B-FC81-FAECEF9177F8}"/>
              </a:ext>
            </a:extLst>
          </p:cNvPr>
          <p:cNvSpPr>
            <a:spLocks noGrp="1" noChangeArrowheads="1"/>
          </p:cNvSpPr>
          <p:nvPr>
            <p:ph type="sldNum" sz="quarter" idx="12"/>
          </p:nvPr>
        </p:nvSpPr>
        <p:spPr>
          <a:ln/>
        </p:spPr>
        <p:txBody>
          <a:bodyPr/>
          <a:lstStyle>
            <a:lvl1pPr>
              <a:defRPr/>
            </a:lvl1pPr>
          </a:lstStyle>
          <a:p>
            <a:pPr>
              <a:defRPr/>
            </a:pPr>
            <a:fld id="{C165D518-C2D0-F444-9C63-A9F75A7184F0}" type="slidenum">
              <a:rPr lang="en-US" altLang="en-US"/>
              <a:pPr>
                <a:defRPr/>
              </a:pPr>
              <a:t>‹#›</a:t>
            </a:fld>
            <a:endParaRPr lang="en-US" altLang="en-US"/>
          </a:p>
        </p:txBody>
      </p:sp>
    </p:spTree>
    <p:extLst>
      <p:ext uri="{BB962C8B-B14F-4D97-AF65-F5344CB8AC3E}">
        <p14:creationId xmlns:p14="http://schemas.microsoft.com/office/powerpoint/2010/main" val="3248653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5D02C7-C7C0-78F6-1659-D7C9E720D3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FB8048-2320-F024-57E6-EF64010F464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24B415D-1507-86DA-40D8-748C6DA5E804}"/>
              </a:ext>
            </a:extLst>
          </p:cNvPr>
          <p:cNvSpPr>
            <a:spLocks noGrp="1" noChangeArrowheads="1"/>
          </p:cNvSpPr>
          <p:nvPr>
            <p:ph type="sldNum" sz="quarter" idx="12"/>
          </p:nvPr>
        </p:nvSpPr>
        <p:spPr>
          <a:ln/>
        </p:spPr>
        <p:txBody>
          <a:bodyPr/>
          <a:lstStyle>
            <a:lvl1pPr>
              <a:defRPr/>
            </a:lvl1pPr>
          </a:lstStyle>
          <a:p>
            <a:pPr>
              <a:defRPr/>
            </a:pPr>
            <a:fld id="{96752220-D5F7-C642-BAF2-393F6C349068}" type="slidenum">
              <a:rPr lang="en-US" altLang="en-US"/>
              <a:pPr>
                <a:defRPr/>
              </a:pPr>
              <a:t>‹#›</a:t>
            </a:fld>
            <a:endParaRPr lang="en-US" altLang="en-US"/>
          </a:p>
        </p:txBody>
      </p:sp>
    </p:spTree>
    <p:extLst>
      <p:ext uri="{BB962C8B-B14F-4D97-AF65-F5344CB8AC3E}">
        <p14:creationId xmlns:p14="http://schemas.microsoft.com/office/powerpoint/2010/main" val="2513074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70B388-7E3C-C525-16E2-5C52AD70FB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B5EE9E-D05A-9587-0895-59C371A116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232A42-4CEE-AB07-DD07-050D39197A39}"/>
              </a:ext>
            </a:extLst>
          </p:cNvPr>
          <p:cNvSpPr>
            <a:spLocks noGrp="1" noChangeArrowheads="1"/>
          </p:cNvSpPr>
          <p:nvPr>
            <p:ph type="sldNum" sz="quarter" idx="12"/>
          </p:nvPr>
        </p:nvSpPr>
        <p:spPr>
          <a:ln/>
        </p:spPr>
        <p:txBody>
          <a:bodyPr/>
          <a:lstStyle>
            <a:lvl1pPr>
              <a:defRPr/>
            </a:lvl1pPr>
          </a:lstStyle>
          <a:p>
            <a:pPr>
              <a:defRPr/>
            </a:pPr>
            <a:fld id="{BBEC6622-D3ED-2840-92B0-FDCF9B7838B8}" type="slidenum">
              <a:rPr lang="en-US" altLang="en-US"/>
              <a:pPr>
                <a:defRPr/>
              </a:pPr>
              <a:t>‹#›</a:t>
            </a:fld>
            <a:endParaRPr lang="en-US" altLang="en-US"/>
          </a:p>
        </p:txBody>
      </p:sp>
    </p:spTree>
    <p:extLst>
      <p:ext uri="{BB962C8B-B14F-4D97-AF65-F5344CB8AC3E}">
        <p14:creationId xmlns:p14="http://schemas.microsoft.com/office/powerpoint/2010/main" val="3048559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7871E2-15F6-BFFE-A21E-80D855301A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9442FF-2721-D952-3BE6-9AC6528F179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240FCBB-D0B6-B0AB-01E9-CC18BF693658}"/>
              </a:ext>
            </a:extLst>
          </p:cNvPr>
          <p:cNvSpPr>
            <a:spLocks noGrp="1" noChangeArrowheads="1"/>
          </p:cNvSpPr>
          <p:nvPr>
            <p:ph type="sldNum" sz="quarter" idx="12"/>
          </p:nvPr>
        </p:nvSpPr>
        <p:spPr>
          <a:ln/>
        </p:spPr>
        <p:txBody>
          <a:bodyPr/>
          <a:lstStyle>
            <a:lvl1pPr>
              <a:defRPr/>
            </a:lvl1pPr>
          </a:lstStyle>
          <a:p>
            <a:pPr>
              <a:defRPr/>
            </a:pPr>
            <a:fld id="{7B3EA4D2-78AB-5445-9C75-2A8ABE2A73FC}" type="slidenum">
              <a:rPr lang="en-US" altLang="en-US"/>
              <a:pPr>
                <a:defRPr/>
              </a:pPr>
              <a:t>‹#›</a:t>
            </a:fld>
            <a:endParaRPr lang="en-US" altLang="en-US"/>
          </a:p>
        </p:txBody>
      </p:sp>
    </p:spTree>
    <p:extLst>
      <p:ext uri="{BB962C8B-B14F-4D97-AF65-F5344CB8AC3E}">
        <p14:creationId xmlns:p14="http://schemas.microsoft.com/office/powerpoint/2010/main" val="4211017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C6C51E-F116-C64F-37AF-FC69E9F99F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F6C886-2339-C6E7-50DB-B30632352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878F83-6A05-6EA3-2591-76875A252BF8}"/>
              </a:ext>
            </a:extLst>
          </p:cNvPr>
          <p:cNvSpPr>
            <a:spLocks noGrp="1" noChangeArrowheads="1"/>
          </p:cNvSpPr>
          <p:nvPr>
            <p:ph type="sldNum" sz="quarter" idx="12"/>
          </p:nvPr>
        </p:nvSpPr>
        <p:spPr>
          <a:ln/>
        </p:spPr>
        <p:txBody>
          <a:bodyPr/>
          <a:lstStyle>
            <a:lvl1pPr>
              <a:defRPr/>
            </a:lvl1pPr>
          </a:lstStyle>
          <a:p>
            <a:pPr>
              <a:defRPr/>
            </a:pPr>
            <a:fld id="{3DE38890-A9CC-794F-A9A7-2DEEE0C463AE}" type="slidenum">
              <a:rPr lang="en-US" altLang="en-US"/>
              <a:pPr>
                <a:defRPr/>
              </a:pPr>
              <a:t>‹#›</a:t>
            </a:fld>
            <a:endParaRPr lang="en-US" altLang="en-US"/>
          </a:p>
        </p:txBody>
      </p:sp>
    </p:spTree>
    <p:extLst>
      <p:ext uri="{BB962C8B-B14F-4D97-AF65-F5344CB8AC3E}">
        <p14:creationId xmlns:p14="http://schemas.microsoft.com/office/powerpoint/2010/main" val="3686631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C4E473-2790-83CF-A5A7-F1D84EAE9A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81D2D-3185-047C-84BE-AC8DEF34FA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6A6BE9D-79D4-DDA3-8C72-EB8DF199153F}"/>
              </a:ext>
            </a:extLst>
          </p:cNvPr>
          <p:cNvSpPr>
            <a:spLocks noGrp="1" noChangeArrowheads="1"/>
          </p:cNvSpPr>
          <p:nvPr>
            <p:ph type="sldNum" sz="quarter" idx="12"/>
          </p:nvPr>
        </p:nvSpPr>
        <p:spPr>
          <a:ln/>
        </p:spPr>
        <p:txBody>
          <a:bodyPr/>
          <a:lstStyle>
            <a:lvl1pPr>
              <a:defRPr/>
            </a:lvl1pPr>
          </a:lstStyle>
          <a:p>
            <a:pPr>
              <a:defRPr/>
            </a:pPr>
            <a:fld id="{65ED2A4C-40E3-0144-AB88-7E8857468070}" type="slidenum">
              <a:rPr lang="en-US" altLang="en-US"/>
              <a:pPr>
                <a:defRPr/>
              </a:pPr>
              <a:t>‹#›</a:t>
            </a:fld>
            <a:endParaRPr lang="en-US" altLang="en-US"/>
          </a:p>
        </p:txBody>
      </p:sp>
    </p:spTree>
    <p:extLst>
      <p:ext uri="{BB962C8B-B14F-4D97-AF65-F5344CB8AC3E}">
        <p14:creationId xmlns:p14="http://schemas.microsoft.com/office/powerpoint/2010/main" val="3023936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447114-413F-4632-80FE-E8738DB43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FDBCC-C1E8-4250-610E-6B099F18F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7B6F57-7C64-D0F0-BE9E-5B5697FC4987}"/>
              </a:ext>
            </a:extLst>
          </p:cNvPr>
          <p:cNvSpPr>
            <a:spLocks noGrp="1" noChangeArrowheads="1"/>
          </p:cNvSpPr>
          <p:nvPr>
            <p:ph type="sldNum" sz="quarter" idx="12"/>
          </p:nvPr>
        </p:nvSpPr>
        <p:spPr>
          <a:ln/>
        </p:spPr>
        <p:txBody>
          <a:bodyPr/>
          <a:lstStyle>
            <a:lvl1pPr>
              <a:defRPr/>
            </a:lvl1pPr>
          </a:lstStyle>
          <a:p>
            <a:pPr>
              <a:defRPr/>
            </a:pPr>
            <a:fld id="{EFB6A572-64D9-7D4C-B22D-17B210D2A708}" type="slidenum">
              <a:rPr lang="en-US" altLang="en-US"/>
              <a:pPr>
                <a:defRPr/>
              </a:pPr>
              <a:t>‹#›</a:t>
            </a:fld>
            <a:endParaRPr lang="en-US" altLang="en-US"/>
          </a:p>
        </p:txBody>
      </p:sp>
    </p:spTree>
    <p:extLst>
      <p:ext uri="{BB962C8B-B14F-4D97-AF65-F5344CB8AC3E}">
        <p14:creationId xmlns:p14="http://schemas.microsoft.com/office/powerpoint/2010/main" val="2402071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539BE-99EF-23A4-882D-5A3AD4108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120E91-A18C-2622-F29C-189A028889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756ACBE-986A-3021-C541-C68AA3FFCD68}"/>
              </a:ext>
            </a:extLst>
          </p:cNvPr>
          <p:cNvSpPr>
            <a:spLocks noGrp="1" noChangeArrowheads="1"/>
          </p:cNvSpPr>
          <p:nvPr>
            <p:ph type="sldNum" sz="quarter" idx="12"/>
          </p:nvPr>
        </p:nvSpPr>
        <p:spPr>
          <a:ln/>
        </p:spPr>
        <p:txBody>
          <a:bodyPr/>
          <a:lstStyle>
            <a:lvl1pPr>
              <a:defRPr/>
            </a:lvl1pPr>
          </a:lstStyle>
          <a:p>
            <a:pPr>
              <a:defRPr/>
            </a:pPr>
            <a:fld id="{7651C6CD-CC28-E148-B2F5-50FB6CEE7F56}" type="slidenum">
              <a:rPr lang="en-US" altLang="en-US"/>
              <a:pPr>
                <a:defRPr/>
              </a:pPr>
              <a:t>‹#›</a:t>
            </a:fld>
            <a:endParaRPr lang="en-US" altLang="en-US"/>
          </a:p>
        </p:txBody>
      </p:sp>
    </p:spTree>
    <p:extLst>
      <p:ext uri="{BB962C8B-B14F-4D97-AF65-F5344CB8AC3E}">
        <p14:creationId xmlns:p14="http://schemas.microsoft.com/office/powerpoint/2010/main" val="4008995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B97658-CC7C-9914-BC6D-7CC6A77328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B64B0-7592-99AE-3FD6-A598543B07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B59267-8B5E-4F4C-D76A-C8CDA9368B46}"/>
              </a:ext>
            </a:extLst>
          </p:cNvPr>
          <p:cNvSpPr>
            <a:spLocks noGrp="1" noChangeArrowheads="1"/>
          </p:cNvSpPr>
          <p:nvPr>
            <p:ph type="sldNum" sz="quarter" idx="12"/>
          </p:nvPr>
        </p:nvSpPr>
        <p:spPr>
          <a:ln/>
        </p:spPr>
        <p:txBody>
          <a:bodyPr/>
          <a:lstStyle>
            <a:lvl1pPr>
              <a:defRPr/>
            </a:lvl1pPr>
          </a:lstStyle>
          <a:p>
            <a:pPr>
              <a:defRPr/>
            </a:pPr>
            <a:fld id="{6602A0A6-9652-B143-9704-FCCE6AE686CC}" type="slidenum">
              <a:rPr lang="en-US" altLang="en-US"/>
              <a:pPr>
                <a:defRPr/>
              </a:pPr>
              <a:t>‹#›</a:t>
            </a:fld>
            <a:endParaRPr lang="en-US" altLang="en-US"/>
          </a:p>
        </p:txBody>
      </p:sp>
    </p:spTree>
    <p:extLst>
      <p:ext uri="{BB962C8B-B14F-4D97-AF65-F5344CB8AC3E}">
        <p14:creationId xmlns:p14="http://schemas.microsoft.com/office/powerpoint/2010/main" val="2946341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49D7A7-E31E-8CED-A82B-C9198117E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1DC3F-29DF-A1DD-F112-16D69C79C9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DA0C50-2F16-6063-035A-01068D1FA5C2}"/>
              </a:ext>
            </a:extLst>
          </p:cNvPr>
          <p:cNvSpPr>
            <a:spLocks noGrp="1" noChangeArrowheads="1"/>
          </p:cNvSpPr>
          <p:nvPr>
            <p:ph type="sldNum" sz="quarter" idx="12"/>
          </p:nvPr>
        </p:nvSpPr>
        <p:spPr>
          <a:ln/>
        </p:spPr>
        <p:txBody>
          <a:bodyPr/>
          <a:lstStyle>
            <a:lvl1pPr>
              <a:defRPr/>
            </a:lvl1pPr>
          </a:lstStyle>
          <a:p>
            <a:pPr>
              <a:defRPr/>
            </a:pPr>
            <a:fld id="{05D6C4F4-578F-D44E-A36C-ED6AF3207D30}" type="slidenum">
              <a:rPr lang="en-US" altLang="en-US"/>
              <a:pPr>
                <a:defRPr/>
              </a:pPr>
              <a:t>‹#›</a:t>
            </a:fld>
            <a:endParaRPr lang="en-US" altLang="en-US"/>
          </a:p>
        </p:txBody>
      </p:sp>
    </p:spTree>
    <p:extLst>
      <p:ext uri="{BB962C8B-B14F-4D97-AF65-F5344CB8AC3E}">
        <p14:creationId xmlns:p14="http://schemas.microsoft.com/office/powerpoint/2010/main" val="247925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F4A1C7-C715-080B-D1F9-62046EDF28F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31290A-78AF-2F7A-1A0A-A95A415213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6C86EF0-0217-3A55-E6E5-968D36F538E4}"/>
              </a:ext>
            </a:extLst>
          </p:cNvPr>
          <p:cNvSpPr>
            <a:spLocks noGrp="1" noChangeArrowheads="1"/>
          </p:cNvSpPr>
          <p:nvPr>
            <p:ph type="sldNum" sz="quarter" idx="12"/>
          </p:nvPr>
        </p:nvSpPr>
        <p:spPr>
          <a:ln/>
        </p:spPr>
        <p:txBody>
          <a:bodyPr/>
          <a:lstStyle>
            <a:lvl1pPr>
              <a:defRPr/>
            </a:lvl1pPr>
          </a:lstStyle>
          <a:p>
            <a:pPr>
              <a:defRPr/>
            </a:pPr>
            <a:fld id="{FCD97566-7EAA-694A-B558-011681025456}" type="slidenum">
              <a:rPr lang="en-US" altLang="en-US"/>
              <a:pPr>
                <a:defRPr/>
              </a:pPr>
              <a:t>‹#›</a:t>
            </a:fld>
            <a:endParaRPr lang="en-US" altLang="en-US"/>
          </a:p>
        </p:txBody>
      </p:sp>
    </p:spTree>
    <p:extLst>
      <p:ext uri="{BB962C8B-B14F-4D97-AF65-F5344CB8AC3E}">
        <p14:creationId xmlns:p14="http://schemas.microsoft.com/office/powerpoint/2010/main" val="370091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3E4DF4-E91B-5EB9-36F5-77C698FACAC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84F6F28-01D8-972B-E521-F88B638C4F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DB01AE7E-2378-277F-B9D7-8331E879CC0A}"/>
              </a:ext>
            </a:extLst>
          </p:cNvPr>
          <p:cNvSpPr>
            <a:spLocks noGrp="1" noChangeArrowheads="1"/>
          </p:cNvSpPr>
          <p:nvPr>
            <p:ph type="sldNum" sz="quarter" idx="12"/>
          </p:nvPr>
        </p:nvSpPr>
        <p:spPr>
          <a:ln/>
        </p:spPr>
        <p:txBody>
          <a:bodyPr/>
          <a:lstStyle>
            <a:lvl1pPr>
              <a:defRPr/>
            </a:lvl1pPr>
          </a:lstStyle>
          <a:p>
            <a:pPr>
              <a:defRPr/>
            </a:pPr>
            <a:fld id="{2709F01E-4C73-FB48-83F0-BC234EE4F96F}" type="slidenum">
              <a:rPr lang="en-US" altLang="en-US"/>
              <a:pPr>
                <a:defRPr/>
              </a:pPr>
              <a:t>‹#›</a:t>
            </a:fld>
            <a:endParaRPr lang="en-US" altLang="en-US"/>
          </a:p>
        </p:txBody>
      </p:sp>
    </p:spTree>
    <p:extLst>
      <p:ext uri="{BB962C8B-B14F-4D97-AF65-F5344CB8AC3E}">
        <p14:creationId xmlns:p14="http://schemas.microsoft.com/office/powerpoint/2010/main" val="15995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1DF57B-C02C-F18C-28D8-24606C8BF5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2EF70B-6A22-822B-6307-84BED84A10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015232B-AB59-E1E0-AA01-95D6E0A7ABE2}"/>
              </a:ext>
            </a:extLst>
          </p:cNvPr>
          <p:cNvSpPr>
            <a:spLocks noGrp="1" noChangeArrowheads="1"/>
          </p:cNvSpPr>
          <p:nvPr>
            <p:ph type="sldNum" sz="quarter" idx="12"/>
          </p:nvPr>
        </p:nvSpPr>
        <p:spPr>
          <a:ln/>
        </p:spPr>
        <p:txBody>
          <a:bodyPr/>
          <a:lstStyle>
            <a:lvl1pPr>
              <a:defRPr/>
            </a:lvl1pPr>
          </a:lstStyle>
          <a:p>
            <a:pPr>
              <a:defRPr/>
            </a:pPr>
            <a:fld id="{45325F87-B8DD-F24C-BA63-AC2F22F05FE7}" type="slidenum">
              <a:rPr lang="en-US" altLang="en-US"/>
              <a:pPr>
                <a:defRPr/>
              </a:pPr>
              <a:t>‹#›</a:t>
            </a:fld>
            <a:endParaRPr lang="en-US" altLang="en-US"/>
          </a:p>
        </p:txBody>
      </p:sp>
    </p:spTree>
    <p:extLst>
      <p:ext uri="{BB962C8B-B14F-4D97-AF65-F5344CB8AC3E}">
        <p14:creationId xmlns:p14="http://schemas.microsoft.com/office/powerpoint/2010/main" val="6067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FF4192-430C-2E0D-2AF0-0A22E22C1F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04236C-82D5-DF5C-623E-0031591B6DA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48B0C0D-59E5-21DE-ADFF-69A71901477D}"/>
              </a:ext>
            </a:extLst>
          </p:cNvPr>
          <p:cNvSpPr>
            <a:spLocks noGrp="1" noChangeArrowheads="1"/>
          </p:cNvSpPr>
          <p:nvPr>
            <p:ph type="sldNum" sz="quarter" idx="12"/>
          </p:nvPr>
        </p:nvSpPr>
        <p:spPr>
          <a:ln/>
        </p:spPr>
        <p:txBody>
          <a:bodyPr/>
          <a:lstStyle>
            <a:lvl1pPr>
              <a:defRPr/>
            </a:lvl1pPr>
          </a:lstStyle>
          <a:p>
            <a:pPr>
              <a:defRPr/>
            </a:pPr>
            <a:fld id="{B2E20889-E919-2347-BBB3-552C2B1EA519}" type="slidenum">
              <a:rPr lang="en-US" altLang="en-US"/>
              <a:pPr>
                <a:defRPr/>
              </a:pPr>
              <a:t>‹#›</a:t>
            </a:fld>
            <a:endParaRPr lang="en-US" altLang="en-US"/>
          </a:p>
        </p:txBody>
      </p:sp>
    </p:spTree>
    <p:extLst>
      <p:ext uri="{BB962C8B-B14F-4D97-AF65-F5344CB8AC3E}">
        <p14:creationId xmlns:p14="http://schemas.microsoft.com/office/powerpoint/2010/main" val="153656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A0908C-4FF2-18CA-B6DE-764B274420B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7F0BA0C-D987-A242-8FF2-1D2BEB4E04F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9467EF-835A-536A-C5C9-36A9DC1969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4629AC1-E3F5-624A-D8A1-CF2BE09048B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5F7B67D-10D4-2EDA-9545-8ED3925FE16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D333F7BB-A989-5B40-945E-CC3ADD3BF8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52" r:id="rId1"/>
    <p:sldLayoutId id="2147485553" r:id="rId2"/>
    <p:sldLayoutId id="2147485554" r:id="rId3"/>
    <p:sldLayoutId id="2147485555" r:id="rId4"/>
    <p:sldLayoutId id="2147485556" r:id="rId5"/>
    <p:sldLayoutId id="2147485557" r:id="rId6"/>
    <p:sldLayoutId id="2147485558" r:id="rId7"/>
    <p:sldLayoutId id="2147485559" r:id="rId8"/>
    <p:sldLayoutId id="2147485560" r:id="rId9"/>
    <p:sldLayoutId id="2147485561" r:id="rId10"/>
    <p:sldLayoutId id="214748556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D61D924-F78B-572C-F36E-F8DEBFF0312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55A1270-0B6E-D769-B423-E51EC4FBDC3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755A2F-5FB2-5466-B445-56BADFBB0BE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cs typeface="Arial" panose="020B0604020202020204" pitchFamily="34" charset="0"/>
              </a:defRPr>
            </a:lvl1pPr>
          </a:lstStyle>
          <a:p>
            <a:pPr>
              <a:defRPr/>
            </a:pPr>
            <a:fld id="{1C83A862-961D-2D4A-9C88-3A5F427E88D4}" type="datetime1">
              <a:rPr lang="en-US" altLang="en-US"/>
              <a:pPr>
                <a:defRPr/>
              </a:pPr>
              <a:t>10/17/24</a:t>
            </a:fld>
            <a:endParaRPr lang="en-US" altLang="en-US"/>
          </a:p>
        </p:txBody>
      </p:sp>
      <p:sp>
        <p:nvSpPr>
          <p:cNvPr id="1029" name="Rectangle 5">
            <a:extLst>
              <a:ext uri="{FF2B5EF4-FFF2-40B4-BE49-F238E27FC236}">
                <a16:creationId xmlns:a16="http://schemas.microsoft.com/office/drawing/2014/main" id="{DD6CCCEB-F67B-FC35-4E88-FD4BF1CB8A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C7A4B06B-66A5-BDA6-F427-97144CBF38C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cs typeface="Arial" panose="020B0604020202020204" pitchFamily="34" charset="0"/>
              </a:defRPr>
            </a:lvl1pPr>
          </a:lstStyle>
          <a:p>
            <a:pPr>
              <a:defRPr/>
            </a:pPr>
            <a:fld id="{424D89BB-82AA-584B-9C4E-C4980A75A2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93360E5-A0C9-5F97-A158-DF8C43D27C7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537AF975-8B31-92A6-B86F-412D6DCCC07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61FE81-349B-651F-0A36-409E49D6CB2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09D717F-38E7-FD4A-5D28-D5EA8FD78E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40E65C6C-8D24-8320-B142-44517D32D4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C826BB4-242F-8047-9FF3-2FF16A3834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B4D2D11-5F19-6BA3-6BC7-65CCDE4643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a:extLst>
              <a:ext uri="{FF2B5EF4-FFF2-40B4-BE49-F238E27FC236}">
                <a16:creationId xmlns:a16="http://schemas.microsoft.com/office/drawing/2014/main" id="{6779421D-9DA2-EB3B-3B44-30CCA12E546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004C61E-58D9-F0F8-ADBB-9A207B40EF7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2683C1B-F8B2-CFAB-B887-5C3CF0ABD2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26F3CA9-72B8-5DF8-B3D1-71A865CFBD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86A9A3B-F0FF-CC43-96F8-2AD9D6550F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25A6849-8AA5-502A-AF2F-5542EA9D62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6B82BA7E-DBF5-01EA-BC9F-D377A59A6E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63F677-CB10-E27E-FA7C-0BF043D1B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AC6D5AF-4BC0-D410-B33C-23295D9D52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AC1C67F-089D-87D2-5CCD-BC915E3E72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5BDF5C0-5C2A-FA40-BC3A-31DA4A5E2B22}" type="slidenum">
              <a:rPr lang="en-US" altLang="en-US"/>
              <a:pPr>
                <a:defRPr/>
              </a:pPr>
              <a:t>‹#›</a:t>
            </a:fld>
            <a:endParaRPr lang="en-US" altLang="en-US"/>
          </a:p>
        </p:txBody>
      </p:sp>
    </p:spTree>
    <p:extLst>
      <p:ext uri="{BB962C8B-B14F-4D97-AF65-F5344CB8AC3E}">
        <p14:creationId xmlns:p14="http://schemas.microsoft.com/office/powerpoint/2010/main" val="3525238071"/>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1923C5FE-0EB9-6C3C-2FE1-F1867FC5C369}"/>
              </a:ext>
            </a:extLst>
          </p:cNvPr>
          <p:cNvSpPr>
            <a:spLocks noGrp="1" noChangeArrowheads="1"/>
          </p:cNvSpPr>
          <p:nvPr>
            <p:ph type="title"/>
          </p:nvPr>
        </p:nvSpPr>
        <p:spPr>
          <a:xfrm>
            <a:off x="0" y="2667000"/>
            <a:ext cx="3124200" cy="1143000"/>
          </a:xfrm>
        </p:spPr>
        <p:txBody>
          <a:bodyPr/>
          <a:lstStyle/>
          <a:p>
            <a:pPr eaLnBrk="1" hangingPunct="1"/>
            <a:r>
              <a:rPr lang="en-US" altLang="en-US" b="1">
                <a:ea typeface="ＭＳ Ｐゴシック" panose="020B0600070205080204" pitchFamily="34" charset="-128"/>
              </a:rPr>
              <a:t>Where is this?</a:t>
            </a:r>
          </a:p>
        </p:txBody>
      </p:sp>
      <p:pic>
        <p:nvPicPr>
          <p:cNvPr id="114690" name="Picture 1" descr="PIA20239.jpg">
            <a:extLst>
              <a:ext uri="{FF2B5EF4-FFF2-40B4-BE49-F238E27FC236}">
                <a16:creationId xmlns:a16="http://schemas.microsoft.com/office/drawing/2014/main" id="{4F3C4E73-83C9-80D3-0554-BBACBCFF6D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0"/>
            <a:ext cx="60198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52ADFA-0088-5C5D-39D0-3CA0FF7F9B4C}"/>
              </a:ext>
            </a:extLst>
          </p:cNvPr>
          <p:cNvSpPr txBox="1">
            <a:spLocks noChangeArrowheads="1"/>
          </p:cNvSpPr>
          <p:nvPr/>
        </p:nvSpPr>
        <p:spPr bwMode="auto">
          <a:xfrm>
            <a:off x="5410200" y="6324600"/>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McMurdo Station</a:t>
            </a:r>
          </a:p>
        </p:txBody>
      </p:sp>
      <p:sp>
        <p:nvSpPr>
          <p:cNvPr id="5" name="TextBox 4">
            <a:extLst>
              <a:ext uri="{FF2B5EF4-FFF2-40B4-BE49-F238E27FC236}">
                <a16:creationId xmlns:a16="http://schemas.microsoft.com/office/drawing/2014/main" id="{F5B4A801-39DA-745C-645E-60EBE4E5B870}"/>
              </a:ext>
            </a:extLst>
          </p:cNvPr>
          <p:cNvSpPr txBox="1">
            <a:spLocks noChangeArrowheads="1"/>
          </p:cNvSpPr>
          <p:nvPr/>
        </p:nvSpPr>
        <p:spPr bwMode="auto">
          <a:xfrm>
            <a:off x="5594350" y="2057400"/>
            <a:ext cx="1644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Mount Erebus</a:t>
            </a:r>
          </a:p>
        </p:txBody>
      </p:sp>
      <p:sp>
        <p:nvSpPr>
          <p:cNvPr id="6" name="TextBox 5">
            <a:extLst>
              <a:ext uri="{FF2B5EF4-FFF2-40B4-BE49-F238E27FC236}">
                <a16:creationId xmlns:a16="http://schemas.microsoft.com/office/drawing/2014/main" id="{8E3DC778-93E6-046E-8B99-953B6C9F0701}"/>
              </a:ext>
            </a:extLst>
          </p:cNvPr>
          <p:cNvSpPr txBox="1">
            <a:spLocks noChangeArrowheads="1"/>
          </p:cNvSpPr>
          <p:nvPr/>
        </p:nvSpPr>
        <p:spPr bwMode="auto">
          <a:xfrm>
            <a:off x="539750" y="4953000"/>
            <a:ext cx="2016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a:t>Mount Erebus</a:t>
            </a:r>
          </a:p>
          <a:p>
            <a:pPr algn="ctr" eaLnBrk="1" hangingPunct="1">
              <a:spcBef>
                <a:spcPct val="0"/>
              </a:spcBef>
              <a:buFontTx/>
              <a:buNone/>
            </a:pPr>
            <a:r>
              <a:rPr lang="en-US" altLang="en-US" sz="2000" baseline="0"/>
              <a:t>to</a:t>
            </a:r>
          </a:p>
          <a:p>
            <a:pPr algn="ctr" eaLnBrk="1" hangingPunct="1">
              <a:spcBef>
                <a:spcPct val="0"/>
              </a:spcBef>
              <a:buFontTx/>
              <a:buNone/>
            </a:pPr>
            <a:r>
              <a:rPr lang="en-US" altLang="en-US" sz="2000" baseline="0"/>
              <a:t>McMurdo Station</a:t>
            </a:r>
          </a:p>
          <a:p>
            <a:pPr algn="ctr" eaLnBrk="1" hangingPunct="1">
              <a:spcBef>
                <a:spcPct val="0"/>
              </a:spcBef>
              <a:buFontTx/>
              <a:buNone/>
            </a:pPr>
            <a:r>
              <a:rPr lang="en-US" altLang="en-US" sz="2000" baseline="0"/>
              <a:t>36 km</a:t>
            </a:r>
          </a:p>
        </p:txBody>
      </p:sp>
      <p:sp>
        <p:nvSpPr>
          <p:cNvPr id="114694" name="Rectangle 2">
            <a:extLst>
              <a:ext uri="{FF2B5EF4-FFF2-40B4-BE49-F238E27FC236}">
                <a16:creationId xmlns:a16="http://schemas.microsoft.com/office/drawing/2014/main" id="{B47C3E37-9F74-AE5C-24D3-3E9DD9DECD9E}"/>
              </a:ext>
            </a:extLst>
          </p:cNvPr>
          <p:cNvSpPr txBox="1">
            <a:spLocks noChangeArrowheads="1"/>
          </p:cNvSpPr>
          <p:nvPr/>
        </p:nvSpPr>
        <p:spPr bwMode="auto">
          <a:xfrm>
            <a:off x="-76200" y="76200"/>
            <a:ext cx="3276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tx2"/>
                </a:solidFill>
              </a:rPr>
              <a:t>Planetary </a:t>
            </a:r>
          </a:p>
          <a:p>
            <a:pPr algn="ctr" eaLnBrk="1" hangingPunct="1">
              <a:spcBef>
                <a:spcPct val="0"/>
              </a:spcBef>
              <a:buFontTx/>
              <a:buNone/>
            </a:pPr>
            <a:r>
              <a:rPr lang="en-US" altLang="en-US" sz="4400" b="1" baseline="0">
                <a:solidFill>
                  <a:schemeClr val="tx2"/>
                </a:solidFill>
              </a:rPr>
              <a:t>Surfaces I</a:t>
            </a:r>
          </a:p>
        </p:txBody>
      </p:sp>
      <p:pic>
        <p:nvPicPr>
          <p:cNvPr id="3" name="Picture 2" descr="Mcmurdo_oli_2013334.jpg">
            <a:extLst>
              <a:ext uri="{FF2B5EF4-FFF2-40B4-BE49-F238E27FC236}">
                <a16:creationId xmlns:a16="http://schemas.microsoft.com/office/drawing/2014/main" id="{BDCC906D-0762-CA91-33BD-21EEE5A6AF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2667000"/>
            <a:ext cx="530066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F5052048-FEDD-AC53-9341-86DCD44C8E4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Rocks, continued</a:t>
            </a:r>
          </a:p>
        </p:txBody>
      </p:sp>
      <p:sp>
        <p:nvSpPr>
          <p:cNvPr id="239619" name="Text Box 3">
            <a:extLst>
              <a:ext uri="{FF2B5EF4-FFF2-40B4-BE49-F238E27FC236}">
                <a16:creationId xmlns:a16="http://schemas.microsoft.com/office/drawing/2014/main" id="{5B41E83A-6E21-12D0-F3CA-8CC0546191A9}"/>
              </a:ext>
            </a:extLst>
          </p:cNvPr>
          <p:cNvSpPr txBox="1">
            <a:spLocks noChangeArrowheads="1"/>
          </p:cNvSpPr>
          <p:nvPr/>
        </p:nvSpPr>
        <p:spPr bwMode="auto">
          <a:xfrm>
            <a:off x="152400" y="685800"/>
            <a:ext cx="8915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metamorphic</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altered by temperature and/or pressure and/or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squeezed/folded mountains, subducted rocks, igneous intrusion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marble = metamorphosed limestone (or other carbonate)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quartzite = metamorphosed quartz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gneiss = metamorphosed granite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schist = metamorphosed shale, granite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slate = metamorphosed shale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sedimentary</a:t>
            </a:r>
            <a:r>
              <a:rPr kumimoji="0" lang="en-US" altLang="en-US" sz="2000" b="1" i="1"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made by movement of wind/water … deposition … coagulation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sorting typically done by size and weight during transport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conglomerates = large grains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sandstone = medium grains    20% of Earth sedimentary rocks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shale = fine grains	     70% of Earth sedimentary rocks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limestone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bio (or not)	     10% of Earth sedimentary rocks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non-biological:	CaSiO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(soil) + 2CO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CaCO</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biological: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CaCO</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incorporated into marine animal shells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from atm)</a:t>
            </a:r>
          </a:p>
        </p:txBody>
      </p:sp>
      <p:pic>
        <p:nvPicPr>
          <p:cNvPr id="3" name="Picture 2" descr="A close up of a rock&#10;&#10;Description automatically generated">
            <a:extLst>
              <a:ext uri="{FF2B5EF4-FFF2-40B4-BE49-F238E27FC236}">
                <a16:creationId xmlns:a16="http://schemas.microsoft.com/office/drawing/2014/main" id="{5EDB053A-1B1E-7C8F-EA33-70CC22B06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1952625"/>
            <a:ext cx="2895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fade">
                                      <p:cBhvr>
                                        <p:cTn id="7" dur="2000"/>
                                        <p:tgtEl>
                                          <p:spTgt spid="2396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9619">
                                            <p:txEl>
                                              <p:pRg st="1" end="1"/>
                                            </p:txEl>
                                          </p:spTgt>
                                        </p:tgtEl>
                                        <p:attrNameLst>
                                          <p:attrName>style.visibility</p:attrName>
                                        </p:attrNameLst>
                                      </p:cBhvr>
                                      <p:to>
                                        <p:strVal val="visible"/>
                                      </p:to>
                                    </p:set>
                                    <p:animEffect transition="in" filter="fade">
                                      <p:cBhvr>
                                        <p:cTn id="10" dur="2000"/>
                                        <p:tgtEl>
                                          <p:spTgt spid="23961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9619">
                                            <p:txEl>
                                              <p:pRg st="3" end="3"/>
                                            </p:txEl>
                                          </p:spTgt>
                                        </p:tgtEl>
                                        <p:attrNameLst>
                                          <p:attrName>style.visibility</p:attrName>
                                        </p:attrNameLst>
                                      </p:cBhvr>
                                      <p:to>
                                        <p:strVal val="visible"/>
                                      </p:to>
                                    </p:set>
                                    <p:animEffect transition="in" filter="fade">
                                      <p:cBhvr>
                                        <p:cTn id="15" dur="2000"/>
                                        <p:tgtEl>
                                          <p:spTgt spid="23961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9619">
                                            <p:txEl>
                                              <p:pRg st="4" end="4"/>
                                            </p:txEl>
                                          </p:spTgt>
                                        </p:tgtEl>
                                        <p:attrNameLst>
                                          <p:attrName>style.visibility</p:attrName>
                                        </p:attrNameLst>
                                      </p:cBhvr>
                                      <p:to>
                                        <p:strVal val="visible"/>
                                      </p:to>
                                    </p:set>
                                    <p:animEffect transition="in" filter="fade">
                                      <p:cBhvr>
                                        <p:cTn id="18" dur="2000"/>
                                        <p:tgtEl>
                                          <p:spTgt spid="23961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9619">
                                            <p:txEl>
                                              <p:pRg st="5" end="5"/>
                                            </p:txEl>
                                          </p:spTgt>
                                        </p:tgtEl>
                                        <p:attrNameLst>
                                          <p:attrName>style.visibility</p:attrName>
                                        </p:attrNameLst>
                                      </p:cBhvr>
                                      <p:to>
                                        <p:strVal val="visible"/>
                                      </p:to>
                                    </p:set>
                                    <p:animEffect transition="in" filter="fade">
                                      <p:cBhvr>
                                        <p:cTn id="21" dur="2000"/>
                                        <p:tgtEl>
                                          <p:spTgt spid="239619">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9619">
                                            <p:txEl>
                                              <p:pRg st="6" end="6"/>
                                            </p:txEl>
                                          </p:spTgt>
                                        </p:tgtEl>
                                        <p:attrNameLst>
                                          <p:attrName>style.visibility</p:attrName>
                                        </p:attrNameLst>
                                      </p:cBhvr>
                                      <p:to>
                                        <p:strVal val="visible"/>
                                      </p:to>
                                    </p:set>
                                    <p:animEffect transition="in" filter="fade">
                                      <p:cBhvr>
                                        <p:cTn id="24" dur="2000"/>
                                        <p:tgtEl>
                                          <p:spTgt spid="239619">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39619">
                                            <p:txEl>
                                              <p:pRg st="7" end="7"/>
                                            </p:txEl>
                                          </p:spTgt>
                                        </p:tgtEl>
                                        <p:attrNameLst>
                                          <p:attrName>style.visibility</p:attrName>
                                        </p:attrNameLst>
                                      </p:cBhvr>
                                      <p:to>
                                        <p:strVal val="visible"/>
                                      </p:to>
                                    </p:set>
                                    <p:animEffect transition="in" filter="fade">
                                      <p:cBhvr>
                                        <p:cTn id="27" dur="2000"/>
                                        <p:tgtEl>
                                          <p:spTgt spid="239619">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9619">
                                            <p:txEl>
                                              <p:pRg st="9" end="9"/>
                                            </p:txEl>
                                          </p:spTgt>
                                        </p:tgtEl>
                                        <p:attrNameLst>
                                          <p:attrName>style.visibility</p:attrName>
                                        </p:attrNameLst>
                                      </p:cBhvr>
                                      <p:to>
                                        <p:strVal val="visible"/>
                                      </p:to>
                                    </p:set>
                                    <p:animEffect transition="in" filter="fade">
                                      <p:cBhvr>
                                        <p:cTn id="37" dur="2000"/>
                                        <p:tgtEl>
                                          <p:spTgt spid="239619">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9619">
                                            <p:txEl>
                                              <p:pRg st="10" end="10"/>
                                            </p:txEl>
                                          </p:spTgt>
                                        </p:tgtEl>
                                        <p:attrNameLst>
                                          <p:attrName>style.visibility</p:attrName>
                                        </p:attrNameLst>
                                      </p:cBhvr>
                                      <p:to>
                                        <p:strVal val="visible"/>
                                      </p:to>
                                    </p:set>
                                    <p:animEffect transition="in" filter="fade">
                                      <p:cBhvr>
                                        <p:cTn id="40" dur="2000"/>
                                        <p:tgtEl>
                                          <p:spTgt spid="239619">
                                            <p:txEl>
                                              <p:pRg st="10" end="1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39619">
                                            <p:txEl>
                                              <p:pRg st="12" end="12"/>
                                            </p:txEl>
                                          </p:spTgt>
                                        </p:tgtEl>
                                        <p:attrNameLst>
                                          <p:attrName>style.visibility</p:attrName>
                                        </p:attrNameLst>
                                      </p:cBhvr>
                                      <p:to>
                                        <p:strVal val="visible"/>
                                      </p:to>
                                    </p:set>
                                    <p:animEffect transition="in" filter="fade">
                                      <p:cBhvr>
                                        <p:cTn id="45" dur="1000"/>
                                        <p:tgtEl>
                                          <p:spTgt spid="239619">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39619">
                                            <p:txEl>
                                              <p:pRg st="13" end="13"/>
                                            </p:txEl>
                                          </p:spTgt>
                                        </p:tgtEl>
                                        <p:attrNameLst>
                                          <p:attrName>style.visibility</p:attrName>
                                        </p:attrNameLst>
                                      </p:cBhvr>
                                      <p:to>
                                        <p:strVal val="visible"/>
                                      </p:to>
                                    </p:set>
                                    <p:animEffect transition="in" filter="fade">
                                      <p:cBhvr>
                                        <p:cTn id="48" dur="1000"/>
                                        <p:tgtEl>
                                          <p:spTgt spid="239619">
                                            <p:txEl>
                                              <p:pRg st="13" end="1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39619">
                                            <p:txEl>
                                              <p:pRg st="14" end="14"/>
                                            </p:txEl>
                                          </p:spTgt>
                                        </p:tgtEl>
                                        <p:attrNameLst>
                                          <p:attrName>style.visibility</p:attrName>
                                        </p:attrNameLst>
                                      </p:cBhvr>
                                      <p:to>
                                        <p:strVal val="visible"/>
                                      </p:to>
                                    </p:set>
                                    <p:animEffect transition="in" filter="fade">
                                      <p:cBhvr>
                                        <p:cTn id="51" dur="1000"/>
                                        <p:tgtEl>
                                          <p:spTgt spid="239619">
                                            <p:txEl>
                                              <p:pRg st="14" end="1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39619">
                                            <p:txEl>
                                              <p:pRg st="15" end="15"/>
                                            </p:txEl>
                                          </p:spTgt>
                                        </p:tgtEl>
                                        <p:attrNameLst>
                                          <p:attrName>style.visibility</p:attrName>
                                        </p:attrNameLst>
                                      </p:cBhvr>
                                      <p:to>
                                        <p:strVal val="visible"/>
                                      </p:to>
                                    </p:set>
                                    <p:animEffect transition="in" filter="fade">
                                      <p:cBhvr>
                                        <p:cTn id="54" dur="1000"/>
                                        <p:tgtEl>
                                          <p:spTgt spid="239619">
                                            <p:txEl>
                                              <p:pRg st="15" end="1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239619">
                                            <p:txEl>
                                              <p:pRg st="17" end="17"/>
                                            </p:txEl>
                                          </p:spTgt>
                                        </p:tgtEl>
                                        <p:attrNameLst>
                                          <p:attrName>style.visibility</p:attrName>
                                        </p:attrNameLst>
                                      </p:cBhvr>
                                      <p:to>
                                        <p:strVal val="visible"/>
                                      </p:to>
                                    </p:set>
                                    <p:animEffect transition="in" filter="fade">
                                      <p:cBhvr>
                                        <p:cTn id="59" dur="1000"/>
                                        <p:tgtEl>
                                          <p:spTgt spid="239619">
                                            <p:txEl>
                                              <p:pRg st="17" end="17"/>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39619">
                                            <p:txEl>
                                              <p:pRg st="18" end="18"/>
                                            </p:txEl>
                                          </p:spTgt>
                                        </p:tgtEl>
                                        <p:attrNameLst>
                                          <p:attrName>style.visibility</p:attrName>
                                        </p:attrNameLst>
                                      </p:cBhvr>
                                      <p:to>
                                        <p:strVal val="visible"/>
                                      </p:to>
                                    </p:set>
                                    <p:animEffect transition="in" filter="fade">
                                      <p:cBhvr>
                                        <p:cTn id="64" dur="1000"/>
                                        <p:tgtEl>
                                          <p:spTgt spid="23961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FA82D143-57BB-A120-80DE-AE21DCB002C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Monoliths</a:t>
            </a:r>
          </a:p>
        </p:txBody>
      </p:sp>
      <p:pic>
        <p:nvPicPr>
          <p:cNvPr id="2" name="Picture 1" descr="170522155948-uluru-stock-image-exlarge-169.jpg">
            <a:extLst>
              <a:ext uri="{FF2B5EF4-FFF2-40B4-BE49-F238E27FC236}">
                <a16:creationId xmlns:a16="http://schemas.microsoft.com/office/drawing/2014/main" id="{9E0E977E-FE61-AAB7-2C54-A68D63BED4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29088"/>
            <a:ext cx="47244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AD327F9-6CCE-BA13-271D-9359FB857F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1066800"/>
            <a:ext cx="44211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3" descr="wawona.jpg">
            <a:extLst>
              <a:ext uri="{FF2B5EF4-FFF2-40B4-BE49-F238E27FC236}">
                <a16:creationId xmlns:a16="http://schemas.microsoft.com/office/drawing/2014/main" id="{AF3683EA-4F92-36AA-4BB9-240034E5F1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14400"/>
            <a:ext cx="43735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669B420-9C49-3E9C-7D18-849A973E4E55}"/>
              </a:ext>
            </a:extLst>
          </p:cNvPr>
          <p:cNvSpPr>
            <a:spLocks noChangeArrowheads="1"/>
          </p:cNvSpPr>
          <p:nvPr/>
        </p:nvSpPr>
        <p:spPr bwMode="auto">
          <a:xfrm>
            <a:off x="1295400" y="946150"/>
            <a:ext cx="2484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Yosemite --- igneous plutonic granite</a:t>
            </a:r>
          </a:p>
        </p:txBody>
      </p:sp>
      <p:sp>
        <p:nvSpPr>
          <p:cNvPr id="5" name="Rectangle 4">
            <a:extLst>
              <a:ext uri="{FF2B5EF4-FFF2-40B4-BE49-F238E27FC236}">
                <a16:creationId xmlns:a16="http://schemas.microsoft.com/office/drawing/2014/main" id="{60DB8C10-97CB-F406-ADED-5AFD6E737839}"/>
              </a:ext>
            </a:extLst>
          </p:cNvPr>
          <p:cNvSpPr>
            <a:spLocks noChangeArrowheads="1"/>
          </p:cNvSpPr>
          <p:nvPr/>
        </p:nvSpPr>
        <p:spPr bwMode="auto">
          <a:xfrm>
            <a:off x="5105400" y="1066800"/>
            <a:ext cx="3616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Devils Tower --- igneous phonolite (low silica content) </a:t>
            </a:r>
          </a:p>
        </p:txBody>
      </p:sp>
      <p:sp>
        <p:nvSpPr>
          <p:cNvPr id="6" name="Rectangle 5">
            <a:extLst>
              <a:ext uri="{FF2B5EF4-FFF2-40B4-BE49-F238E27FC236}">
                <a16:creationId xmlns:a16="http://schemas.microsoft.com/office/drawing/2014/main" id="{B58299E7-B361-8212-384E-07E4BC569526}"/>
              </a:ext>
            </a:extLst>
          </p:cNvPr>
          <p:cNvSpPr>
            <a:spLocks noChangeArrowheads="1"/>
          </p:cNvSpPr>
          <p:nvPr/>
        </p:nvSpPr>
        <p:spPr bwMode="auto">
          <a:xfrm>
            <a:off x="3375025" y="4143375"/>
            <a:ext cx="2174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Uluru --- sedimentary sandstone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CD3D886-C59F-2686-2111-58F2F3513344}"/>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 Morphology</a:t>
            </a:r>
          </a:p>
        </p:txBody>
      </p:sp>
      <p:sp>
        <p:nvSpPr>
          <p:cNvPr id="234501" name="Text Box 5">
            <a:extLst>
              <a:ext uri="{FF2B5EF4-FFF2-40B4-BE49-F238E27FC236}">
                <a16:creationId xmlns:a16="http://schemas.microsoft.com/office/drawing/2014/main" id="{76987D99-057F-0E61-9BD2-1A1B04105926}"/>
              </a:ext>
            </a:extLst>
          </p:cNvPr>
          <p:cNvSpPr txBox="1">
            <a:spLocks noChangeArrowheads="1"/>
          </p:cNvSpPr>
          <p:nvPr/>
        </p:nvSpPr>
        <p:spPr bwMode="auto">
          <a:xfrm>
            <a:off x="381000" y="1050925"/>
            <a:ext cx="8382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Morphology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features caused by two large categories of processes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endogenic</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caused by/at/within the body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gravity (and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tectonics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volcanism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chemical reactions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exogenic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caused by external forces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impact cratering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solar wind sputtering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cosmic ray sputtering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life</a:t>
            </a:r>
          </a:p>
        </p:txBody>
      </p:sp>
      <p:pic>
        <p:nvPicPr>
          <p:cNvPr id="4" name="Picture 3" descr="Wave-in-Ocean.jpg">
            <a:extLst>
              <a:ext uri="{FF2B5EF4-FFF2-40B4-BE49-F238E27FC236}">
                <a16:creationId xmlns:a16="http://schemas.microsoft.com/office/drawing/2014/main" id="{AE0AC447-111C-1A24-3713-218F65E5AD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27238"/>
            <a:ext cx="34512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oon">
            <a:extLst>
              <a:ext uri="{FF2B5EF4-FFF2-40B4-BE49-F238E27FC236}">
                <a16:creationId xmlns:a16="http://schemas.microsoft.com/office/drawing/2014/main" id="{32BF4E2B-9EEE-24F6-CC7E-484358D21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548188"/>
            <a:ext cx="345122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moon">
            <a:extLst>
              <a:ext uri="{FF2B5EF4-FFF2-40B4-BE49-F238E27FC236}">
                <a16:creationId xmlns:a16="http://schemas.microsoft.com/office/drawing/2014/main" id="{802D7525-68F5-5F54-F860-FA8397B96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724400"/>
            <a:ext cx="230028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8D379BC-910A-51B9-7075-91CCA36F5ACC}"/>
              </a:ext>
            </a:extLst>
          </p:cNvPr>
          <p:cNvSpPr>
            <a:spLocks noChangeArrowheads="1"/>
          </p:cNvSpPr>
          <p:nvPr/>
        </p:nvSpPr>
        <p:spPr bwMode="auto">
          <a:xfrm>
            <a:off x="6789738" y="47244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2 km crater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30X Hiroshima </a:t>
            </a:r>
          </a:p>
        </p:txBody>
      </p:sp>
    </p:spTree>
    <p:extLst>
      <p:ext uri="{BB962C8B-B14F-4D97-AF65-F5344CB8AC3E}">
        <p14:creationId xmlns:p14="http://schemas.microsoft.com/office/powerpoint/2010/main" val="3473757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4501">
                                            <p:txEl>
                                              <p:pRg st="0" end="0"/>
                                            </p:txEl>
                                          </p:spTgt>
                                        </p:tgtEl>
                                        <p:attrNameLst>
                                          <p:attrName>style.visibility</p:attrName>
                                        </p:attrNameLst>
                                      </p:cBhvr>
                                      <p:to>
                                        <p:strVal val="visible"/>
                                      </p:to>
                                    </p:set>
                                    <p:animEffect transition="in" filter="fade">
                                      <p:cBhvr>
                                        <p:cTn id="7" dur="2000"/>
                                        <p:tgtEl>
                                          <p:spTgt spid="2345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4501">
                                            <p:txEl>
                                              <p:pRg st="2" end="2"/>
                                            </p:txEl>
                                          </p:spTgt>
                                        </p:tgtEl>
                                        <p:attrNameLst>
                                          <p:attrName>style.visibility</p:attrName>
                                        </p:attrNameLst>
                                      </p:cBhvr>
                                      <p:to>
                                        <p:strVal val="visible"/>
                                      </p:to>
                                    </p:set>
                                    <p:animEffect transition="in" filter="fade">
                                      <p:cBhvr>
                                        <p:cTn id="12" dur="2000"/>
                                        <p:tgtEl>
                                          <p:spTgt spid="23450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4501">
                                            <p:txEl>
                                              <p:pRg st="11" end="11"/>
                                            </p:txEl>
                                          </p:spTgt>
                                        </p:tgtEl>
                                        <p:attrNameLst>
                                          <p:attrName>style.visibility</p:attrName>
                                        </p:attrNameLst>
                                      </p:cBhvr>
                                      <p:to>
                                        <p:strVal val="visible"/>
                                      </p:to>
                                    </p:set>
                                    <p:animEffect transition="in" filter="fade">
                                      <p:cBhvr>
                                        <p:cTn id="17" dur="2000"/>
                                        <p:tgtEl>
                                          <p:spTgt spid="234501">
                                            <p:txEl>
                                              <p:pRg st="11" end="1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4501">
                                            <p:txEl>
                                              <p:pRg st="4" end="4"/>
                                            </p:txEl>
                                          </p:spTgt>
                                        </p:tgtEl>
                                        <p:attrNameLst>
                                          <p:attrName>style.visibility</p:attrName>
                                        </p:attrNameLst>
                                      </p:cBhvr>
                                      <p:to>
                                        <p:strVal val="visible"/>
                                      </p:to>
                                    </p:set>
                                    <p:animEffect transition="in" filter="fade">
                                      <p:cBhvr>
                                        <p:cTn id="27" dur="2000"/>
                                        <p:tgtEl>
                                          <p:spTgt spid="23450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4501">
                                            <p:txEl>
                                              <p:pRg st="5" end="5"/>
                                            </p:txEl>
                                          </p:spTgt>
                                        </p:tgtEl>
                                        <p:attrNameLst>
                                          <p:attrName>style.visibility</p:attrName>
                                        </p:attrNameLst>
                                      </p:cBhvr>
                                      <p:to>
                                        <p:strVal val="visible"/>
                                      </p:to>
                                    </p:set>
                                    <p:animEffect transition="in" filter="fade">
                                      <p:cBhvr>
                                        <p:cTn id="30" dur="2000"/>
                                        <p:tgtEl>
                                          <p:spTgt spid="234501">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501">
                                            <p:txEl>
                                              <p:pRg st="6" end="6"/>
                                            </p:txEl>
                                          </p:spTgt>
                                        </p:tgtEl>
                                        <p:attrNameLst>
                                          <p:attrName>style.visibility</p:attrName>
                                        </p:attrNameLst>
                                      </p:cBhvr>
                                      <p:to>
                                        <p:strVal val="visible"/>
                                      </p:to>
                                    </p:set>
                                    <p:animEffect transition="in" filter="fade">
                                      <p:cBhvr>
                                        <p:cTn id="33" dur="2000"/>
                                        <p:tgtEl>
                                          <p:spTgt spid="234501">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4501">
                                            <p:txEl>
                                              <p:pRg st="7" end="7"/>
                                            </p:txEl>
                                          </p:spTgt>
                                        </p:tgtEl>
                                        <p:attrNameLst>
                                          <p:attrName>style.visibility</p:attrName>
                                        </p:attrNameLst>
                                      </p:cBhvr>
                                      <p:to>
                                        <p:strVal val="visible"/>
                                      </p:to>
                                    </p:set>
                                    <p:animEffect transition="in" filter="fade">
                                      <p:cBhvr>
                                        <p:cTn id="36" dur="2000"/>
                                        <p:tgtEl>
                                          <p:spTgt spid="234501">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34501">
                                            <p:txEl>
                                              <p:pRg st="8" end="8"/>
                                            </p:txEl>
                                          </p:spTgt>
                                        </p:tgtEl>
                                        <p:attrNameLst>
                                          <p:attrName>style.visibility</p:attrName>
                                        </p:attrNameLst>
                                      </p:cBhvr>
                                      <p:to>
                                        <p:strVal val="visible"/>
                                      </p:to>
                                    </p:set>
                                    <p:animEffect transition="in" filter="fade">
                                      <p:cBhvr>
                                        <p:cTn id="39" dur="2000"/>
                                        <p:tgtEl>
                                          <p:spTgt spid="234501">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34501">
                                            <p:txEl>
                                              <p:pRg st="9" end="9"/>
                                            </p:txEl>
                                          </p:spTgt>
                                        </p:tgtEl>
                                        <p:attrNameLst>
                                          <p:attrName>style.visibility</p:attrName>
                                        </p:attrNameLst>
                                      </p:cBhvr>
                                      <p:to>
                                        <p:strVal val="visible"/>
                                      </p:to>
                                    </p:set>
                                    <p:animEffect transition="in" filter="fade">
                                      <p:cBhvr>
                                        <p:cTn id="42" dur="2000"/>
                                        <p:tgtEl>
                                          <p:spTgt spid="234501">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0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0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34501">
                                            <p:txEl>
                                              <p:pRg st="13" end="13"/>
                                            </p:txEl>
                                          </p:spTgt>
                                        </p:tgtEl>
                                        <p:attrNameLst>
                                          <p:attrName>style.visibility</p:attrName>
                                        </p:attrNameLst>
                                      </p:cBhvr>
                                      <p:to>
                                        <p:strVal val="visible"/>
                                      </p:to>
                                    </p:set>
                                    <p:animEffect transition="in" filter="fade">
                                      <p:cBhvr>
                                        <p:cTn id="62" dur="2000"/>
                                        <p:tgtEl>
                                          <p:spTgt spid="234501">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34501">
                                            <p:txEl>
                                              <p:pRg st="14" end="14"/>
                                            </p:txEl>
                                          </p:spTgt>
                                        </p:tgtEl>
                                        <p:attrNameLst>
                                          <p:attrName>style.visibility</p:attrName>
                                        </p:attrNameLst>
                                      </p:cBhvr>
                                      <p:to>
                                        <p:strVal val="visible"/>
                                      </p:to>
                                    </p:set>
                                    <p:animEffect transition="in" filter="fade">
                                      <p:cBhvr>
                                        <p:cTn id="65" dur="2000"/>
                                        <p:tgtEl>
                                          <p:spTgt spid="234501">
                                            <p:txEl>
                                              <p:pRg st="14" end="14"/>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34501">
                                            <p:txEl>
                                              <p:pRg st="15" end="15"/>
                                            </p:txEl>
                                          </p:spTgt>
                                        </p:tgtEl>
                                        <p:attrNameLst>
                                          <p:attrName>style.visibility</p:attrName>
                                        </p:attrNameLst>
                                      </p:cBhvr>
                                      <p:to>
                                        <p:strVal val="visible"/>
                                      </p:to>
                                    </p:set>
                                    <p:animEffect transition="in" filter="fade">
                                      <p:cBhvr>
                                        <p:cTn id="68" dur="2000"/>
                                        <p:tgtEl>
                                          <p:spTgt spid="234501">
                                            <p:txEl>
                                              <p:pRg st="15" end="1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34501">
                                            <p:txEl>
                                              <p:pRg st="16" end="16"/>
                                            </p:txEl>
                                          </p:spTgt>
                                        </p:tgtEl>
                                        <p:attrNameLst>
                                          <p:attrName>style.visibility</p:attrName>
                                        </p:attrNameLst>
                                      </p:cBhvr>
                                      <p:to>
                                        <p:strVal val="visible"/>
                                      </p:to>
                                    </p:set>
                                    <p:animEffect transition="in" filter="fade">
                                      <p:cBhvr>
                                        <p:cTn id="71" dur="2000"/>
                                        <p:tgtEl>
                                          <p:spTgt spid="23450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3F4F9F77-F0CF-76C8-2ED0-42539D15EB03}"/>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Surfaces via Gravity</a:t>
            </a:r>
          </a:p>
        </p:txBody>
      </p:sp>
      <p:sp>
        <p:nvSpPr>
          <p:cNvPr id="256003" name="Text Box 3">
            <a:extLst>
              <a:ext uri="{FF2B5EF4-FFF2-40B4-BE49-F238E27FC236}">
                <a16:creationId xmlns:a16="http://schemas.microsoft.com/office/drawing/2014/main" id="{8FD0EC60-6702-B3EC-A00E-79A292454D89}"/>
              </a:ext>
            </a:extLst>
          </p:cNvPr>
          <p:cNvSpPr txBox="1">
            <a:spLocks noChangeArrowheads="1"/>
          </p:cNvSpPr>
          <p:nvPr/>
        </p:nvSpPr>
        <p:spPr bwMode="auto">
          <a:xfrm>
            <a:off x="304800" y="838200"/>
            <a:ext cx="8763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gravity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lowest energy configuration for matter is spherical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small bodies can maintain non-spherical shape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large bodies have polar flattening due to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downhill slides lead to rounding …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angle of repose</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depends 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type of material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size of grains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shape of grains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shaking/quaking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 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always predictable … landslides, avalanches, glaciers, lava flows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4" name="Picture 3" descr="opo9616b.jpg">
            <a:extLst>
              <a:ext uri="{FF2B5EF4-FFF2-40B4-BE49-F238E27FC236}">
                <a16:creationId xmlns:a16="http://schemas.microsoft.com/office/drawing/2014/main" id="{F7DAB73B-EFA7-A7EB-6F65-D4882F2965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98525"/>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03">
                                            <p:txEl>
                                              <p:pRg st="2" end="2"/>
                                            </p:txEl>
                                          </p:spTgt>
                                        </p:tgtEl>
                                        <p:attrNameLst>
                                          <p:attrName>style.visibility</p:attrName>
                                        </p:attrNameLst>
                                      </p:cBhvr>
                                      <p:to>
                                        <p:strVal val="visible"/>
                                      </p:to>
                                    </p:set>
                                    <p:animEffect transition="in" filter="fade">
                                      <p:cBhvr>
                                        <p:cTn id="7" dur="2000"/>
                                        <p:tgtEl>
                                          <p:spTgt spid="25600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6003">
                                            <p:txEl>
                                              <p:pRg st="4" end="4"/>
                                            </p:txEl>
                                          </p:spTgt>
                                        </p:tgtEl>
                                        <p:attrNameLst>
                                          <p:attrName>style.visibility</p:attrName>
                                        </p:attrNameLst>
                                      </p:cBhvr>
                                      <p:to>
                                        <p:strVal val="visible"/>
                                      </p:to>
                                    </p:set>
                                    <p:animEffect transition="in" filter="fade">
                                      <p:cBhvr>
                                        <p:cTn id="17" dur="2000"/>
                                        <p:tgtEl>
                                          <p:spTgt spid="25600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6003">
                                            <p:txEl>
                                              <p:pRg st="5" end="5"/>
                                            </p:txEl>
                                          </p:spTgt>
                                        </p:tgtEl>
                                        <p:attrNameLst>
                                          <p:attrName>style.visibility</p:attrName>
                                        </p:attrNameLst>
                                      </p:cBhvr>
                                      <p:to>
                                        <p:strVal val="visible"/>
                                      </p:to>
                                    </p:set>
                                    <p:animEffect transition="in" filter="fade">
                                      <p:cBhvr>
                                        <p:cTn id="22" dur="2000"/>
                                        <p:tgtEl>
                                          <p:spTgt spid="25600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6003">
                                            <p:txEl>
                                              <p:pRg st="7" end="7"/>
                                            </p:txEl>
                                          </p:spTgt>
                                        </p:tgtEl>
                                        <p:attrNameLst>
                                          <p:attrName>style.visibility</p:attrName>
                                        </p:attrNameLst>
                                      </p:cBhvr>
                                      <p:to>
                                        <p:strVal val="visible"/>
                                      </p:to>
                                    </p:set>
                                    <p:animEffect transition="in" filter="fade">
                                      <p:cBhvr>
                                        <p:cTn id="27" dur="2000"/>
                                        <p:tgtEl>
                                          <p:spTgt spid="256003">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56003">
                                            <p:txEl>
                                              <p:pRg st="9" end="9"/>
                                            </p:txEl>
                                          </p:spTgt>
                                        </p:tgtEl>
                                        <p:attrNameLst>
                                          <p:attrName>style.visibility</p:attrName>
                                        </p:attrNameLst>
                                      </p:cBhvr>
                                      <p:to>
                                        <p:strVal val="visible"/>
                                      </p:to>
                                    </p:set>
                                    <p:animEffect transition="in" filter="fade">
                                      <p:cBhvr>
                                        <p:cTn id="32" dur="2000"/>
                                        <p:tgtEl>
                                          <p:spTgt spid="25600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56003">
                                            <p:txEl>
                                              <p:pRg st="10" end="10"/>
                                            </p:txEl>
                                          </p:spTgt>
                                        </p:tgtEl>
                                        <p:attrNameLst>
                                          <p:attrName>style.visibility</p:attrName>
                                        </p:attrNameLst>
                                      </p:cBhvr>
                                      <p:to>
                                        <p:strVal val="visible"/>
                                      </p:to>
                                    </p:set>
                                    <p:animEffect transition="in" filter="fade">
                                      <p:cBhvr>
                                        <p:cTn id="35" dur="2000"/>
                                        <p:tgtEl>
                                          <p:spTgt spid="25600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6003">
                                            <p:txEl>
                                              <p:pRg st="11" end="11"/>
                                            </p:txEl>
                                          </p:spTgt>
                                        </p:tgtEl>
                                        <p:attrNameLst>
                                          <p:attrName>style.visibility</p:attrName>
                                        </p:attrNameLst>
                                      </p:cBhvr>
                                      <p:to>
                                        <p:strVal val="visible"/>
                                      </p:to>
                                    </p:set>
                                    <p:animEffect transition="in" filter="fade">
                                      <p:cBhvr>
                                        <p:cTn id="38" dur="2000"/>
                                        <p:tgtEl>
                                          <p:spTgt spid="256003">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56003">
                                            <p:txEl>
                                              <p:pRg st="12" end="12"/>
                                            </p:txEl>
                                          </p:spTgt>
                                        </p:tgtEl>
                                        <p:attrNameLst>
                                          <p:attrName>style.visibility</p:attrName>
                                        </p:attrNameLst>
                                      </p:cBhvr>
                                      <p:to>
                                        <p:strVal val="visible"/>
                                      </p:to>
                                    </p:set>
                                    <p:animEffect transition="in" filter="fade">
                                      <p:cBhvr>
                                        <p:cTn id="41" dur="2000"/>
                                        <p:tgtEl>
                                          <p:spTgt spid="256003">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56003">
                                            <p:txEl>
                                              <p:pRg st="13" end="13"/>
                                            </p:txEl>
                                          </p:spTgt>
                                        </p:tgtEl>
                                        <p:attrNameLst>
                                          <p:attrName>style.visibility</p:attrName>
                                        </p:attrNameLst>
                                      </p:cBhvr>
                                      <p:to>
                                        <p:strVal val="visible"/>
                                      </p:to>
                                    </p:set>
                                    <p:animEffect transition="in" filter="fade">
                                      <p:cBhvr>
                                        <p:cTn id="44" dur="2000"/>
                                        <p:tgtEl>
                                          <p:spTgt spid="256003">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56003">
                                            <p:txEl>
                                              <p:pRg st="14" end="14"/>
                                            </p:txEl>
                                          </p:spTgt>
                                        </p:tgtEl>
                                        <p:attrNameLst>
                                          <p:attrName>style.visibility</p:attrName>
                                        </p:attrNameLst>
                                      </p:cBhvr>
                                      <p:to>
                                        <p:strVal val="visible"/>
                                      </p:to>
                                    </p:set>
                                    <p:animEffect transition="in" filter="fade">
                                      <p:cBhvr>
                                        <p:cTn id="47" dur="2000"/>
                                        <p:tgtEl>
                                          <p:spTgt spid="256003">
                                            <p:txEl>
                                              <p:pRg st="14" end="1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6003">
                                            <p:txEl>
                                              <p:pRg st="16" end="16"/>
                                            </p:txEl>
                                          </p:spTgt>
                                        </p:tgtEl>
                                        <p:attrNameLst>
                                          <p:attrName>style.visibility</p:attrName>
                                        </p:attrNameLst>
                                      </p:cBhvr>
                                      <p:to>
                                        <p:strVal val="visible"/>
                                      </p:to>
                                    </p:set>
                                    <p:animEffect transition="in" filter="fade">
                                      <p:cBhvr>
                                        <p:cTn id="52" dur="2000"/>
                                        <p:tgtEl>
                                          <p:spTgt spid="2560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EE8EADD3-EEDF-0971-4ECE-FBEF090605A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Surfaces via Tectonics</a:t>
            </a:r>
          </a:p>
        </p:txBody>
      </p:sp>
      <p:sp>
        <p:nvSpPr>
          <p:cNvPr id="257027" name="Text Box 3">
            <a:extLst>
              <a:ext uri="{FF2B5EF4-FFF2-40B4-BE49-F238E27FC236}">
                <a16:creationId xmlns:a16="http://schemas.microsoft.com/office/drawing/2014/main" id="{7CF48C87-6673-6DE4-6C54-C0795EB782E6}"/>
              </a:ext>
            </a:extLst>
          </p:cNvPr>
          <p:cNvSpPr txBox="1">
            <a:spLocks noChangeArrowheads="1"/>
          </p:cNvSpPr>
          <p:nvPr/>
        </p:nvSpPr>
        <p:spPr bwMode="auto">
          <a:xfrm>
            <a:off x="381000" y="685800"/>
            <a:ext cx="86106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tectonics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any crustal deformation caused by surface motion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shrinkage from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ago … Mercury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added lava weight … mare on Moon, coronae on Venus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added ice weight … Antarctica, polar caps on Mars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orogenesis … mountain building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folding --- bent/flipped over layers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faulting --- snapping/breaking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tensional stress … vertical motion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normal faults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compressional stress … vertical motion  reverse faults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plates grinding horizontally  strike-slip faults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tectonic features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Mercury, (Venus), Earth, Moon, (Mars), Europa, Titan?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folds/faults	plate boundaries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grabens		long block of crust that has been dropped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horsts		long block of crust that has been uplifted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scarps		steep cliffs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rilles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linear or curved fault line/lava tube collapses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plate tectonics now seen on Earth (maybe Mercury)</a:t>
            </a:r>
            <a:endPar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pic>
        <p:nvPicPr>
          <p:cNvPr id="141315" name="Picture 4" descr="antarctica">
            <a:extLst>
              <a:ext uri="{FF2B5EF4-FFF2-40B4-BE49-F238E27FC236}">
                <a16:creationId xmlns:a16="http://schemas.microsoft.com/office/drawing/2014/main" id="{4E6B1266-638C-90A6-AFEF-EAC465481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1371600"/>
            <a:ext cx="1955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animEffect transition="in" filter="fade">
                                      <p:cBhvr>
                                        <p:cTn id="7" dur="2000"/>
                                        <p:tgtEl>
                                          <p:spTgt spid="257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7027">
                                            <p:txEl>
                                              <p:pRg st="1" end="1"/>
                                            </p:txEl>
                                          </p:spTgt>
                                        </p:tgtEl>
                                        <p:attrNameLst>
                                          <p:attrName>style.visibility</p:attrName>
                                        </p:attrNameLst>
                                      </p:cBhvr>
                                      <p:to>
                                        <p:strVal val="visible"/>
                                      </p:to>
                                    </p:set>
                                    <p:animEffect transition="in" filter="fade">
                                      <p:cBhvr>
                                        <p:cTn id="12" dur="2000"/>
                                        <p:tgtEl>
                                          <p:spTgt spid="257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7027">
                                            <p:txEl>
                                              <p:pRg st="2" end="2"/>
                                            </p:txEl>
                                          </p:spTgt>
                                        </p:tgtEl>
                                        <p:attrNameLst>
                                          <p:attrName>style.visibility</p:attrName>
                                        </p:attrNameLst>
                                      </p:cBhvr>
                                      <p:to>
                                        <p:strVal val="visible"/>
                                      </p:to>
                                    </p:set>
                                    <p:animEffect transition="in" filter="fade">
                                      <p:cBhvr>
                                        <p:cTn id="17" dur="2000"/>
                                        <p:tgtEl>
                                          <p:spTgt spid="257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027">
                                            <p:txEl>
                                              <p:pRg st="3" end="3"/>
                                            </p:txEl>
                                          </p:spTgt>
                                        </p:tgtEl>
                                        <p:attrNameLst>
                                          <p:attrName>style.visibility</p:attrName>
                                        </p:attrNameLst>
                                      </p:cBhvr>
                                      <p:to>
                                        <p:strVal val="visible"/>
                                      </p:to>
                                    </p:set>
                                    <p:animEffect transition="in" filter="fade">
                                      <p:cBhvr>
                                        <p:cTn id="22" dur="2000"/>
                                        <p:tgtEl>
                                          <p:spTgt spid="25702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1315"/>
                                        </p:tgtEl>
                                        <p:attrNameLst>
                                          <p:attrName>style.visibility</p:attrName>
                                        </p:attrNameLst>
                                      </p:cBhvr>
                                      <p:to>
                                        <p:strVal val="visible"/>
                                      </p:to>
                                    </p:set>
                                    <p:animEffect transition="in" filter="fade">
                                      <p:cBhvr>
                                        <p:cTn id="25" dur="2000"/>
                                        <p:tgtEl>
                                          <p:spTgt spid="1413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7027">
                                            <p:txEl>
                                              <p:pRg st="4" end="4"/>
                                            </p:txEl>
                                          </p:spTgt>
                                        </p:tgtEl>
                                        <p:attrNameLst>
                                          <p:attrName>style.visibility</p:attrName>
                                        </p:attrNameLst>
                                      </p:cBhvr>
                                      <p:to>
                                        <p:strVal val="visible"/>
                                      </p:to>
                                    </p:set>
                                    <p:animEffect transition="in" filter="fade">
                                      <p:cBhvr>
                                        <p:cTn id="30" dur="2000"/>
                                        <p:tgtEl>
                                          <p:spTgt spid="2570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7027">
                                            <p:txEl>
                                              <p:pRg st="5" end="5"/>
                                            </p:txEl>
                                          </p:spTgt>
                                        </p:tgtEl>
                                        <p:attrNameLst>
                                          <p:attrName>style.visibility</p:attrName>
                                        </p:attrNameLst>
                                      </p:cBhvr>
                                      <p:to>
                                        <p:strVal val="visible"/>
                                      </p:to>
                                    </p:set>
                                    <p:animEffect transition="in" filter="fade">
                                      <p:cBhvr>
                                        <p:cTn id="35" dur="2000"/>
                                        <p:tgtEl>
                                          <p:spTgt spid="257027">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7027">
                                            <p:txEl>
                                              <p:pRg st="6" end="6"/>
                                            </p:txEl>
                                          </p:spTgt>
                                        </p:tgtEl>
                                        <p:attrNameLst>
                                          <p:attrName>style.visibility</p:attrName>
                                        </p:attrNameLst>
                                      </p:cBhvr>
                                      <p:to>
                                        <p:strVal val="visible"/>
                                      </p:to>
                                    </p:set>
                                    <p:animEffect transition="in" filter="fade">
                                      <p:cBhvr>
                                        <p:cTn id="38" dur="2000"/>
                                        <p:tgtEl>
                                          <p:spTgt spid="25702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7027">
                                            <p:txEl>
                                              <p:pRg st="7" end="7"/>
                                            </p:txEl>
                                          </p:spTgt>
                                        </p:tgtEl>
                                        <p:attrNameLst>
                                          <p:attrName>style.visibility</p:attrName>
                                        </p:attrNameLst>
                                      </p:cBhvr>
                                      <p:to>
                                        <p:strVal val="visible"/>
                                      </p:to>
                                    </p:set>
                                    <p:animEffect transition="in" filter="fade">
                                      <p:cBhvr>
                                        <p:cTn id="43" dur="2000"/>
                                        <p:tgtEl>
                                          <p:spTgt spid="257027">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57027">
                                            <p:txEl>
                                              <p:pRg st="8" end="8"/>
                                            </p:txEl>
                                          </p:spTgt>
                                        </p:tgtEl>
                                        <p:attrNameLst>
                                          <p:attrName>style.visibility</p:attrName>
                                        </p:attrNameLst>
                                      </p:cBhvr>
                                      <p:to>
                                        <p:strVal val="visible"/>
                                      </p:to>
                                    </p:set>
                                    <p:animEffect transition="in" filter="fade">
                                      <p:cBhvr>
                                        <p:cTn id="46" dur="2000"/>
                                        <p:tgtEl>
                                          <p:spTgt spid="257027">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57027">
                                            <p:txEl>
                                              <p:pRg st="9" end="9"/>
                                            </p:txEl>
                                          </p:spTgt>
                                        </p:tgtEl>
                                        <p:attrNameLst>
                                          <p:attrName>style.visibility</p:attrName>
                                        </p:attrNameLst>
                                      </p:cBhvr>
                                      <p:to>
                                        <p:strVal val="visible"/>
                                      </p:to>
                                    </p:set>
                                    <p:animEffect transition="in" filter="fade">
                                      <p:cBhvr>
                                        <p:cTn id="49" dur="2000"/>
                                        <p:tgtEl>
                                          <p:spTgt spid="257027">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7027">
                                            <p:txEl>
                                              <p:pRg st="11" end="11"/>
                                            </p:txEl>
                                          </p:spTgt>
                                        </p:tgtEl>
                                        <p:attrNameLst>
                                          <p:attrName>style.visibility</p:attrName>
                                        </p:attrNameLst>
                                      </p:cBhvr>
                                      <p:to>
                                        <p:strVal val="visible"/>
                                      </p:to>
                                    </p:set>
                                    <p:animEffect transition="in" filter="fade">
                                      <p:cBhvr>
                                        <p:cTn id="54" dur="2000"/>
                                        <p:tgtEl>
                                          <p:spTgt spid="257027">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57027">
                                            <p:txEl>
                                              <p:pRg st="12" end="12"/>
                                            </p:txEl>
                                          </p:spTgt>
                                        </p:tgtEl>
                                        <p:attrNameLst>
                                          <p:attrName>style.visibility</p:attrName>
                                        </p:attrNameLst>
                                      </p:cBhvr>
                                      <p:to>
                                        <p:strVal val="visible"/>
                                      </p:to>
                                    </p:set>
                                    <p:animEffect transition="in" filter="fade">
                                      <p:cBhvr>
                                        <p:cTn id="59" dur="2000"/>
                                        <p:tgtEl>
                                          <p:spTgt spid="257027">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57027">
                                            <p:txEl>
                                              <p:pRg st="13" end="13"/>
                                            </p:txEl>
                                          </p:spTgt>
                                        </p:tgtEl>
                                        <p:attrNameLst>
                                          <p:attrName>style.visibility</p:attrName>
                                        </p:attrNameLst>
                                      </p:cBhvr>
                                      <p:to>
                                        <p:strVal val="visible"/>
                                      </p:to>
                                    </p:set>
                                    <p:animEffect transition="in" filter="fade">
                                      <p:cBhvr>
                                        <p:cTn id="62" dur="2000"/>
                                        <p:tgtEl>
                                          <p:spTgt spid="257027">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57027">
                                            <p:txEl>
                                              <p:pRg st="14" end="14"/>
                                            </p:txEl>
                                          </p:spTgt>
                                        </p:tgtEl>
                                        <p:attrNameLst>
                                          <p:attrName>style.visibility</p:attrName>
                                        </p:attrNameLst>
                                      </p:cBhvr>
                                      <p:to>
                                        <p:strVal val="visible"/>
                                      </p:to>
                                    </p:set>
                                    <p:animEffect transition="in" filter="fade">
                                      <p:cBhvr>
                                        <p:cTn id="65" dur="2000"/>
                                        <p:tgtEl>
                                          <p:spTgt spid="257027">
                                            <p:txEl>
                                              <p:pRg st="14" end="14"/>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57027">
                                            <p:txEl>
                                              <p:pRg st="15" end="15"/>
                                            </p:txEl>
                                          </p:spTgt>
                                        </p:tgtEl>
                                        <p:attrNameLst>
                                          <p:attrName>style.visibility</p:attrName>
                                        </p:attrNameLst>
                                      </p:cBhvr>
                                      <p:to>
                                        <p:strVal val="visible"/>
                                      </p:to>
                                    </p:set>
                                    <p:animEffect transition="in" filter="fade">
                                      <p:cBhvr>
                                        <p:cTn id="68" dur="2000"/>
                                        <p:tgtEl>
                                          <p:spTgt spid="257027">
                                            <p:txEl>
                                              <p:pRg st="15" end="1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57027">
                                            <p:txEl>
                                              <p:pRg st="16" end="16"/>
                                            </p:txEl>
                                          </p:spTgt>
                                        </p:tgtEl>
                                        <p:attrNameLst>
                                          <p:attrName>style.visibility</p:attrName>
                                        </p:attrNameLst>
                                      </p:cBhvr>
                                      <p:to>
                                        <p:strVal val="visible"/>
                                      </p:to>
                                    </p:set>
                                    <p:animEffect transition="in" filter="fade">
                                      <p:cBhvr>
                                        <p:cTn id="71" dur="2000"/>
                                        <p:tgtEl>
                                          <p:spTgt spid="257027">
                                            <p:txEl>
                                              <p:pRg st="16" end="1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7027">
                                            <p:txEl>
                                              <p:pRg st="17" end="17"/>
                                            </p:txEl>
                                          </p:spTgt>
                                        </p:tgtEl>
                                        <p:attrNameLst>
                                          <p:attrName>style.visibility</p:attrName>
                                        </p:attrNameLst>
                                      </p:cBhvr>
                                      <p:to>
                                        <p:strVal val="visible"/>
                                      </p:to>
                                    </p:set>
                                    <p:animEffect transition="in" filter="fade">
                                      <p:cBhvr>
                                        <p:cTn id="76" dur="2000"/>
                                        <p:tgtEl>
                                          <p:spTgt spid="25702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498E19DD-28C1-2077-B7DF-6A77D50DCD4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Surfaces via Volcanism</a:t>
            </a:r>
          </a:p>
        </p:txBody>
      </p:sp>
      <p:sp>
        <p:nvSpPr>
          <p:cNvPr id="58371" name="Text Box 3">
            <a:extLst>
              <a:ext uri="{FF2B5EF4-FFF2-40B4-BE49-F238E27FC236}">
                <a16:creationId xmlns:a16="http://schemas.microsoft.com/office/drawing/2014/main" id="{E74B864B-7E4D-6CF6-A844-80048A51744E}"/>
              </a:ext>
            </a:extLst>
          </p:cNvPr>
          <p:cNvSpPr txBox="1">
            <a:spLocks noChangeArrowheads="1"/>
          </p:cNvSpPr>
          <p:nvPr/>
        </p:nvSpPr>
        <p:spPr bwMode="auto">
          <a:xfrm>
            <a:off x="304800" y="762000"/>
            <a:ext cx="86106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volcanism</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when magma breaks through the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magma heated to liquid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accretion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differentiation of heavy and light material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tidal interaction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radioactivity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explosive eruptions when gases bubble out faster than oozing can occur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gases: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(70-90%),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Io: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Enceladus: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geysers heated by magma that has not (yet) been seen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Pluto: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volcanic features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Venus, Earth, Mars, Io, Enceladus, Triton, Titan?, Pluto?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lava plains		lunar maria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shield volcano	gentle slope, low viscosity lava  </a:t>
            </a: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Oly Mons, Mauna Loa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cinder cones	sharp slope set by angle of repose, pyroclastic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composite cones	some lava, some pyroclasts  </a:t>
            </a: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Vesuvius, Etna, St. Helens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craters		small … pressure support fails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calderas		large … collapse of entire magma chamber</a:t>
            </a:r>
          </a:p>
        </p:txBody>
      </p:sp>
      <p:pic>
        <p:nvPicPr>
          <p:cNvPr id="143363" name="Picture 3" descr="io-volcano1.jpg">
            <a:extLst>
              <a:ext uri="{FF2B5EF4-FFF2-40B4-BE49-F238E27FC236}">
                <a16:creationId xmlns:a16="http://schemas.microsoft.com/office/drawing/2014/main" id="{2475B214-321B-9AE1-2949-DDB9F7786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762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fade">
                                      <p:cBhvr>
                                        <p:cTn id="12" dur="2000"/>
                                        <p:tgtEl>
                                          <p:spTgt spid="5837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2000"/>
                                        <p:tgtEl>
                                          <p:spTgt spid="5837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8371">
                                            <p:txEl>
                                              <p:pRg st="3" end="3"/>
                                            </p:txEl>
                                          </p:spTgt>
                                        </p:tgtEl>
                                        <p:attrNameLst>
                                          <p:attrName>style.visibility</p:attrName>
                                        </p:attrNameLst>
                                      </p:cBhvr>
                                      <p:to>
                                        <p:strVal val="visible"/>
                                      </p:to>
                                    </p:set>
                                    <p:animEffect transition="in" filter="fade">
                                      <p:cBhvr>
                                        <p:cTn id="18" dur="2000"/>
                                        <p:tgtEl>
                                          <p:spTgt spid="5837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8371">
                                            <p:txEl>
                                              <p:pRg st="4" end="4"/>
                                            </p:txEl>
                                          </p:spTgt>
                                        </p:tgtEl>
                                        <p:attrNameLst>
                                          <p:attrName>style.visibility</p:attrName>
                                        </p:attrNameLst>
                                      </p:cBhvr>
                                      <p:to>
                                        <p:strVal val="visible"/>
                                      </p:to>
                                    </p:set>
                                    <p:animEffect transition="in" filter="fade">
                                      <p:cBhvr>
                                        <p:cTn id="21" dur="2000"/>
                                        <p:tgtEl>
                                          <p:spTgt spid="5837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8371">
                                            <p:txEl>
                                              <p:pRg st="5" end="5"/>
                                            </p:txEl>
                                          </p:spTgt>
                                        </p:tgtEl>
                                        <p:attrNameLst>
                                          <p:attrName>style.visibility</p:attrName>
                                        </p:attrNameLst>
                                      </p:cBhvr>
                                      <p:to>
                                        <p:strVal val="visible"/>
                                      </p:to>
                                    </p:set>
                                    <p:animEffect transition="in" filter="fade">
                                      <p:cBhvr>
                                        <p:cTn id="24" dur="2000"/>
                                        <p:tgtEl>
                                          <p:spTgt spid="58371">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58371">
                                            <p:txEl>
                                              <p:pRg st="6" end="6"/>
                                            </p:txEl>
                                          </p:spTgt>
                                        </p:tgtEl>
                                        <p:attrNameLst>
                                          <p:attrName>style.visibility</p:attrName>
                                        </p:attrNameLst>
                                      </p:cBhvr>
                                      <p:to>
                                        <p:strVal val="visible"/>
                                      </p:to>
                                    </p:set>
                                    <p:animEffect transition="in" filter="fade">
                                      <p:cBhvr>
                                        <p:cTn id="29" dur="2000"/>
                                        <p:tgtEl>
                                          <p:spTgt spid="58371">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8371">
                                            <p:txEl>
                                              <p:pRg st="7" end="7"/>
                                            </p:txEl>
                                          </p:spTgt>
                                        </p:tgtEl>
                                        <p:attrNameLst>
                                          <p:attrName>style.visibility</p:attrName>
                                        </p:attrNameLst>
                                      </p:cBhvr>
                                      <p:to>
                                        <p:strVal val="visible"/>
                                      </p:to>
                                    </p:set>
                                    <p:animEffect transition="in" filter="fade">
                                      <p:cBhvr>
                                        <p:cTn id="34" dur="2000"/>
                                        <p:tgtEl>
                                          <p:spTgt spid="58371">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8371">
                                            <p:txEl>
                                              <p:pRg st="8" end="8"/>
                                            </p:txEl>
                                          </p:spTgt>
                                        </p:tgtEl>
                                        <p:attrNameLst>
                                          <p:attrName>style.visibility</p:attrName>
                                        </p:attrNameLst>
                                      </p:cBhvr>
                                      <p:to>
                                        <p:strVal val="visible"/>
                                      </p:to>
                                    </p:set>
                                    <p:animEffect transition="in" filter="fade">
                                      <p:cBhvr>
                                        <p:cTn id="39" dur="2000"/>
                                        <p:tgtEl>
                                          <p:spTgt spid="58371">
                                            <p:txEl>
                                              <p:pRg st="8" end="8"/>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58371">
                                            <p:txEl>
                                              <p:pRg st="9" end="9"/>
                                            </p:txEl>
                                          </p:spTgt>
                                        </p:tgtEl>
                                        <p:attrNameLst>
                                          <p:attrName>style.visibility</p:attrName>
                                        </p:attrNameLst>
                                      </p:cBhvr>
                                      <p:to>
                                        <p:strVal val="visible"/>
                                      </p:to>
                                    </p:set>
                                    <p:animEffect transition="in" filter="fade">
                                      <p:cBhvr>
                                        <p:cTn id="44" dur="2000"/>
                                        <p:tgtEl>
                                          <p:spTgt spid="58371">
                                            <p:txEl>
                                              <p:pRg st="9" end="9"/>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58371">
                                            <p:txEl>
                                              <p:pRg st="10" end="10"/>
                                            </p:txEl>
                                          </p:spTgt>
                                        </p:tgtEl>
                                        <p:attrNameLst>
                                          <p:attrName>style.visibility</p:attrName>
                                        </p:attrNameLst>
                                      </p:cBhvr>
                                      <p:to>
                                        <p:strVal val="visible"/>
                                      </p:to>
                                    </p:set>
                                    <p:animEffect transition="in" filter="fade">
                                      <p:cBhvr>
                                        <p:cTn id="49" dur="2000"/>
                                        <p:tgtEl>
                                          <p:spTgt spid="58371">
                                            <p:txEl>
                                              <p:pRg st="10" end="1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58371">
                                            <p:txEl>
                                              <p:pRg st="11" end="11"/>
                                            </p:txEl>
                                          </p:spTgt>
                                        </p:tgtEl>
                                        <p:attrNameLst>
                                          <p:attrName>style.visibility</p:attrName>
                                        </p:attrNameLst>
                                      </p:cBhvr>
                                      <p:to>
                                        <p:strVal val="visible"/>
                                      </p:to>
                                    </p:set>
                                    <p:animEffect transition="in" filter="fade">
                                      <p:cBhvr>
                                        <p:cTn id="54" dur="2000"/>
                                        <p:tgtEl>
                                          <p:spTgt spid="58371">
                                            <p:txEl>
                                              <p:pRg st="11" end="11"/>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58371">
                                            <p:txEl>
                                              <p:pRg st="12" end="12"/>
                                            </p:txEl>
                                          </p:spTgt>
                                        </p:tgtEl>
                                        <p:attrNameLst>
                                          <p:attrName>style.visibility</p:attrName>
                                        </p:attrNameLst>
                                      </p:cBhvr>
                                      <p:to>
                                        <p:strVal val="visible"/>
                                      </p:to>
                                    </p:set>
                                    <p:animEffect transition="in" filter="fade">
                                      <p:cBhvr>
                                        <p:cTn id="59" dur="2000"/>
                                        <p:tgtEl>
                                          <p:spTgt spid="58371">
                                            <p:txEl>
                                              <p:pRg st="12" end="12"/>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58371">
                                            <p:txEl>
                                              <p:pRg st="13" end="13"/>
                                            </p:txEl>
                                          </p:spTgt>
                                        </p:tgtEl>
                                        <p:attrNameLst>
                                          <p:attrName>style.visibility</p:attrName>
                                        </p:attrNameLst>
                                      </p:cBhvr>
                                      <p:to>
                                        <p:strVal val="visible"/>
                                      </p:to>
                                    </p:set>
                                    <p:animEffect transition="in" filter="fade">
                                      <p:cBhvr>
                                        <p:cTn id="64" dur="2000"/>
                                        <p:tgtEl>
                                          <p:spTgt spid="58371">
                                            <p:txEl>
                                              <p:pRg st="13" end="13"/>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8371">
                                            <p:txEl>
                                              <p:pRg st="14" end="14"/>
                                            </p:txEl>
                                          </p:spTgt>
                                        </p:tgtEl>
                                        <p:attrNameLst>
                                          <p:attrName>style.visibility</p:attrName>
                                        </p:attrNameLst>
                                      </p:cBhvr>
                                      <p:to>
                                        <p:strVal val="visible"/>
                                      </p:to>
                                    </p:set>
                                    <p:animEffect transition="in" filter="fade">
                                      <p:cBhvr>
                                        <p:cTn id="67" dur="2000"/>
                                        <p:tgtEl>
                                          <p:spTgt spid="58371">
                                            <p:txEl>
                                              <p:pRg st="14" end="14"/>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8371">
                                            <p:txEl>
                                              <p:pRg st="15" end="15"/>
                                            </p:txEl>
                                          </p:spTgt>
                                        </p:tgtEl>
                                        <p:attrNameLst>
                                          <p:attrName>style.visibility</p:attrName>
                                        </p:attrNameLst>
                                      </p:cBhvr>
                                      <p:to>
                                        <p:strVal val="visible"/>
                                      </p:to>
                                    </p:set>
                                    <p:animEffect transition="in" filter="fade">
                                      <p:cBhvr>
                                        <p:cTn id="70" dur="2000"/>
                                        <p:tgtEl>
                                          <p:spTgt spid="58371">
                                            <p:txEl>
                                              <p:pRg st="15" end="15"/>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58371">
                                            <p:txEl>
                                              <p:pRg st="16" end="16"/>
                                            </p:txEl>
                                          </p:spTgt>
                                        </p:tgtEl>
                                        <p:attrNameLst>
                                          <p:attrName>style.visibility</p:attrName>
                                        </p:attrNameLst>
                                      </p:cBhvr>
                                      <p:to>
                                        <p:strVal val="visible"/>
                                      </p:to>
                                    </p:set>
                                    <p:animEffect transition="in" filter="fade">
                                      <p:cBhvr>
                                        <p:cTn id="73" dur="2000"/>
                                        <p:tgtEl>
                                          <p:spTgt spid="58371">
                                            <p:txEl>
                                              <p:pRg st="16" end="16"/>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8371">
                                            <p:txEl>
                                              <p:pRg st="17" end="17"/>
                                            </p:txEl>
                                          </p:spTgt>
                                        </p:tgtEl>
                                        <p:attrNameLst>
                                          <p:attrName>style.visibility</p:attrName>
                                        </p:attrNameLst>
                                      </p:cBhvr>
                                      <p:to>
                                        <p:strVal val="visible"/>
                                      </p:to>
                                    </p:set>
                                    <p:animEffect transition="in" filter="fade">
                                      <p:cBhvr>
                                        <p:cTn id="76" dur="2000"/>
                                        <p:tgtEl>
                                          <p:spTgt spid="58371">
                                            <p:txEl>
                                              <p:pRg st="17" end="17"/>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58371">
                                            <p:txEl>
                                              <p:pRg st="18" end="18"/>
                                            </p:txEl>
                                          </p:spTgt>
                                        </p:tgtEl>
                                        <p:attrNameLst>
                                          <p:attrName>style.visibility</p:attrName>
                                        </p:attrNameLst>
                                      </p:cBhvr>
                                      <p:to>
                                        <p:strVal val="visible"/>
                                      </p:to>
                                    </p:set>
                                    <p:animEffect transition="in" filter="fade">
                                      <p:cBhvr>
                                        <p:cTn id="79" dur="2000"/>
                                        <p:tgtEl>
                                          <p:spTgt spid="5837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2863D38-D114-7D4D-6A6B-87066578D67E}"/>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Plutonian Volcano?</a:t>
            </a:r>
          </a:p>
        </p:txBody>
      </p:sp>
      <p:pic>
        <p:nvPicPr>
          <p:cNvPr id="145411" name="Picture 1" descr="01142016_wrightmonsvolcano_context.jpg">
            <a:extLst>
              <a:ext uri="{FF2B5EF4-FFF2-40B4-BE49-F238E27FC236}">
                <a16:creationId xmlns:a16="http://schemas.microsoft.com/office/drawing/2014/main" id="{266CA63D-2494-2B67-EF67-4D09B6EA57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62000"/>
            <a:ext cx="998855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3CACC54A-B345-7ADD-4522-D073CE68FBD0}"/>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Surfaces via Wind, Liquids, Chem.</a:t>
            </a:r>
          </a:p>
        </p:txBody>
      </p:sp>
      <p:sp>
        <p:nvSpPr>
          <p:cNvPr id="259075" name="Text Box 3">
            <a:extLst>
              <a:ext uri="{FF2B5EF4-FFF2-40B4-BE49-F238E27FC236}">
                <a16:creationId xmlns:a16="http://schemas.microsoft.com/office/drawing/2014/main" id="{D39BD19C-35BF-CB63-35E8-591898BCB968}"/>
              </a:ext>
            </a:extLst>
          </p:cNvPr>
          <p:cNvSpPr txBox="1">
            <a:spLocks noChangeArrowheads="1"/>
          </p:cNvSpPr>
          <p:nvPr/>
        </p:nvSpPr>
        <p:spPr bwMode="auto">
          <a:xfrm>
            <a:off x="152400" y="838200"/>
            <a:ext cx="8915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convection (wind) to lift and transport particles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Mars	yes!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Titan             probably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liquid drives rates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97.5% oceans, 1.7% glaciers, 0.7% groundwater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until ~ 3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Huygens probe shows fluvial features</a:t>
            </a: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transport of material by 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Mars	yes!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Europa: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frozen crust affected from below rather than atmosphere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chemical reactions with components in atmosphere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weathering/hydration,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carbonates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Fe</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weathering</a:t>
            </a:r>
          </a:p>
        </p:txBody>
      </p:sp>
      <p:pic>
        <p:nvPicPr>
          <p:cNvPr id="147459" name="Picture 3" descr="Mars_dunes_proctor.jpg">
            <a:extLst>
              <a:ext uri="{FF2B5EF4-FFF2-40B4-BE49-F238E27FC236}">
                <a16:creationId xmlns:a16="http://schemas.microsoft.com/office/drawing/2014/main" id="{73BFAB5E-71D5-C369-0783-A61455FFF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7620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9075">
                                            <p:txEl>
                                              <p:pRg st="1" end="1"/>
                                            </p:txEl>
                                          </p:spTgt>
                                        </p:tgtEl>
                                        <p:attrNameLst>
                                          <p:attrName>style.visibility</p:attrName>
                                        </p:attrNameLst>
                                      </p:cBhvr>
                                      <p:to>
                                        <p:strVal val="visible"/>
                                      </p:to>
                                    </p:set>
                                    <p:animEffect transition="in" filter="fade">
                                      <p:cBhvr>
                                        <p:cTn id="12" dur="2000"/>
                                        <p:tgtEl>
                                          <p:spTgt spid="259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9075">
                                            <p:txEl>
                                              <p:pRg st="2" end="2"/>
                                            </p:txEl>
                                          </p:spTgt>
                                        </p:tgtEl>
                                        <p:attrNameLst>
                                          <p:attrName>style.visibility</p:attrName>
                                        </p:attrNameLst>
                                      </p:cBhvr>
                                      <p:to>
                                        <p:strVal val="visible"/>
                                      </p:to>
                                    </p:set>
                                    <p:animEffect transition="in" filter="fade">
                                      <p:cBhvr>
                                        <p:cTn id="17" dur="2000"/>
                                        <p:tgtEl>
                                          <p:spTgt spid="259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9075">
                                            <p:txEl>
                                              <p:pRg st="4" end="4"/>
                                            </p:txEl>
                                          </p:spTgt>
                                        </p:tgtEl>
                                        <p:attrNameLst>
                                          <p:attrName>style.visibility</p:attrName>
                                        </p:attrNameLst>
                                      </p:cBhvr>
                                      <p:to>
                                        <p:strVal val="visible"/>
                                      </p:to>
                                    </p:set>
                                    <p:animEffect transition="in" filter="fade">
                                      <p:cBhvr>
                                        <p:cTn id="22" dur="2000"/>
                                        <p:tgtEl>
                                          <p:spTgt spid="25907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9075">
                                            <p:txEl>
                                              <p:pRg st="5" end="5"/>
                                            </p:txEl>
                                          </p:spTgt>
                                        </p:tgtEl>
                                        <p:attrNameLst>
                                          <p:attrName>style.visibility</p:attrName>
                                        </p:attrNameLst>
                                      </p:cBhvr>
                                      <p:to>
                                        <p:strVal val="visible"/>
                                      </p:to>
                                    </p:set>
                                    <p:animEffect transition="in" filter="fade">
                                      <p:cBhvr>
                                        <p:cTn id="27" dur="2000"/>
                                        <p:tgtEl>
                                          <p:spTgt spid="25907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59075">
                                            <p:txEl>
                                              <p:pRg st="6" end="6"/>
                                            </p:txEl>
                                          </p:spTgt>
                                        </p:tgtEl>
                                        <p:attrNameLst>
                                          <p:attrName>style.visibility</p:attrName>
                                        </p:attrNameLst>
                                      </p:cBhvr>
                                      <p:to>
                                        <p:strVal val="visible"/>
                                      </p:to>
                                    </p:set>
                                    <p:animEffect transition="in" filter="fade">
                                      <p:cBhvr>
                                        <p:cTn id="32" dur="2000"/>
                                        <p:tgtEl>
                                          <p:spTgt spid="259075">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59075">
                                            <p:txEl>
                                              <p:pRg st="7" end="7"/>
                                            </p:txEl>
                                          </p:spTgt>
                                        </p:tgtEl>
                                        <p:attrNameLst>
                                          <p:attrName>style.visibility</p:attrName>
                                        </p:attrNameLst>
                                      </p:cBhvr>
                                      <p:to>
                                        <p:strVal val="visible"/>
                                      </p:to>
                                    </p:set>
                                    <p:animEffect transition="in" filter="fade">
                                      <p:cBhvr>
                                        <p:cTn id="37" dur="2000"/>
                                        <p:tgtEl>
                                          <p:spTgt spid="259075">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59075">
                                            <p:txEl>
                                              <p:pRg st="9" end="9"/>
                                            </p:txEl>
                                          </p:spTgt>
                                        </p:tgtEl>
                                        <p:attrNameLst>
                                          <p:attrName>style.visibility</p:attrName>
                                        </p:attrNameLst>
                                      </p:cBhvr>
                                      <p:to>
                                        <p:strVal val="visible"/>
                                      </p:to>
                                    </p:set>
                                    <p:animEffect transition="in" filter="fade">
                                      <p:cBhvr>
                                        <p:cTn id="42" dur="2000"/>
                                        <p:tgtEl>
                                          <p:spTgt spid="259075">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59075">
                                            <p:txEl>
                                              <p:pRg st="10" end="10"/>
                                            </p:txEl>
                                          </p:spTgt>
                                        </p:tgtEl>
                                        <p:attrNameLst>
                                          <p:attrName>style.visibility</p:attrName>
                                        </p:attrNameLst>
                                      </p:cBhvr>
                                      <p:to>
                                        <p:strVal val="visible"/>
                                      </p:to>
                                    </p:set>
                                    <p:animEffect transition="in" filter="fade">
                                      <p:cBhvr>
                                        <p:cTn id="47" dur="2000"/>
                                        <p:tgtEl>
                                          <p:spTgt spid="259075">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9075">
                                            <p:txEl>
                                              <p:pRg st="11" end="11"/>
                                            </p:txEl>
                                          </p:spTgt>
                                        </p:tgtEl>
                                        <p:attrNameLst>
                                          <p:attrName>style.visibility</p:attrName>
                                        </p:attrNameLst>
                                      </p:cBhvr>
                                      <p:to>
                                        <p:strVal val="visible"/>
                                      </p:to>
                                    </p:set>
                                    <p:animEffect transition="in" filter="fade">
                                      <p:cBhvr>
                                        <p:cTn id="52" dur="2000"/>
                                        <p:tgtEl>
                                          <p:spTgt spid="259075">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59075">
                                            <p:txEl>
                                              <p:pRg st="12" end="12"/>
                                            </p:txEl>
                                          </p:spTgt>
                                        </p:tgtEl>
                                        <p:attrNameLst>
                                          <p:attrName>style.visibility</p:attrName>
                                        </p:attrNameLst>
                                      </p:cBhvr>
                                      <p:to>
                                        <p:strVal val="visible"/>
                                      </p:to>
                                    </p:set>
                                    <p:animEffect transition="in" filter="fade">
                                      <p:cBhvr>
                                        <p:cTn id="57" dur="2000"/>
                                        <p:tgtEl>
                                          <p:spTgt spid="259075">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59075">
                                            <p:txEl>
                                              <p:pRg st="14" end="14"/>
                                            </p:txEl>
                                          </p:spTgt>
                                        </p:tgtEl>
                                        <p:attrNameLst>
                                          <p:attrName>style.visibility</p:attrName>
                                        </p:attrNameLst>
                                      </p:cBhvr>
                                      <p:to>
                                        <p:strVal val="visible"/>
                                      </p:to>
                                    </p:set>
                                    <p:animEffect transition="in" filter="fade">
                                      <p:cBhvr>
                                        <p:cTn id="62" dur="2000"/>
                                        <p:tgtEl>
                                          <p:spTgt spid="259075">
                                            <p:txEl>
                                              <p:pRg st="14" end="1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59075">
                                            <p:txEl>
                                              <p:pRg st="15" end="15"/>
                                            </p:txEl>
                                          </p:spTgt>
                                        </p:tgtEl>
                                        <p:attrNameLst>
                                          <p:attrName>style.visibility</p:attrName>
                                        </p:attrNameLst>
                                      </p:cBhvr>
                                      <p:to>
                                        <p:strVal val="visible"/>
                                      </p:to>
                                    </p:set>
                                    <p:animEffect transition="in" filter="fade">
                                      <p:cBhvr>
                                        <p:cTn id="67" dur="2000"/>
                                        <p:tgtEl>
                                          <p:spTgt spid="259075">
                                            <p:txEl>
                                              <p:pRg st="15" end="1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59075">
                                            <p:txEl>
                                              <p:pRg st="16" end="16"/>
                                            </p:txEl>
                                          </p:spTgt>
                                        </p:tgtEl>
                                        <p:attrNameLst>
                                          <p:attrName>style.visibility</p:attrName>
                                        </p:attrNameLst>
                                      </p:cBhvr>
                                      <p:to>
                                        <p:strVal val="visible"/>
                                      </p:to>
                                    </p:set>
                                    <p:animEffect transition="in" filter="fade">
                                      <p:cBhvr>
                                        <p:cTn id="72" dur="2000"/>
                                        <p:tgtEl>
                                          <p:spTgt spid="259075">
                                            <p:txEl>
                                              <p:pRg st="16" end="16"/>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259075">
                                            <p:txEl>
                                              <p:pRg st="17" end="17"/>
                                            </p:txEl>
                                          </p:spTgt>
                                        </p:tgtEl>
                                        <p:attrNameLst>
                                          <p:attrName>style.visibility</p:attrName>
                                        </p:attrNameLst>
                                      </p:cBhvr>
                                      <p:to>
                                        <p:strVal val="visible"/>
                                      </p:to>
                                    </p:set>
                                    <p:animEffect transition="in" filter="fade">
                                      <p:cBhvr>
                                        <p:cTn id="77" dur="2000"/>
                                        <p:tgtEl>
                                          <p:spTgt spid="259075">
                                            <p:txEl>
                                              <p:pRg st="17" end="17"/>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259075">
                                            <p:txEl>
                                              <p:pRg st="18" end="18"/>
                                            </p:txEl>
                                          </p:spTgt>
                                        </p:tgtEl>
                                        <p:attrNameLst>
                                          <p:attrName>style.visibility</p:attrName>
                                        </p:attrNameLst>
                                      </p:cBhvr>
                                      <p:to>
                                        <p:strVal val="visible"/>
                                      </p:to>
                                    </p:set>
                                    <p:animEffect transition="in" filter="fade">
                                      <p:cBhvr>
                                        <p:cTn id="82" dur="2000"/>
                                        <p:tgtEl>
                                          <p:spTgt spid="25907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Box 1">
            <a:extLst>
              <a:ext uri="{FF2B5EF4-FFF2-40B4-BE49-F238E27FC236}">
                <a16:creationId xmlns:a16="http://schemas.microsoft.com/office/drawing/2014/main" id="{05A6803D-569B-CBB9-F8DA-36CBCD84E2E4}"/>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9347D81-941B-D8A3-941E-9A57417D2006}"/>
            </a:ext>
          </a:extLst>
        </p:cNvPr>
        <p:cNvGrpSpPr/>
        <p:nvPr/>
      </p:nvGrpSpPr>
      <p:grpSpPr>
        <a:xfrm>
          <a:off x="0" y="0"/>
          <a:ext cx="0" cy="0"/>
          <a:chOff x="0" y="0"/>
          <a:chExt cx="0" cy="0"/>
        </a:xfrm>
      </p:grpSpPr>
      <p:pic>
        <p:nvPicPr>
          <p:cNvPr id="7" name="Picture 6" descr="A snow covered ground with ski tracks&#10;&#10;Description automatically generated">
            <a:extLst>
              <a:ext uri="{FF2B5EF4-FFF2-40B4-BE49-F238E27FC236}">
                <a16:creationId xmlns:a16="http://schemas.microsoft.com/office/drawing/2014/main" id="{2836D0A1-9C06-71D1-9773-86A45876F1F8}"/>
              </a:ext>
            </a:extLst>
          </p:cNvPr>
          <p:cNvPicPr>
            <a:picLocks noChangeAspect="1"/>
          </p:cNvPicPr>
          <p:nvPr/>
        </p:nvPicPr>
        <p:blipFill>
          <a:blip r:embed="rId3"/>
          <a:stretch>
            <a:fillRect/>
          </a:stretch>
        </p:blipFill>
        <p:spPr>
          <a:xfrm>
            <a:off x="0" y="-76200"/>
            <a:ext cx="9271000" cy="7420325"/>
          </a:xfrm>
          <a:prstGeom prst="rect">
            <a:avLst/>
          </a:prstGeom>
        </p:spPr>
      </p:pic>
      <p:sp>
        <p:nvSpPr>
          <p:cNvPr id="8" name="Rectangle 2">
            <a:extLst>
              <a:ext uri="{FF2B5EF4-FFF2-40B4-BE49-F238E27FC236}">
                <a16:creationId xmlns:a16="http://schemas.microsoft.com/office/drawing/2014/main" id="{631946DB-C393-2F10-59D7-6F39ADE4D6EF}"/>
              </a:ext>
            </a:extLst>
          </p:cNvPr>
          <p:cNvSpPr txBox="1">
            <a:spLocks noChangeArrowheads="1"/>
          </p:cNvSpPr>
          <p:nvPr/>
        </p:nvSpPr>
        <p:spPr bwMode="auto">
          <a:xfrm>
            <a:off x="838200" y="2275114"/>
            <a:ext cx="312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altLang="en-US" b="1" kern="0" baseline="0" dirty="0">
                <a:solidFill>
                  <a:schemeClr val="bg1"/>
                </a:solidFill>
                <a:ea typeface="ＭＳ Ｐゴシック" panose="020B0600070205080204" pitchFamily="34" charset="-128"/>
              </a:rPr>
              <a:t>Where is this?</a:t>
            </a:r>
          </a:p>
        </p:txBody>
      </p:sp>
      <p:sp>
        <p:nvSpPr>
          <p:cNvPr id="11" name="TextBox 10">
            <a:extLst>
              <a:ext uri="{FF2B5EF4-FFF2-40B4-BE49-F238E27FC236}">
                <a16:creationId xmlns:a16="http://schemas.microsoft.com/office/drawing/2014/main" id="{A0D7DF56-2689-334C-6865-BE1AEB026B17}"/>
              </a:ext>
            </a:extLst>
          </p:cNvPr>
          <p:cNvSpPr txBox="1"/>
          <p:nvPr/>
        </p:nvSpPr>
        <p:spPr>
          <a:xfrm>
            <a:off x="3352800" y="5261596"/>
            <a:ext cx="2057400" cy="1015663"/>
          </a:xfrm>
          <a:prstGeom prst="rect">
            <a:avLst/>
          </a:prstGeom>
          <a:noFill/>
        </p:spPr>
        <p:txBody>
          <a:bodyPr wrap="square">
            <a:spAutoFit/>
          </a:bodyPr>
          <a:lstStyle/>
          <a:p>
            <a:r>
              <a:rPr lang="en-US" altLang="en-US" sz="6000" b="1" baseline="0" dirty="0">
                <a:solidFill>
                  <a:srgbClr val="00B050"/>
                </a:solidFill>
                <a:ea typeface="ＭＳ Ｐゴシック" panose="020B0600070205080204" pitchFamily="34" charset="-128"/>
              </a:rPr>
              <a:t>SSE!</a:t>
            </a:r>
            <a:endParaRPr lang="en-US" sz="6000" dirty="0"/>
          </a:p>
        </p:txBody>
      </p:sp>
    </p:spTree>
    <p:extLst>
      <p:ext uri="{BB962C8B-B14F-4D97-AF65-F5344CB8AC3E}">
        <p14:creationId xmlns:p14="http://schemas.microsoft.com/office/powerpoint/2010/main" val="348191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FDEBFF7-E784-8B72-A903-8B6BCCD3CD59}"/>
              </a:ext>
            </a:extLst>
          </p:cNvPr>
          <p:cNvSpPr>
            <a:spLocks noGrp="1" noChangeArrowheads="1"/>
          </p:cNvSpPr>
          <p:nvPr>
            <p:ph type="title"/>
          </p:nvPr>
        </p:nvSpPr>
        <p:spPr>
          <a:xfrm>
            <a:off x="0" y="152400"/>
            <a:ext cx="9144000" cy="685800"/>
          </a:xfrm>
        </p:spPr>
        <p:txBody>
          <a:bodyPr/>
          <a:lstStyle/>
          <a:p>
            <a:pPr eaLnBrk="1" hangingPunct="1">
              <a:defRPr/>
            </a:pPr>
            <a:r>
              <a:rPr lang="en-US" b="1" dirty="0">
                <a:cs typeface="+mj-cs"/>
              </a:rPr>
              <a:t>Solar System Explorers 17 OCT</a:t>
            </a:r>
          </a:p>
        </p:txBody>
      </p:sp>
      <p:sp>
        <p:nvSpPr>
          <p:cNvPr id="217090" name="Text Box 3">
            <a:extLst>
              <a:ext uri="{FF2B5EF4-FFF2-40B4-BE49-F238E27FC236}">
                <a16:creationId xmlns:a16="http://schemas.microsoft.com/office/drawing/2014/main" id="{2C3186CD-F09D-67AA-873F-6339F0904B68}"/>
              </a:ext>
            </a:extLst>
          </p:cNvPr>
          <p:cNvSpPr txBox="1">
            <a:spLocks noChangeArrowheads="1"/>
          </p:cNvSpPr>
          <p:nvPr/>
        </p:nvSpPr>
        <p:spPr bwMode="auto">
          <a:xfrm>
            <a:off x="152400" y="914400"/>
            <a:ext cx="89916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something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unique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about any surface found in the Solar System (e.g. Earth has liquid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on its surface.)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369A-2AE2-5126-7C87-FB300B8B6CC5}"/>
            </a:ext>
          </a:extLst>
        </p:cNvPr>
        <p:cNvGrpSpPr/>
        <p:nvPr/>
      </p:nvGrpSpPr>
      <p:grpSpPr>
        <a:xfrm>
          <a:off x="0" y="0"/>
          <a:ext cx="0" cy="0"/>
          <a:chOff x="0" y="0"/>
          <a:chExt cx="0" cy="0"/>
        </a:xfrm>
      </p:grpSpPr>
      <p:sp>
        <p:nvSpPr>
          <p:cNvPr id="185346" name="Rectangle 2">
            <a:extLst>
              <a:ext uri="{FF2B5EF4-FFF2-40B4-BE49-F238E27FC236}">
                <a16:creationId xmlns:a16="http://schemas.microsoft.com/office/drawing/2014/main" id="{D2B32AD8-A4BF-05B0-1659-24BB2B20506D}"/>
              </a:ext>
            </a:extLst>
          </p:cNvPr>
          <p:cNvSpPr>
            <a:spLocks noGrp="1" noChangeArrowheads="1"/>
          </p:cNvSpPr>
          <p:nvPr>
            <p:ph type="title"/>
          </p:nvPr>
        </p:nvSpPr>
        <p:spPr>
          <a:xfrm>
            <a:off x="0" y="152400"/>
            <a:ext cx="9144000" cy="685800"/>
          </a:xfrm>
        </p:spPr>
        <p:txBody>
          <a:bodyPr/>
          <a:lstStyle/>
          <a:p>
            <a:pPr eaLnBrk="1" hangingPunct="1">
              <a:defRPr/>
            </a:pPr>
            <a:r>
              <a:rPr lang="en-US" b="1" dirty="0">
                <a:cs typeface="+mj-cs"/>
              </a:rPr>
              <a:t>Solar System Explorers 17 OCT</a:t>
            </a:r>
          </a:p>
        </p:txBody>
      </p:sp>
      <p:pic>
        <p:nvPicPr>
          <p:cNvPr id="3" name="Picture 2">
            <a:extLst>
              <a:ext uri="{FF2B5EF4-FFF2-40B4-BE49-F238E27FC236}">
                <a16:creationId xmlns:a16="http://schemas.microsoft.com/office/drawing/2014/main" id="{19F37704-DCE9-A469-8A1D-15E4B4642501}"/>
              </a:ext>
            </a:extLst>
          </p:cNvPr>
          <p:cNvPicPr>
            <a:picLocks noChangeAspect="1"/>
          </p:cNvPicPr>
          <p:nvPr/>
        </p:nvPicPr>
        <p:blipFill>
          <a:blip r:embed="rId2"/>
          <a:stretch>
            <a:fillRect/>
          </a:stretch>
        </p:blipFill>
        <p:spPr>
          <a:xfrm>
            <a:off x="838200" y="1066800"/>
            <a:ext cx="7467600" cy="5604750"/>
          </a:xfrm>
          <a:prstGeom prst="rect">
            <a:avLst/>
          </a:prstGeom>
        </p:spPr>
      </p:pic>
    </p:spTree>
    <p:extLst>
      <p:ext uri="{BB962C8B-B14F-4D97-AF65-F5344CB8AC3E}">
        <p14:creationId xmlns:p14="http://schemas.microsoft.com/office/powerpoint/2010/main" val="824491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F8DE5932-3F97-55A9-131A-1E52CB46A17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Planetary Surfaces</a:t>
            </a:r>
          </a:p>
        </p:txBody>
      </p:sp>
      <p:sp>
        <p:nvSpPr>
          <p:cNvPr id="236547" name="Text Box 3">
            <a:extLst>
              <a:ext uri="{FF2B5EF4-FFF2-40B4-BE49-F238E27FC236}">
                <a16:creationId xmlns:a16="http://schemas.microsoft.com/office/drawing/2014/main" id="{DF417495-12EC-8316-8625-EC120A4A3B30}"/>
              </a:ext>
            </a:extLst>
          </p:cNvPr>
          <p:cNvSpPr txBox="1">
            <a:spLocks noChangeArrowheads="1"/>
          </p:cNvSpPr>
          <p:nvPr/>
        </p:nvSpPr>
        <p:spPr bwMode="auto">
          <a:xfrm>
            <a:off x="228600" y="974725"/>
            <a:ext cx="86868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t>Why look at the surface?</a:t>
            </a:r>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     1. formation history (composition)</a:t>
            </a:r>
          </a:p>
          <a:p>
            <a:pPr eaLnBrk="1" hangingPunct="1">
              <a:spcBef>
                <a:spcPct val="0"/>
              </a:spcBef>
              <a:buFontTx/>
              <a:buNone/>
            </a:pPr>
            <a:r>
              <a:rPr lang="en-US" altLang="en-US" sz="2000" baseline="0" dirty="0"/>
              <a:t>     2. past geologic activity</a:t>
            </a:r>
          </a:p>
          <a:p>
            <a:pPr eaLnBrk="1" hangingPunct="1">
              <a:spcBef>
                <a:spcPct val="0"/>
              </a:spcBef>
              <a:buFontTx/>
              <a:buNone/>
            </a:pPr>
            <a:r>
              <a:rPr lang="en-US" altLang="en-US" sz="2000" baseline="0" dirty="0"/>
              <a:t>     3. current geologic activity</a:t>
            </a:r>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Observables</a:t>
            </a:r>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     1. albedo:  high, low, differentiated, variable</a:t>
            </a:r>
          </a:p>
          <a:p>
            <a:pPr eaLnBrk="1" hangingPunct="1">
              <a:spcBef>
                <a:spcPct val="0"/>
              </a:spcBef>
              <a:buFontTx/>
              <a:buNone/>
            </a:pPr>
            <a:r>
              <a:rPr lang="en-US" altLang="en-US" sz="2000" baseline="0" dirty="0"/>
              <a:t>     2. terrain:  faults, ridges, cliffs, cracks </a:t>
            </a:r>
          </a:p>
          <a:p>
            <a:pPr eaLnBrk="1" hangingPunct="1">
              <a:spcBef>
                <a:spcPct val="0"/>
              </a:spcBef>
              <a:buFontTx/>
              <a:buNone/>
            </a:pPr>
            <a:r>
              <a:rPr lang="en-US" altLang="en-US" sz="2000" baseline="0" dirty="0"/>
              <a:t>     3. volcanoes: tectonics, activity</a:t>
            </a:r>
          </a:p>
          <a:p>
            <a:pPr eaLnBrk="1" hangingPunct="1">
              <a:spcBef>
                <a:spcPct val="0"/>
              </a:spcBef>
              <a:buFontTx/>
              <a:buNone/>
            </a:pPr>
            <a:r>
              <a:rPr lang="en-US" altLang="en-US" sz="2000" baseline="0" dirty="0"/>
              <a:t>     4. cratering: environment</a:t>
            </a:r>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Where are we talking about?   … the CRUST</a:t>
            </a:r>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     Earth crust:	5 to 50 km thick</a:t>
            </a:r>
          </a:p>
          <a:p>
            <a:pPr eaLnBrk="1" hangingPunct="1">
              <a:spcBef>
                <a:spcPct val="0"/>
              </a:spcBef>
              <a:buFontTx/>
              <a:buNone/>
            </a:pPr>
            <a:r>
              <a:rPr lang="en-US" altLang="en-US" sz="2000" baseline="0" dirty="0"/>
              <a:t>     Moon crust:  	60 km (Earth side) to 150 km (far side)</a:t>
            </a:r>
          </a:p>
          <a:p>
            <a:pPr eaLnBrk="1" hangingPunct="1">
              <a:spcBef>
                <a:spcPct val="0"/>
              </a:spcBef>
              <a:buFontTx/>
              <a:buNone/>
            </a:pPr>
            <a:r>
              <a:rPr lang="en-US" altLang="en-US" sz="2000" baseline="0" dirty="0"/>
              <a:t>     Mars crust:   	10 to 75 km thick (Fe</a:t>
            </a:r>
            <a:r>
              <a:rPr lang="en-US" altLang="en-US" sz="2000" dirty="0"/>
              <a:t>2</a:t>
            </a:r>
            <a:r>
              <a:rPr lang="en-US" altLang="en-US" sz="2000" baseline="0" dirty="0"/>
              <a:t>O</a:t>
            </a:r>
            <a:r>
              <a:rPr lang="en-US" altLang="en-US" sz="2000" dirty="0"/>
              <a:t>3</a:t>
            </a:r>
            <a:r>
              <a:rPr lang="en-US" altLang="en-US" sz="2000" baseline="0" dirty="0"/>
              <a:t> accounts for 18% surface mass!)</a:t>
            </a:r>
          </a:p>
        </p:txBody>
      </p:sp>
      <p:pic>
        <p:nvPicPr>
          <p:cNvPr id="120835" name="Picture 4" descr="AACHCOQ0">
            <a:extLst>
              <a:ext uri="{FF2B5EF4-FFF2-40B4-BE49-F238E27FC236}">
                <a16:creationId xmlns:a16="http://schemas.microsoft.com/office/drawing/2014/main" id="{6EA03E06-ED84-D53F-8D13-80CC55335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1066800"/>
            <a:ext cx="37988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hoto, sitting, snow, dark&#10;&#10;Description automatically generated">
            <a:extLst>
              <a:ext uri="{FF2B5EF4-FFF2-40B4-BE49-F238E27FC236}">
                <a16:creationId xmlns:a16="http://schemas.microsoft.com/office/drawing/2014/main" id="{5B28FF76-E2FA-68BB-F462-7B1C3D40E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8" y="1066800"/>
            <a:ext cx="38147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A5B464-882E-F8A3-6A1C-ADD8AC989A56}"/>
              </a:ext>
            </a:extLst>
          </p:cNvPr>
          <p:cNvSpPr txBox="1"/>
          <p:nvPr/>
        </p:nvSpPr>
        <p:spPr>
          <a:xfrm>
            <a:off x="5943600" y="5028960"/>
            <a:ext cx="3283744" cy="461665"/>
          </a:xfrm>
          <a:prstGeom prst="rect">
            <a:avLst/>
          </a:prstGeom>
          <a:noFill/>
        </p:spPr>
        <p:txBody>
          <a:bodyPr wrap="square">
            <a:spAutoFit/>
          </a:bodyPr>
          <a:lstStyle/>
          <a:p>
            <a:r>
              <a:rPr lang="en-US" altLang="en-US" sz="2400" b="1" baseline="0" dirty="0">
                <a:solidFill>
                  <a:srgbClr val="00B050"/>
                </a:solidFill>
              </a:rPr>
              <a:t>SSE!  Where is this?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fade">
                                      <p:cBhvr>
                                        <p:cTn id="7" dur="1000"/>
                                        <p:tgtEl>
                                          <p:spTgt spid="236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6547">
                                            <p:txEl>
                                              <p:pRg st="2" end="2"/>
                                            </p:txEl>
                                          </p:spTgt>
                                        </p:tgtEl>
                                        <p:attrNameLst>
                                          <p:attrName>style.visibility</p:attrName>
                                        </p:attrNameLst>
                                      </p:cBhvr>
                                      <p:to>
                                        <p:strVal val="visible"/>
                                      </p:to>
                                    </p:set>
                                    <p:animEffect transition="in" filter="fade">
                                      <p:cBhvr>
                                        <p:cTn id="12" dur="1000"/>
                                        <p:tgtEl>
                                          <p:spTgt spid="236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6547">
                                            <p:txEl>
                                              <p:pRg st="3" end="3"/>
                                            </p:txEl>
                                          </p:spTgt>
                                        </p:tgtEl>
                                        <p:attrNameLst>
                                          <p:attrName>style.visibility</p:attrName>
                                        </p:attrNameLst>
                                      </p:cBhvr>
                                      <p:to>
                                        <p:strVal val="visible"/>
                                      </p:to>
                                    </p:set>
                                    <p:animEffect transition="in" filter="fade">
                                      <p:cBhvr>
                                        <p:cTn id="17" dur="1000"/>
                                        <p:tgtEl>
                                          <p:spTgt spid="2365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6547">
                                            <p:txEl>
                                              <p:pRg st="4" end="4"/>
                                            </p:txEl>
                                          </p:spTgt>
                                        </p:tgtEl>
                                        <p:attrNameLst>
                                          <p:attrName>style.visibility</p:attrName>
                                        </p:attrNameLst>
                                      </p:cBhvr>
                                      <p:to>
                                        <p:strVal val="visible"/>
                                      </p:to>
                                    </p:set>
                                    <p:animEffect transition="in" filter="fade">
                                      <p:cBhvr>
                                        <p:cTn id="22" dur="1000"/>
                                        <p:tgtEl>
                                          <p:spTgt spid="2365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6547">
                                            <p:txEl>
                                              <p:pRg st="6" end="6"/>
                                            </p:txEl>
                                          </p:spTgt>
                                        </p:tgtEl>
                                        <p:attrNameLst>
                                          <p:attrName>style.visibility</p:attrName>
                                        </p:attrNameLst>
                                      </p:cBhvr>
                                      <p:to>
                                        <p:strVal val="visible"/>
                                      </p:to>
                                    </p:set>
                                    <p:animEffect transition="in" filter="fade">
                                      <p:cBhvr>
                                        <p:cTn id="27" dur="1000"/>
                                        <p:tgtEl>
                                          <p:spTgt spid="23654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6547">
                                            <p:txEl>
                                              <p:pRg st="8" end="8"/>
                                            </p:txEl>
                                          </p:spTgt>
                                        </p:tgtEl>
                                        <p:attrNameLst>
                                          <p:attrName>style.visibility</p:attrName>
                                        </p:attrNameLst>
                                      </p:cBhvr>
                                      <p:to>
                                        <p:strVal val="visible"/>
                                      </p:to>
                                    </p:set>
                                    <p:animEffect transition="in" filter="fade">
                                      <p:cBhvr>
                                        <p:cTn id="32" dur="1000"/>
                                        <p:tgtEl>
                                          <p:spTgt spid="23654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2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6547">
                                            <p:txEl>
                                              <p:pRg st="9" end="9"/>
                                            </p:txEl>
                                          </p:spTgt>
                                        </p:tgtEl>
                                        <p:attrNameLst>
                                          <p:attrName>style.visibility</p:attrName>
                                        </p:attrNameLst>
                                      </p:cBhvr>
                                      <p:to>
                                        <p:strVal val="visible"/>
                                      </p:to>
                                    </p:set>
                                    <p:animEffect transition="in" filter="fade">
                                      <p:cBhvr>
                                        <p:cTn id="45" dur="1000"/>
                                        <p:tgtEl>
                                          <p:spTgt spid="236547">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6547">
                                            <p:txEl>
                                              <p:pRg st="10" end="10"/>
                                            </p:txEl>
                                          </p:spTgt>
                                        </p:tgtEl>
                                        <p:attrNameLst>
                                          <p:attrName>style.visibility</p:attrName>
                                        </p:attrNameLst>
                                      </p:cBhvr>
                                      <p:to>
                                        <p:strVal val="visible"/>
                                      </p:to>
                                    </p:set>
                                    <p:animEffect transition="in" filter="fade">
                                      <p:cBhvr>
                                        <p:cTn id="50" dur="1000"/>
                                        <p:tgtEl>
                                          <p:spTgt spid="236547">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6547">
                                            <p:txEl>
                                              <p:pRg st="11" end="11"/>
                                            </p:txEl>
                                          </p:spTgt>
                                        </p:tgtEl>
                                        <p:attrNameLst>
                                          <p:attrName>style.visibility</p:attrName>
                                        </p:attrNameLst>
                                      </p:cBhvr>
                                      <p:to>
                                        <p:strVal val="visible"/>
                                      </p:to>
                                    </p:set>
                                    <p:animEffect transition="in" filter="fade">
                                      <p:cBhvr>
                                        <p:cTn id="55" dur="1000"/>
                                        <p:tgtEl>
                                          <p:spTgt spid="236547">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6547">
                                            <p:txEl>
                                              <p:pRg st="13" end="13"/>
                                            </p:txEl>
                                          </p:spTgt>
                                        </p:tgtEl>
                                        <p:attrNameLst>
                                          <p:attrName>style.visibility</p:attrName>
                                        </p:attrNameLst>
                                      </p:cBhvr>
                                      <p:to>
                                        <p:strVal val="visible"/>
                                      </p:to>
                                    </p:set>
                                    <p:animEffect transition="in" filter="fade">
                                      <p:cBhvr>
                                        <p:cTn id="60" dur="1000"/>
                                        <p:tgtEl>
                                          <p:spTgt spid="236547">
                                            <p:txEl>
                                              <p:pRg st="13" end="1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6547">
                                            <p:txEl>
                                              <p:pRg st="15" end="15"/>
                                            </p:txEl>
                                          </p:spTgt>
                                        </p:tgtEl>
                                        <p:attrNameLst>
                                          <p:attrName>style.visibility</p:attrName>
                                        </p:attrNameLst>
                                      </p:cBhvr>
                                      <p:to>
                                        <p:strVal val="visible"/>
                                      </p:to>
                                    </p:set>
                                    <p:animEffect transition="in" filter="fade">
                                      <p:cBhvr>
                                        <p:cTn id="65" dur="1000"/>
                                        <p:tgtEl>
                                          <p:spTgt spid="236547">
                                            <p:txEl>
                                              <p:pRg st="15" end="1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6547">
                                            <p:txEl>
                                              <p:pRg st="16" end="16"/>
                                            </p:txEl>
                                          </p:spTgt>
                                        </p:tgtEl>
                                        <p:attrNameLst>
                                          <p:attrName>style.visibility</p:attrName>
                                        </p:attrNameLst>
                                      </p:cBhvr>
                                      <p:to>
                                        <p:strVal val="visible"/>
                                      </p:to>
                                    </p:set>
                                    <p:animEffect transition="in" filter="fade">
                                      <p:cBhvr>
                                        <p:cTn id="70" dur="1000"/>
                                        <p:tgtEl>
                                          <p:spTgt spid="236547">
                                            <p:txEl>
                                              <p:pRg st="16" end="1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36547">
                                            <p:txEl>
                                              <p:pRg st="17" end="17"/>
                                            </p:txEl>
                                          </p:spTgt>
                                        </p:tgtEl>
                                        <p:attrNameLst>
                                          <p:attrName>style.visibility</p:attrName>
                                        </p:attrNameLst>
                                      </p:cBhvr>
                                      <p:to>
                                        <p:strVal val="visible"/>
                                      </p:to>
                                    </p:set>
                                    <p:animEffect transition="in" filter="fade">
                                      <p:cBhvr>
                                        <p:cTn id="75" dur="1000"/>
                                        <p:tgtEl>
                                          <p:spTgt spid="23654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71B854F8-3DDC-3D7C-EB6A-65D9B1F3751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Minerals</a:t>
            </a:r>
          </a:p>
        </p:txBody>
      </p:sp>
      <p:sp>
        <p:nvSpPr>
          <p:cNvPr id="263171" name="Text Box 3">
            <a:extLst>
              <a:ext uri="{FF2B5EF4-FFF2-40B4-BE49-F238E27FC236}">
                <a16:creationId xmlns:a16="http://schemas.microsoft.com/office/drawing/2014/main" id="{2518C84F-B502-47B3-7524-C71B10FD0736}"/>
              </a:ext>
            </a:extLst>
          </p:cNvPr>
          <p:cNvSpPr txBox="1">
            <a:spLocks noChangeArrowheads="1"/>
          </p:cNvSpPr>
          <p:nvPr/>
        </p:nvSpPr>
        <p:spPr bwMode="auto">
          <a:xfrm>
            <a:off x="228600" y="644525"/>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minerals</a:t>
            </a:r>
            <a:r>
              <a:rPr lang="en-US" altLang="en-US" sz="2000" baseline="0" dirty="0"/>
              <a:t>	</a:t>
            </a:r>
            <a:r>
              <a:rPr lang="en-US" altLang="en-US" sz="2000" i="1" baseline="0" dirty="0"/>
              <a:t>natural compounds with specific chemical composition</a:t>
            </a:r>
          </a:p>
          <a:p>
            <a:pPr eaLnBrk="1" hangingPunct="1">
              <a:spcBef>
                <a:spcPct val="0"/>
              </a:spcBef>
              <a:buFontTx/>
              <a:buNone/>
            </a:pPr>
            <a:r>
              <a:rPr lang="en-US" altLang="en-US" sz="2000" b="1" baseline="0" dirty="0">
                <a:solidFill>
                  <a:schemeClr val="accent2"/>
                </a:solidFill>
              </a:rPr>
              <a:t>ORDERED</a:t>
            </a:r>
            <a:r>
              <a:rPr lang="en-US" altLang="en-US" sz="2000" i="1" baseline="0" dirty="0"/>
              <a:t>	+ specific architecture of atoms</a:t>
            </a:r>
          </a:p>
        </p:txBody>
      </p:sp>
      <p:pic>
        <p:nvPicPr>
          <p:cNvPr id="122883" name="Picture 4" descr="graphite">
            <a:extLst>
              <a:ext uri="{FF2B5EF4-FFF2-40B4-BE49-F238E27FC236}">
                <a16:creationId xmlns:a16="http://schemas.microsoft.com/office/drawing/2014/main" id="{3AF45E0F-57F5-4E26-528F-2295E4767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549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descr="diamond">
            <a:extLst>
              <a:ext uri="{FF2B5EF4-FFF2-40B4-BE49-F238E27FC236}">
                <a16:creationId xmlns:a16="http://schemas.microsoft.com/office/drawing/2014/main" id="{FAC82AE5-2AC2-AD3B-C25E-79EDFF32A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1600200"/>
            <a:ext cx="4165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fade">
                                      <p:cBhvr>
                                        <p:cTn id="7" dur="10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3171">
                                            <p:txEl>
                                              <p:pRg st="1" end="1"/>
                                            </p:txEl>
                                          </p:spTgt>
                                        </p:tgtEl>
                                        <p:attrNameLst>
                                          <p:attrName>style.visibility</p:attrName>
                                        </p:attrNameLst>
                                      </p:cBhvr>
                                      <p:to>
                                        <p:strVal val="visible"/>
                                      </p:to>
                                    </p:set>
                                    <p:animEffect transition="in" filter="fade">
                                      <p:cBhvr>
                                        <p:cTn id="12" dur="1000"/>
                                        <p:tgtEl>
                                          <p:spTgt spid="263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45907B36-C9D8-ED43-7B12-9489E09409B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Minerals</a:t>
            </a:r>
          </a:p>
        </p:txBody>
      </p:sp>
      <p:sp>
        <p:nvSpPr>
          <p:cNvPr id="265219" name="Text Box 3">
            <a:extLst>
              <a:ext uri="{FF2B5EF4-FFF2-40B4-BE49-F238E27FC236}">
                <a16:creationId xmlns:a16="http://schemas.microsoft.com/office/drawing/2014/main" id="{56035F50-1F37-FADF-5BD2-90862D00A7B4}"/>
              </a:ext>
            </a:extLst>
          </p:cNvPr>
          <p:cNvSpPr txBox="1">
            <a:spLocks noChangeArrowheads="1"/>
          </p:cNvSpPr>
          <p:nvPr/>
        </p:nvSpPr>
        <p:spPr bwMode="auto">
          <a:xfrm>
            <a:off x="228600" y="644525"/>
            <a:ext cx="8686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minerals</a:t>
            </a:r>
            <a:r>
              <a:rPr lang="en-US" altLang="en-US" sz="2000" baseline="0" dirty="0"/>
              <a:t>	</a:t>
            </a:r>
            <a:r>
              <a:rPr lang="en-US" altLang="en-US" sz="2000" i="1" baseline="0" dirty="0"/>
              <a:t>natural compounds with specific chemical composition 	</a:t>
            </a:r>
            <a:r>
              <a:rPr lang="en-US" altLang="en-US" sz="2000" b="1" baseline="0" dirty="0">
                <a:solidFill>
                  <a:schemeClr val="accent2"/>
                </a:solidFill>
              </a:rPr>
              <a:t> ORDERED </a:t>
            </a:r>
            <a:r>
              <a:rPr lang="en-US" altLang="en-US" sz="2000" i="1" baseline="0" dirty="0"/>
              <a:t>	+ specific architecture of atoms</a:t>
            </a:r>
          </a:p>
          <a:p>
            <a:pPr eaLnBrk="1" hangingPunct="1">
              <a:spcBef>
                <a:spcPct val="0"/>
              </a:spcBef>
              <a:buFontTx/>
              <a:buNone/>
            </a:pPr>
            <a:r>
              <a:rPr lang="en-US" altLang="en-US" sz="2000" baseline="0" dirty="0"/>
              <a:t>held together by</a:t>
            </a:r>
          </a:p>
          <a:p>
            <a:pPr eaLnBrk="1" hangingPunct="1">
              <a:spcBef>
                <a:spcPct val="0"/>
              </a:spcBef>
              <a:buFontTx/>
              <a:buNone/>
            </a:pPr>
            <a:r>
              <a:rPr lang="en-US" altLang="en-US" sz="2000" baseline="0" dirty="0"/>
              <a:t>	</a:t>
            </a:r>
            <a:r>
              <a:rPr lang="en-US" altLang="en-US" sz="2000" baseline="0" dirty="0">
                <a:solidFill>
                  <a:schemeClr val="accent2"/>
                </a:solidFill>
              </a:rPr>
              <a:t>ion</a:t>
            </a:r>
            <a:r>
              <a:rPr lang="en-US" altLang="en-US" sz="2000" baseline="0" dirty="0"/>
              <a:t>ic bond --- electrostatic attraction between opposite </a:t>
            </a:r>
            <a:r>
              <a:rPr lang="en-US" altLang="en-US" sz="2000" baseline="0" dirty="0">
                <a:solidFill>
                  <a:schemeClr val="accent2"/>
                </a:solidFill>
              </a:rPr>
              <a:t>charges</a:t>
            </a:r>
            <a:r>
              <a:rPr lang="en-US" altLang="en-US" sz="2000" baseline="0" dirty="0"/>
              <a:t>, </a:t>
            </a:r>
            <a:r>
              <a:rPr lang="en-US" altLang="en-US" sz="2000" baseline="0" dirty="0" err="1"/>
              <a:t>Na</a:t>
            </a:r>
            <a:r>
              <a:rPr lang="en-US" altLang="en-US" sz="2000" baseline="30000" dirty="0" err="1"/>
              <a:t>+</a:t>
            </a:r>
            <a:r>
              <a:rPr lang="en-US" altLang="en-US" sz="2000" baseline="0" dirty="0" err="1"/>
              <a:t>Cl</a:t>
            </a:r>
            <a:r>
              <a:rPr lang="en-US" altLang="en-US" sz="2000" baseline="-2000" dirty="0"/>
              <a:t>¯</a:t>
            </a:r>
          </a:p>
          <a:p>
            <a:pPr eaLnBrk="1" hangingPunct="1">
              <a:spcBef>
                <a:spcPct val="0"/>
              </a:spcBef>
              <a:buFontTx/>
              <a:buNone/>
            </a:pPr>
            <a:r>
              <a:rPr lang="en-US" altLang="en-US" sz="2000" baseline="0" dirty="0"/>
              <a:t>	covalent bond --- shared electrons, diamond</a:t>
            </a:r>
          </a:p>
          <a:p>
            <a:pPr eaLnBrk="1" hangingPunct="1">
              <a:spcBef>
                <a:spcPct val="0"/>
              </a:spcBef>
              <a:buFontTx/>
              <a:buNone/>
            </a:pPr>
            <a:r>
              <a:rPr lang="en-US" altLang="en-US" sz="2000" baseline="0" dirty="0"/>
              <a:t>	Van der Waals --- occurs in minerals that have polar molecules, H</a:t>
            </a:r>
            <a:r>
              <a:rPr lang="en-US" altLang="en-US" sz="2000" dirty="0"/>
              <a:t>2</a:t>
            </a:r>
            <a:r>
              <a:rPr lang="en-US" altLang="en-US" sz="2000" baseline="0" dirty="0"/>
              <a:t>O</a:t>
            </a:r>
          </a:p>
          <a:p>
            <a:pPr eaLnBrk="1" hangingPunct="1">
              <a:spcBef>
                <a:spcPct val="0"/>
              </a:spcBef>
              <a:buFontTx/>
              <a:buNone/>
            </a:pPr>
            <a:endParaRPr lang="en-US" altLang="en-US" sz="2000" b="1" i="1" baseline="0" dirty="0"/>
          </a:p>
          <a:p>
            <a:pPr eaLnBrk="1" hangingPunct="1">
              <a:spcBef>
                <a:spcPct val="0"/>
              </a:spcBef>
              <a:buFontTx/>
              <a:buNone/>
            </a:pPr>
            <a:r>
              <a:rPr lang="en-US" altLang="en-US" sz="2000" baseline="0" dirty="0"/>
              <a:t>most common minerals on terrestrial planets … </a:t>
            </a:r>
            <a:r>
              <a:rPr lang="en-US" altLang="en-US" sz="2000" b="1" baseline="0" dirty="0">
                <a:solidFill>
                  <a:srgbClr val="FF0000"/>
                </a:solidFill>
              </a:rPr>
              <a:t>silicates</a:t>
            </a:r>
            <a:r>
              <a:rPr lang="en-US" altLang="en-US" sz="2000" baseline="0" dirty="0"/>
              <a:t> = having silicon + oxygen</a:t>
            </a:r>
          </a:p>
          <a:p>
            <a:pPr eaLnBrk="1" hangingPunct="1">
              <a:spcBef>
                <a:spcPct val="0"/>
              </a:spcBef>
              <a:buFontTx/>
              <a:buNone/>
            </a:pPr>
            <a:r>
              <a:rPr lang="en-US" altLang="en-US" sz="2000" baseline="0" dirty="0"/>
              <a:t>	quartz		</a:t>
            </a:r>
            <a:r>
              <a:rPr lang="en-US" altLang="en-US" sz="2000" baseline="0" dirty="0">
                <a:solidFill>
                  <a:srgbClr val="FF0000"/>
                </a:solidFill>
              </a:rPr>
              <a:t>SiO</a:t>
            </a:r>
            <a:r>
              <a:rPr lang="en-US" altLang="en-US" sz="2000" dirty="0">
                <a:solidFill>
                  <a:srgbClr val="FF0000"/>
                </a:solidFill>
              </a:rPr>
              <a:t>2</a:t>
            </a:r>
          </a:p>
          <a:p>
            <a:pPr eaLnBrk="1" hangingPunct="1">
              <a:spcBef>
                <a:spcPct val="0"/>
              </a:spcBef>
              <a:buFontTx/>
              <a:buNone/>
            </a:pPr>
            <a:r>
              <a:rPr lang="en-US" altLang="en-US" sz="2000" baseline="0" dirty="0"/>
              <a:t>	olivine		(</a:t>
            </a:r>
            <a:r>
              <a:rPr lang="en-US" altLang="en-US" sz="2000" baseline="0" dirty="0" err="1"/>
              <a:t>Fe,Mg</a:t>
            </a:r>
            <a:r>
              <a:rPr lang="en-US" altLang="en-US" sz="2000" baseline="0" dirty="0"/>
              <a:t>)</a:t>
            </a:r>
            <a:r>
              <a:rPr lang="en-US" altLang="en-US" sz="2000" dirty="0"/>
              <a:t>2</a:t>
            </a:r>
            <a:r>
              <a:rPr lang="en-US" altLang="en-US" sz="2000" baseline="0" dirty="0">
                <a:solidFill>
                  <a:srgbClr val="FF0000"/>
                </a:solidFill>
              </a:rPr>
              <a:t>SiO</a:t>
            </a:r>
            <a:r>
              <a:rPr lang="en-US" altLang="en-US" sz="2000" dirty="0">
                <a:solidFill>
                  <a:srgbClr val="FF0000"/>
                </a:solidFill>
              </a:rPr>
              <a:t>4</a:t>
            </a:r>
          </a:p>
          <a:p>
            <a:pPr eaLnBrk="1" hangingPunct="1">
              <a:spcBef>
                <a:spcPct val="0"/>
              </a:spcBef>
              <a:buFontTx/>
              <a:buNone/>
            </a:pPr>
            <a:r>
              <a:rPr lang="en-US" altLang="en-US" sz="2000" baseline="0" dirty="0"/>
              <a:t>	pyroxene	(</a:t>
            </a:r>
            <a:r>
              <a:rPr lang="en-US" altLang="en-US" sz="2000" baseline="0" dirty="0" err="1"/>
              <a:t>Fe,Mg</a:t>
            </a:r>
            <a:r>
              <a:rPr lang="en-US" altLang="en-US" sz="2000" baseline="0" dirty="0"/>
              <a:t>)</a:t>
            </a:r>
            <a:r>
              <a:rPr lang="en-US" altLang="en-US" sz="2000" dirty="0"/>
              <a:t>2</a:t>
            </a:r>
            <a:r>
              <a:rPr lang="en-US" altLang="en-US" sz="2000" baseline="0" dirty="0">
                <a:solidFill>
                  <a:srgbClr val="FF0000"/>
                </a:solidFill>
              </a:rPr>
              <a:t>Si</a:t>
            </a:r>
            <a:r>
              <a:rPr lang="en-US" altLang="en-US" sz="2000" dirty="0">
                <a:solidFill>
                  <a:srgbClr val="FF0000"/>
                </a:solidFill>
              </a:rPr>
              <a:t>2</a:t>
            </a:r>
            <a:r>
              <a:rPr lang="en-US" altLang="en-US" sz="2000" baseline="0" dirty="0">
                <a:solidFill>
                  <a:srgbClr val="FF0000"/>
                </a:solidFill>
              </a:rPr>
              <a:t>O</a:t>
            </a:r>
            <a:r>
              <a:rPr lang="en-US" altLang="en-US" sz="2000" dirty="0">
                <a:solidFill>
                  <a:srgbClr val="FF0000"/>
                </a:solidFill>
              </a:rPr>
              <a:t>6</a:t>
            </a:r>
            <a:r>
              <a:rPr lang="en-US" altLang="en-US" sz="2000" dirty="0"/>
              <a:t>                                       	</a:t>
            </a:r>
            <a:r>
              <a:rPr lang="en-US" altLang="en-US" sz="2000" baseline="0" dirty="0"/>
              <a:t>10% of Earth rocks</a:t>
            </a:r>
            <a:endParaRPr lang="en-US" altLang="en-US" sz="2000" dirty="0"/>
          </a:p>
          <a:p>
            <a:pPr eaLnBrk="1" hangingPunct="1">
              <a:spcBef>
                <a:spcPct val="0"/>
              </a:spcBef>
              <a:buFontTx/>
              <a:buNone/>
            </a:pPr>
            <a:r>
              <a:rPr lang="en-US" altLang="en-US" sz="2000" baseline="0" dirty="0"/>
              <a:t>	feldspar		(</a:t>
            </a:r>
            <a:r>
              <a:rPr lang="en-US" altLang="en-US" sz="2000" baseline="0" dirty="0" err="1"/>
              <a:t>K,Na</a:t>
            </a:r>
            <a:r>
              <a:rPr lang="en-US" altLang="en-US" sz="2000" baseline="0" dirty="0"/>
              <a:t>)Al</a:t>
            </a:r>
            <a:r>
              <a:rPr lang="en-US" altLang="en-US" sz="2000" baseline="0" dirty="0">
                <a:solidFill>
                  <a:srgbClr val="FF0000"/>
                </a:solidFill>
              </a:rPr>
              <a:t>Si</a:t>
            </a:r>
            <a:r>
              <a:rPr lang="en-US" altLang="en-US" sz="2000" dirty="0">
                <a:solidFill>
                  <a:srgbClr val="FF0000"/>
                </a:solidFill>
              </a:rPr>
              <a:t>3</a:t>
            </a:r>
            <a:r>
              <a:rPr lang="en-US" altLang="en-US" sz="2000" baseline="0" dirty="0">
                <a:solidFill>
                  <a:srgbClr val="FF0000"/>
                </a:solidFill>
              </a:rPr>
              <a:t>O</a:t>
            </a:r>
            <a:r>
              <a:rPr lang="en-US" altLang="en-US" sz="2000" dirty="0">
                <a:solidFill>
                  <a:srgbClr val="FF0000"/>
                </a:solidFill>
              </a:rPr>
              <a:t>8</a:t>
            </a:r>
            <a:r>
              <a:rPr lang="en-US" altLang="en-US" sz="2000" dirty="0"/>
              <a:t> </a:t>
            </a:r>
            <a:r>
              <a:rPr lang="en-US" altLang="en-US" sz="2000" baseline="0" dirty="0"/>
              <a:t>  ,   CaAl</a:t>
            </a:r>
            <a:r>
              <a:rPr lang="en-US" altLang="en-US" sz="2000" dirty="0"/>
              <a:t>2</a:t>
            </a:r>
            <a:r>
              <a:rPr lang="en-US" altLang="en-US" sz="2000" baseline="0" dirty="0">
                <a:solidFill>
                  <a:srgbClr val="FF0000"/>
                </a:solidFill>
              </a:rPr>
              <a:t>Si</a:t>
            </a:r>
            <a:r>
              <a:rPr lang="en-US" altLang="en-US" sz="2000" dirty="0">
                <a:solidFill>
                  <a:srgbClr val="FF0000"/>
                </a:solidFill>
              </a:rPr>
              <a:t>2</a:t>
            </a:r>
            <a:r>
              <a:rPr lang="en-US" altLang="en-US" sz="2000" baseline="0" dirty="0">
                <a:solidFill>
                  <a:srgbClr val="FF0000"/>
                </a:solidFill>
              </a:rPr>
              <a:t>O</a:t>
            </a:r>
            <a:r>
              <a:rPr lang="en-US" altLang="en-US" sz="2000" dirty="0">
                <a:solidFill>
                  <a:srgbClr val="FF0000"/>
                </a:solidFill>
              </a:rPr>
              <a:t>8</a:t>
            </a:r>
            <a:r>
              <a:rPr lang="en-US" altLang="en-US" sz="2000" dirty="0"/>
              <a:t> 	</a:t>
            </a:r>
            <a:r>
              <a:rPr lang="en-US" altLang="en-US" sz="2000" baseline="0" dirty="0"/>
              <a:t>60% of Earth rocks</a:t>
            </a:r>
            <a:endParaRPr lang="en-US" altLang="en-US" sz="2000" dirty="0"/>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next most common minerals … </a:t>
            </a:r>
            <a:r>
              <a:rPr lang="en-US" altLang="en-US" sz="2000" b="1" baseline="0" dirty="0">
                <a:solidFill>
                  <a:srgbClr val="FF0000"/>
                </a:solidFill>
              </a:rPr>
              <a:t>oxides</a:t>
            </a:r>
            <a:r>
              <a:rPr lang="en-US" altLang="en-US" sz="2000" baseline="0" dirty="0"/>
              <a:t> = (usually) Fe + oxygen</a:t>
            </a:r>
          </a:p>
          <a:p>
            <a:pPr eaLnBrk="1" hangingPunct="1">
              <a:spcBef>
                <a:spcPct val="0"/>
              </a:spcBef>
              <a:buFontTx/>
              <a:buNone/>
            </a:pPr>
            <a:r>
              <a:rPr lang="en-US" altLang="en-US" sz="2000" b="1" i="1" baseline="0" dirty="0"/>
              <a:t>	</a:t>
            </a:r>
            <a:r>
              <a:rPr lang="en-US" altLang="en-US" sz="2000" baseline="0" dirty="0"/>
              <a:t>magnetite	Fe</a:t>
            </a:r>
            <a:r>
              <a:rPr lang="en-US" altLang="en-US" sz="2000" dirty="0"/>
              <a:t>3</a:t>
            </a:r>
            <a:r>
              <a:rPr lang="en-US" altLang="en-US" sz="2000" baseline="0" dirty="0">
                <a:solidFill>
                  <a:srgbClr val="FF0000"/>
                </a:solidFill>
              </a:rPr>
              <a:t>O</a:t>
            </a:r>
            <a:r>
              <a:rPr lang="en-US" altLang="en-US" sz="2000" dirty="0">
                <a:solidFill>
                  <a:srgbClr val="FF0000"/>
                </a:solidFill>
              </a:rPr>
              <a:t>4</a:t>
            </a:r>
          </a:p>
          <a:p>
            <a:pPr eaLnBrk="1" hangingPunct="1">
              <a:spcBef>
                <a:spcPct val="0"/>
              </a:spcBef>
              <a:buFontTx/>
              <a:buNone/>
            </a:pPr>
            <a:r>
              <a:rPr lang="en-US" altLang="en-US" sz="2000" baseline="0" dirty="0"/>
              <a:t>	hematite		Fe</a:t>
            </a:r>
            <a:r>
              <a:rPr lang="en-US" altLang="en-US" sz="2000" dirty="0"/>
              <a:t>2</a:t>
            </a:r>
            <a:r>
              <a:rPr lang="en-US" altLang="en-US" sz="2000" baseline="0" dirty="0">
                <a:solidFill>
                  <a:srgbClr val="FF0000"/>
                </a:solidFill>
              </a:rPr>
              <a:t>O</a:t>
            </a:r>
            <a:r>
              <a:rPr lang="en-US" altLang="en-US" sz="2000" dirty="0">
                <a:solidFill>
                  <a:srgbClr val="FF0000"/>
                </a:solidFill>
              </a:rPr>
              <a:t>3</a:t>
            </a:r>
          </a:p>
          <a:p>
            <a:pPr eaLnBrk="1" hangingPunct="1">
              <a:spcBef>
                <a:spcPct val="0"/>
              </a:spcBef>
              <a:buFontTx/>
              <a:buNone/>
            </a:pPr>
            <a:r>
              <a:rPr lang="en-US" altLang="en-US" sz="2000" baseline="0" dirty="0"/>
              <a:t>	limonite		HFe</a:t>
            </a:r>
            <a:r>
              <a:rPr lang="en-US" altLang="en-US" sz="2000" baseline="0" dirty="0">
                <a:solidFill>
                  <a:srgbClr val="FF0000"/>
                </a:solidFill>
              </a:rPr>
              <a:t>O</a:t>
            </a:r>
            <a:r>
              <a:rPr lang="en-US" altLang="en-US" sz="2000" dirty="0">
                <a:solidFill>
                  <a:srgbClr val="FF0000"/>
                </a:solidFill>
              </a:rPr>
              <a:t>2</a:t>
            </a:r>
          </a:p>
          <a:p>
            <a:pPr eaLnBrk="1" hangingPunct="1">
              <a:spcBef>
                <a:spcPct val="0"/>
              </a:spcBef>
              <a:buFontTx/>
              <a:buNone/>
            </a:pPr>
            <a:endParaRPr lang="en-US" altLang="en-US" sz="2000" i="1" baseline="0" dirty="0"/>
          </a:p>
          <a:p>
            <a:pPr eaLnBrk="1" hangingPunct="1">
              <a:spcBef>
                <a:spcPct val="0"/>
              </a:spcBef>
              <a:buFontTx/>
              <a:buNone/>
            </a:pPr>
            <a:r>
              <a:rPr lang="en-US" altLang="en-US" sz="2000" baseline="0" dirty="0"/>
              <a:t>outer Solar System … </a:t>
            </a:r>
            <a:r>
              <a:rPr lang="en-US" altLang="en-US" sz="2000" b="1" baseline="0" dirty="0">
                <a:solidFill>
                  <a:srgbClr val="FF0000"/>
                </a:solidFill>
              </a:rPr>
              <a:t>ices</a:t>
            </a:r>
            <a:r>
              <a:rPr lang="en-US" altLang="en-US" sz="2000" b="1" baseline="0" dirty="0"/>
              <a:t> </a:t>
            </a:r>
            <a:r>
              <a:rPr lang="en-US" altLang="en-US" sz="2000" baseline="0" dirty="0"/>
              <a:t>… four favorites …</a:t>
            </a:r>
          </a:p>
          <a:p>
            <a:pPr eaLnBrk="1" hangingPunct="1">
              <a:spcBef>
                <a:spcPct val="0"/>
              </a:spcBef>
              <a:buFontTx/>
              <a:buNone/>
            </a:pPr>
            <a:r>
              <a:rPr lang="en-US" altLang="en-US" sz="2000" baseline="0" dirty="0"/>
              <a:t>	H</a:t>
            </a:r>
            <a:r>
              <a:rPr lang="en-US" altLang="en-US" sz="2000" dirty="0"/>
              <a:t>2</a:t>
            </a:r>
            <a:r>
              <a:rPr lang="en-US" altLang="en-US" sz="2000" baseline="0" dirty="0"/>
              <a:t>O, NH</a:t>
            </a:r>
            <a:r>
              <a:rPr lang="en-US" altLang="en-US" sz="2000" dirty="0"/>
              <a:t>3</a:t>
            </a:r>
            <a:r>
              <a:rPr lang="en-US" altLang="en-US" sz="2000" baseline="0" dirty="0"/>
              <a:t>, CH</a:t>
            </a:r>
            <a:r>
              <a:rPr lang="en-US" altLang="en-US" sz="2000" dirty="0"/>
              <a:t>4 </a:t>
            </a:r>
            <a:r>
              <a:rPr lang="en-US" altLang="en-US" sz="2000" baseline="0" dirty="0"/>
              <a:t>, CO</a:t>
            </a:r>
            <a:r>
              <a:rPr lang="en-US" altLang="en-US" sz="2000" dirty="0"/>
              <a:t>2</a:t>
            </a:r>
            <a:r>
              <a:rPr lang="en-US" altLang="en-US" sz="2000" baseline="0" dirty="0"/>
              <a:t> … mixed versions = clathrates … comets have 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5219">
                                            <p:txEl>
                                              <p:pRg st="1" end="1"/>
                                            </p:txEl>
                                          </p:spTgt>
                                        </p:tgtEl>
                                        <p:attrNameLst>
                                          <p:attrName>style.visibility</p:attrName>
                                        </p:attrNameLst>
                                      </p:cBhvr>
                                      <p:to>
                                        <p:strVal val="visible"/>
                                      </p:to>
                                    </p:set>
                                    <p:animEffect transition="in" filter="fade">
                                      <p:cBhvr>
                                        <p:cTn id="7" dur="1000"/>
                                        <p:tgtEl>
                                          <p:spTgt spid="2652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5219">
                                            <p:txEl>
                                              <p:pRg st="2" end="2"/>
                                            </p:txEl>
                                          </p:spTgt>
                                        </p:tgtEl>
                                        <p:attrNameLst>
                                          <p:attrName>style.visibility</p:attrName>
                                        </p:attrNameLst>
                                      </p:cBhvr>
                                      <p:to>
                                        <p:strVal val="visible"/>
                                      </p:to>
                                    </p:set>
                                    <p:animEffect transition="in" filter="fade">
                                      <p:cBhvr>
                                        <p:cTn id="12" dur="1000"/>
                                        <p:tgtEl>
                                          <p:spTgt spid="2652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5219">
                                            <p:txEl>
                                              <p:pRg st="3" end="3"/>
                                            </p:txEl>
                                          </p:spTgt>
                                        </p:tgtEl>
                                        <p:attrNameLst>
                                          <p:attrName>style.visibility</p:attrName>
                                        </p:attrNameLst>
                                      </p:cBhvr>
                                      <p:to>
                                        <p:strVal val="visible"/>
                                      </p:to>
                                    </p:set>
                                    <p:animEffect transition="in" filter="fade">
                                      <p:cBhvr>
                                        <p:cTn id="17" dur="1000"/>
                                        <p:tgtEl>
                                          <p:spTgt spid="26521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5219">
                                            <p:txEl>
                                              <p:pRg st="4" end="4"/>
                                            </p:txEl>
                                          </p:spTgt>
                                        </p:tgtEl>
                                        <p:attrNameLst>
                                          <p:attrName>style.visibility</p:attrName>
                                        </p:attrNameLst>
                                      </p:cBhvr>
                                      <p:to>
                                        <p:strVal val="visible"/>
                                      </p:to>
                                    </p:set>
                                    <p:animEffect transition="in" filter="fade">
                                      <p:cBhvr>
                                        <p:cTn id="22" dur="1000"/>
                                        <p:tgtEl>
                                          <p:spTgt spid="2652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65219">
                                            <p:txEl>
                                              <p:pRg st="6" end="6"/>
                                            </p:txEl>
                                          </p:spTgt>
                                        </p:tgtEl>
                                        <p:attrNameLst>
                                          <p:attrName>style.visibility</p:attrName>
                                        </p:attrNameLst>
                                      </p:cBhvr>
                                      <p:to>
                                        <p:strVal val="visible"/>
                                      </p:to>
                                    </p:set>
                                    <p:animEffect transition="in" filter="fade">
                                      <p:cBhvr>
                                        <p:cTn id="27" dur="1000"/>
                                        <p:tgtEl>
                                          <p:spTgt spid="26521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65219">
                                            <p:txEl>
                                              <p:pRg st="7" end="7"/>
                                            </p:txEl>
                                          </p:spTgt>
                                        </p:tgtEl>
                                        <p:attrNameLst>
                                          <p:attrName>style.visibility</p:attrName>
                                        </p:attrNameLst>
                                      </p:cBhvr>
                                      <p:to>
                                        <p:strVal val="visible"/>
                                      </p:to>
                                    </p:set>
                                    <p:animEffect transition="in" filter="fade">
                                      <p:cBhvr>
                                        <p:cTn id="32" dur="1000"/>
                                        <p:tgtEl>
                                          <p:spTgt spid="265219">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65219">
                                            <p:txEl>
                                              <p:pRg st="8" end="8"/>
                                            </p:txEl>
                                          </p:spTgt>
                                        </p:tgtEl>
                                        <p:attrNameLst>
                                          <p:attrName>style.visibility</p:attrName>
                                        </p:attrNameLst>
                                      </p:cBhvr>
                                      <p:to>
                                        <p:strVal val="visible"/>
                                      </p:to>
                                    </p:set>
                                    <p:animEffect transition="in" filter="fade">
                                      <p:cBhvr>
                                        <p:cTn id="35" dur="1000"/>
                                        <p:tgtEl>
                                          <p:spTgt spid="265219">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65219">
                                            <p:txEl>
                                              <p:pRg st="9" end="9"/>
                                            </p:txEl>
                                          </p:spTgt>
                                        </p:tgtEl>
                                        <p:attrNameLst>
                                          <p:attrName>style.visibility</p:attrName>
                                        </p:attrNameLst>
                                      </p:cBhvr>
                                      <p:to>
                                        <p:strVal val="visible"/>
                                      </p:to>
                                    </p:set>
                                    <p:animEffect transition="in" filter="fade">
                                      <p:cBhvr>
                                        <p:cTn id="38" dur="1000"/>
                                        <p:tgtEl>
                                          <p:spTgt spid="265219">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65219">
                                            <p:txEl>
                                              <p:pRg st="10" end="10"/>
                                            </p:txEl>
                                          </p:spTgt>
                                        </p:tgtEl>
                                        <p:attrNameLst>
                                          <p:attrName>style.visibility</p:attrName>
                                        </p:attrNameLst>
                                      </p:cBhvr>
                                      <p:to>
                                        <p:strVal val="visible"/>
                                      </p:to>
                                    </p:set>
                                    <p:animEffect transition="in" filter="fade">
                                      <p:cBhvr>
                                        <p:cTn id="41" dur="1000"/>
                                        <p:tgtEl>
                                          <p:spTgt spid="265219">
                                            <p:txEl>
                                              <p:pRg st="10" end="1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65219">
                                            <p:txEl>
                                              <p:pRg st="12" end="12"/>
                                            </p:txEl>
                                          </p:spTgt>
                                        </p:tgtEl>
                                        <p:attrNameLst>
                                          <p:attrName>style.visibility</p:attrName>
                                        </p:attrNameLst>
                                      </p:cBhvr>
                                      <p:to>
                                        <p:strVal val="visible"/>
                                      </p:to>
                                    </p:set>
                                    <p:animEffect transition="in" filter="fade">
                                      <p:cBhvr>
                                        <p:cTn id="46" dur="1000"/>
                                        <p:tgtEl>
                                          <p:spTgt spid="265219">
                                            <p:txEl>
                                              <p:pRg st="12" end="1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265219">
                                            <p:txEl>
                                              <p:pRg st="13" end="13"/>
                                            </p:txEl>
                                          </p:spTgt>
                                        </p:tgtEl>
                                        <p:attrNameLst>
                                          <p:attrName>style.visibility</p:attrName>
                                        </p:attrNameLst>
                                      </p:cBhvr>
                                      <p:to>
                                        <p:strVal val="visible"/>
                                      </p:to>
                                    </p:set>
                                    <p:animEffect transition="in" filter="fade">
                                      <p:cBhvr>
                                        <p:cTn id="51" dur="1000"/>
                                        <p:tgtEl>
                                          <p:spTgt spid="265219">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65219">
                                            <p:txEl>
                                              <p:pRg st="14" end="14"/>
                                            </p:txEl>
                                          </p:spTgt>
                                        </p:tgtEl>
                                        <p:attrNameLst>
                                          <p:attrName>style.visibility</p:attrName>
                                        </p:attrNameLst>
                                      </p:cBhvr>
                                      <p:to>
                                        <p:strVal val="visible"/>
                                      </p:to>
                                    </p:set>
                                    <p:animEffect transition="in" filter="fade">
                                      <p:cBhvr>
                                        <p:cTn id="54" dur="1000"/>
                                        <p:tgtEl>
                                          <p:spTgt spid="265219">
                                            <p:txEl>
                                              <p:pRg st="14" end="1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65219">
                                            <p:txEl>
                                              <p:pRg st="15" end="15"/>
                                            </p:txEl>
                                          </p:spTgt>
                                        </p:tgtEl>
                                        <p:attrNameLst>
                                          <p:attrName>style.visibility</p:attrName>
                                        </p:attrNameLst>
                                      </p:cBhvr>
                                      <p:to>
                                        <p:strVal val="visible"/>
                                      </p:to>
                                    </p:set>
                                    <p:animEffect transition="in" filter="fade">
                                      <p:cBhvr>
                                        <p:cTn id="57" dur="1000"/>
                                        <p:tgtEl>
                                          <p:spTgt spid="265219">
                                            <p:txEl>
                                              <p:pRg st="15" end="1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65219">
                                            <p:txEl>
                                              <p:pRg st="17" end="17"/>
                                            </p:txEl>
                                          </p:spTgt>
                                        </p:tgtEl>
                                        <p:attrNameLst>
                                          <p:attrName>style.visibility</p:attrName>
                                        </p:attrNameLst>
                                      </p:cBhvr>
                                      <p:to>
                                        <p:strVal val="visible"/>
                                      </p:to>
                                    </p:set>
                                    <p:animEffect transition="in" filter="fade">
                                      <p:cBhvr>
                                        <p:cTn id="62" dur="1000"/>
                                        <p:tgtEl>
                                          <p:spTgt spid="265219">
                                            <p:txEl>
                                              <p:pRg st="17" end="1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65219">
                                            <p:txEl>
                                              <p:pRg st="18" end="18"/>
                                            </p:txEl>
                                          </p:spTgt>
                                        </p:tgtEl>
                                        <p:attrNameLst>
                                          <p:attrName>style.visibility</p:attrName>
                                        </p:attrNameLst>
                                      </p:cBhvr>
                                      <p:to>
                                        <p:strVal val="visible"/>
                                      </p:to>
                                    </p:set>
                                    <p:animEffect transition="in" filter="fade">
                                      <p:cBhvr>
                                        <p:cTn id="67" dur="1000"/>
                                        <p:tgtEl>
                                          <p:spTgt spid="26521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BF81E7DB-25B5-071E-329D-98A3F9E7609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Rocks</a:t>
            </a:r>
          </a:p>
        </p:txBody>
      </p:sp>
      <p:sp>
        <p:nvSpPr>
          <p:cNvPr id="237571" name="Text Box 3">
            <a:extLst>
              <a:ext uri="{FF2B5EF4-FFF2-40B4-BE49-F238E27FC236}">
                <a16:creationId xmlns:a16="http://schemas.microsoft.com/office/drawing/2014/main" id="{17897C27-BA7F-1A99-E9B7-DBDF35E0878F}"/>
              </a:ext>
            </a:extLst>
          </p:cNvPr>
          <p:cNvSpPr txBox="1">
            <a:spLocks noChangeArrowheads="1"/>
          </p:cNvSpPr>
          <p:nvPr/>
        </p:nvSpPr>
        <p:spPr bwMode="auto">
          <a:xfrm>
            <a:off x="228600" y="685800"/>
            <a:ext cx="8686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rocks</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assemblages of different minerals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MESSY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classified by composition and method of origin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four major categories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primitive, igneous, metamorphic, sedimentary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primitive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formed directly out of the solar nebula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asteroids, meteorites, comets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igneous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result from melted rocks (cooled magma)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most common rock type on Earth!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underground formation = intrusive or plutonic (</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Stone Mountain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slow cooling, large grains, e.g. granite (70% Si), peridotite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above ground formation = extrusive or volcanic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fast cooling, small grains, e.g. basalt (50% Si), pumice, obsidian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observable: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small, localized, thick deposit, light … likely granite (high 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large, spread out, thin deposit, dark … likely basalt (lower 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very runny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Ol</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Doinyo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Lengai</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(little Si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natrocarbonatite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p:txBody>
      </p:sp>
      <p:sp>
        <p:nvSpPr>
          <p:cNvPr id="2" name="TextBox 1">
            <a:extLst>
              <a:ext uri="{FF2B5EF4-FFF2-40B4-BE49-F238E27FC236}">
                <a16:creationId xmlns:a16="http://schemas.microsoft.com/office/drawing/2014/main" id="{9E764EEE-FABD-98D3-D6D9-73C8C597E4B8}"/>
              </a:ext>
            </a:extLst>
          </p:cNvPr>
          <p:cNvSpPr txBox="1"/>
          <p:nvPr/>
        </p:nvSpPr>
        <p:spPr>
          <a:xfrm>
            <a:off x="3269456" y="1524000"/>
            <a:ext cx="3283744" cy="461665"/>
          </a:xfrm>
          <a:prstGeom prst="rect">
            <a:avLst/>
          </a:prstGeom>
          <a:noFill/>
        </p:spPr>
        <p:txBody>
          <a:bodyPr wrap="square">
            <a:spAutoFit/>
          </a:bodyPr>
          <a:lstStyle/>
          <a:p>
            <a:r>
              <a:rPr lang="en-US" altLang="en-US" sz="2400" b="1" baseline="0" dirty="0">
                <a:solidFill>
                  <a:srgbClr val="00B050"/>
                </a:solidFill>
              </a:rPr>
              <a:t>SSE!  What are they?</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Effect transition="in" filter="fade">
                                      <p:cBhvr>
                                        <p:cTn id="7" dur="2000"/>
                                        <p:tgtEl>
                                          <p:spTgt spid="237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7571">
                                            <p:txEl>
                                              <p:pRg st="1" end="1"/>
                                            </p:txEl>
                                          </p:spTgt>
                                        </p:tgtEl>
                                        <p:attrNameLst>
                                          <p:attrName>style.visibility</p:attrName>
                                        </p:attrNameLst>
                                      </p:cBhvr>
                                      <p:to>
                                        <p:strVal val="visible"/>
                                      </p:to>
                                    </p:set>
                                    <p:animEffect transition="in" filter="fade">
                                      <p:cBhvr>
                                        <p:cTn id="10" dur="2000"/>
                                        <p:tgtEl>
                                          <p:spTgt spid="23757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7571">
                                            <p:txEl>
                                              <p:pRg st="3" end="3"/>
                                            </p:txEl>
                                          </p:spTgt>
                                        </p:tgtEl>
                                        <p:attrNameLst>
                                          <p:attrName>style.visibility</p:attrName>
                                        </p:attrNameLst>
                                      </p:cBhvr>
                                      <p:to>
                                        <p:strVal val="visible"/>
                                      </p:to>
                                    </p:set>
                                    <p:animEffect transition="in" filter="fade">
                                      <p:cBhvr>
                                        <p:cTn id="15" dur="2000"/>
                                        <p:tgtEl>
                                          <p:spTgt spid="23757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7571">
                                            <p:txEl>
                                              <p:pRg st="4" end="4"/>
                                            </p:txEl>
                                          </p:spTgt>
                                        </p:tgtEl>
                                        <p:attrNameLst>
                                          <p:attrName>style.visibility</p:attrName>
                                        </p:attrNameLst>
                                      </p:cBhvr>
                                      <p:to>
                                        <p:strVal val="visible"/>
                                      </p:to>
                                    </p:set>
                                    <p:animEffect transition="in" filter="fade">
                                      <p:cBhvr>
                                        <p:cTn id="25" dur="2000"/>
                                        <p:tgtEl>
                                          <p:spTgt spid="23757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7571">
                                            <p:txEl>
                                              <p:pRg st="6" end="6"/>
                                            </p:txEl>
                                          </p:spTgt>
                                        </p:tgtEl>
                                        <p:attrNameLst>
                                          <p:attrName>style.visibility</p:attrName>
                                        </p:attrNameLst>
                                      </p:cBhvr>
                                      <p:to>
                                        <p:strVal val="visible"/>
                                      </p:to>
                                    </p:set>
                                    <p:animEffect transition="in" filter="fade">
                                      <p:cBhvr>
                                        <p:cTn id="30" dur="2000"/>
                                        <p:tgtEl>
                                          <p:spTgt spid="237571">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7571">
                                            <p:txEl>
                                              <p:pRg st="7" end="7"/>
                                            </p:txEl>
                                          </p:spTgt>
                                        </p:tgtEl>
                                        <p:attrNameLst>
                                          <p:attrName>style.visibility</p:attrName>
                                        </p:attrNameLst>
                                      </p:cBhvr>
                                      <p:to>
                                        <p:strVal val="visible"/>
                                      </p:to>
                                    </p:set>
                                    <p:animEffect transition="in" filter="fade">
                                      <p:cBhvr>
                                        <p:cTn id="35" dur="2000"/>
                                        <p:tgtEl>
                                          <p:spTgt spid="23757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7571">
                                            <p:txEl>
                                              <p:pRg st="9" end="9"/>
                                            </p:txEl>
                                          </p:spTgt>
                                        </p:tgtEl>
                                        <p:attrNameLst>
                                          <p:attrName>style.visibility</p:attrName>
                                        </p:attrNameLst>
                                      </p:cBhvr>
                                      <p:to>
                                        <p:strVal val="visible"/>
                                      </p:to>
                                    </p:set>
                                    <p:animEffect transition="in" filter="fade">
                                      <p:cBhvr>
                                        <p:cTn id="40" dur="2000"/>
                                        <p:tgtEl>
                                          <p:spTgt spid="237571">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7571">
                                            <p:txEl>
                                              <p:pRg st="10" end="10"/>
                                            </p:txEl>
                                          </p:spTgt>
                                        </p:tgtEl>
                                        <p:attrNameLst>
                                          <p:attrName>style.visibility</p:attrName>
                                        </p:attrNameLst>
                                      </p:cBhvr>
                                      <p:to>
                                        <p:strVal val="visible"/>
                                      </p:to>
                                    </p:set>
                                    <p:animEffect transition="in" filter="fade">
                                      <p:cBhvr>
                                        <p:cTn id="45" dur="2000"/>
                                        <p:tgtEl>
                                          <p:spTgt spid="237571">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7571">
                                            <p:txEl>
                                              <p:pRg st="11" end="11"/>
                                            </p:txEl>
                                          </p:spTgt>
                                        </p:tgtEl>
                                        <p:attrNameLst>
                                          <p:attrName>style.visibility</p:attrName>
                                        </p:attrNameLst>
                                      </p:cBhvr>
                                      <p:to>
                                        <p:strVal val="visible"/>
                                      </p:to>
                                    </p:set>
                                    <p:animEffect transition="in" filter="fade">
                                      <p:cBhvr>
                                        <p:cTn id="50" dur="2000"/>
                                        <p:tgtEl>
                                          <p:spTgt spid="237571">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37571">
                                            <p:txEl>
                                              <p:pRg st="12" end="12"/>
                                            </p:txEl>
                                          </p:spTgt>
                                        </p:tgtEl>
                                        <p:attrNameLst>
                                          <p:attrName>style.visibility</p:attrName>
                                        </p:attrNameLst>
                                      </p:cBhvr>
                                      <p:to>
                                        <p:strVal val="visible"/>
                                      </p:to>
                                    </p:set>
                                    <p:animEffect transition="in" filter="fade">
                                      <p:cBhvr>
                                        <p:cTn id="53" dur="2000"/>
                                        <p:tgtEl>
                                          <p:spTgt spid="237571">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7571">
                                            <p:txEl>
                                              <p:pRg st="13" end="13"/>
                                            </p:txEl>
                                          </p:spTgt>
                                        </p:tgtEl>
                                        <p:attrNameLst>
                                          <p:attrName>style.visibility</p:attrName>
                                        </p:attrNameLst>
                                      </p:cBhvr>
                                      <p:to>
                                        <p:strVal val="visible"/>
                                      </p:to>
                                    </p:set>
                                    <p:animEffect transition="in" filter="fade">
                                      <p:cBhvr>
                                        <p:cTn id="56" dur="2000"/>
                                        <p:tgtEl>
                                          <p:spTgt spid="237571">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37571">
                                            <p:txEl>
                                              <p:pRg st="14" end="14"/>
                                            </p:txEl>
                                          </p:spTgt>
                                        </p:tgtEl>
                                        <p:attrNameLst>
                                          <p:attrName>style.visibility</p:attrName>
                                        </p:attrNameLst>
                                      </p:cBhvr>
                                      <p:to>
                                        <p:strVal val="visible"/>
                                      </p:to>
                                    </p:set>
                                    <p:animEffect transition="in" filter="fade">
                                      <p:cBhvr>
                                        <p:cTn id="59" dur="2000"/>
                                        <p:tgtEl>
                                          <p:spTgt spid="237571">
                                            <p:txEl>
                                              <p:pRg st="14" end="1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7571">
                                            <p:txEl>
                                              <p:pRg st="15" end="15"/>
                                            </p:txEl>
                                          </p:spTgt>
                                        </p:tgtEl>
                                        <p:attrNameLst>
                                          <p:attrName>style.visibility</p:attrName>
                                        </p:attrNameLst>
                                      </p:cBhvr>
                                      <p:to>
                                        <p:strVal val="visible"/>
                                      </p:to>
                                    </p:set>
                                    <p:animEffect transition="in" filter="fade">
                                      <p:cBhvr>
                                        <p:cTn id="64" dur="2000"/>
                                        <p:tgtEl>
                                          <p:spTgt spid="237571">
                                            <p:txEl>
                                              <p:pRg st="15" end="1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37571">
                                            <p:txEl>
                                              <p:pRg st="16" end="16"/>
                                            </p:txEl>
                                          </p:spTgt>
                                        </p:tgtEl>
                                        <p:attrNameLst>
                                          <p:attrName>style.visibility</p:attrName>
                                        </p:attrNameLst>
                                      </p:cBhvr>
                                      <p:to>
                                        <p:strVal val="visible"/>
                                      </p:to>
                                    </p:set>
                                    <p:animEffect transition="in" filter="fade">
                                      <p:cBhvr>
                                        <p:cTn id="69" dur="2000"/>
                                        <p:tgtEl>
                                          <p:spTgt spid="237571">
                                            <p:txEl>
                                              <p:pRg st="16" end="1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37571">
                                            <p:txEl>
                                              <p:pRg st="17" end="17"/>
                                            </p:txEl>
                                          </p:spTgt>
                                        </p:tgtEl>
                                        <p:attrNameLst>
                                          <p:attrName>style.visibility</p:attrName>
                                        </p:attrNameLst>
                                      </p:cBhvr>
                                      <p:to>
                                        <p:strVal val="visible"/>
                                      </p:to>
                                    </p:set>
                                    <p:animEffect transition="in" filter="fade">
                                      <p:cBhvr>
                                        <p:cTn id="74" dur="2000"/>
                                        <p:tgtEl>
                                          <p:spTgt spid="237571">
                                            <p:txEl>
                                              <p:pRg st="17" end="1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37571">
                                            <p:txEl>
                                              <p:pRg st="18" end="18"/>
                                            </p:txEl>
                                          </p:spTgt>
                                        </p:tgtEl>
                                        <p:attrNameLst>
                                          <p:attrName>style.visibility</p:attrName>
                                        </p:attrNameLst>
                                      </p:cBhvr>
                                      <p:to>
                                        <p:strVal val="visible"/>
                                      </p:to>
                                    </p:set>
                                    <p:animEffect transition="in" filter="fade">
                                      <p:cBhvr>
                                        <p:cTn id="79" dur="2000"/>
                                        <p:tgtEl>
                                          <p:spTgt spid="23757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ABE74B6C-65EC-BFB0-3BF3-5DB1A93EF27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Ol Doinyo Lengai</a:t>
            </a:r>
          </a:p>
        </p:txBody>
      </p:sp>
      <p:pic>
        <p:nvPicPr>
          <p:cNvPr id="131074" name="Picture 4" descr="lengai2">
            <a:extLst>
              <a:ext uri="{FF2B5EF4-FFF2-40B4-BE49-F238E27FC236}">
                <a16:creationId xmlns:a16="http://schemas.microsoft.com/office/drawing/2014/main" id="{48E68DB5-2B01-1F9C-64F7-23F9F483B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5" descr="lengai1">
            <a:extLst>
              <a:ext uri="{FF2B5EF4-FFF2-40B4-BE49-F238E27FC236}">
                <a16:creationId xmlns:a16="http://schemas.microsoft.com/office/drawing/2014/main" id="{3F13A802-B3F2-A578-F8D0-032AB57E5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1">
            <a:extLst>
              <a:ext uri="{FF2B5EF4-FFF2-40B4-BE49-F238E27FC236}">
                <a16:creationId xmlns:a16="http://schemas.microsoft.com/office/drawing/2014/main" id="{172305A9-15EA-3EFC-D1A8-2F7C6A84A656}"/>
              </a:ext>
            </a:extLst>
          </p:cNvPr>
          <p:cNvSpPr txBox="1">
            <a:spLocks noChangeArrowheads="1"/>
          </p:cNvSpPr>
          <p:nvPr/>
        </p:nvSpPr>
        <p:spPr bwMode="auto">
          <a:xfrm>
            <a:off x="5867400" y="798513"/>
            <a:ext cx="30495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Tanzania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fluid 800K,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viscosity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natrocarbonatite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lava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sodium carbonate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potassium carbonate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(basaltic lava hotter 1370K)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1125"/>
                                        </p:tgtEl>
                                        <p:attrNameLst>
                                          <p:attrName>style.visibility</p:attrName>
                                        </p:attrNameLst>
                                      </p:cBhvr>
                                      <p:to>
                                        <p:strVal val="visible"/>
                                      </p:to>
                                    </p:set>
                                    <p:animEffect transition="in" filter="fade">
                                      <p:cBhvr>
                                        <p:cTn id="7" dur="2000"/>
                                        <p:tgtEl>
                                          <p:spTgt spid="26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7428</TotalTime>
  <Words>2403</Words>
  <Application>Microsoft Macintosh PowerPoint</Application>
  <PresentationFormat>On-screen Show (4:3)</PresentationFormat>
  <Paragraphs>316</Paragraphs>
  <Slides>18</Slides>
  <Notes>16</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18</vt:i4>
      </vt:variant>
    </vt:vector>
  </HeadingPairs>
  <TitlesOfParts>
    <vt:vector size="25" baseType="lpstr">
      <vt:lpstr>ＭＳ Ｐゴシック</vt:lpstr>
      <vt:lpstr>Times New Roman</vt:lpstr>
      <vt:lpstr>Default Design</vt:lpstr>
      <vt:lpstr>3_Default Design</vt:lpstr>
      <vt:lpstr>5_Default Design</vt:lpstr>
      <vt:lpstr>8_Default Design</vt:lpstr>
      <vt:lpstr>6_Default Design</vt:lpstr>
      <vt:lpstr>Where is this?</vt:lpstr>
      <vt:lpstr>PowerPoint Presentation</vt:lpstr>
      <vt:lpstr>Solar System Explorers 17 OCT</vt:lpstr>
      <vt:lpstr>Solar System Explorers 17 OCT</vt:lpstr>
      <vt:lpstr>Planetary Surfaces</vt:lpstr>
      <vt:lpstr>Minerals</vt:lpstr>
      <vt:lpstr>Minerals</vt:lpstr>
      <vt:lpstr>Rocks</vt:lpstr>
      <vt:lpstr>Ol Doinyo Lengai</vt:lpstr>
      <vt:lpstr>Rocks, continued</vt:lpstr>
      <vt:lpstr>Monoliths</vt:lpstr>
      <vt:lpstr>Surface Morphology</vt:lpstr>
      <vt:lpstr>Surfaces via Gravity</vt:lpstr>
      <vt:lpstr>Surfaces via Tectonics</vt:lpstr>
      <vt:lpstr>Surfaces via Volcanism</vt:lpstr>
      <vt:lpstr>Plutonian Volcano?</vt:lpstr>
      <vt:lpstr>Surfaces via Wind, Liquids, Chem.</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234</cp:revision>
  <cp:lastPrinted>2003-02-11T19:04:25Z</cp:lastPrinted>
  <dcterms:created xsi:type="dcterms:W3CDTF">2012-03-20T02:12:00Z</dcterms:created>
  <dcterms:modified xsi:type="dcterms:W3CDTF">2024-10-18T03:53:28Z</dcterms:modified>
</cp:coreProperties>
</file>