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4" r:id="rId3"/>
    <p:sldMasterId id="2147483701" r:id="rId4"/>
    <p:sldMasterId id="2147483713" r:id="rId5"/>
    <p:sldMasterId id="2147483725" r:id="rId6"/>
    <p:sldMasterId id="2147483749" r:id="rId7"/>
    <p:sldMasterId id="2147483761" r:id="rId8"/>
    <p:sldMasterId id="2147483785" r:id="rId9"/>
    <p:sldMasterId id="2147483877" r:id="rId10"/>
    <p:sldMasterId id="2147484835" r:id="rId11"/>
    <p:sldMasterId id="2147484847" r:id="rId12"/>
    <p:sldMasterId id="2147484859" r:id="rId13"/>
  </p:sldMasterIdLst>
  <p:notesMasterIdLst>
    <p:notesMasterId r:id="rId79"/>
  </p:notesMasterIdLst>
  <p:sldIdLst>
    <p:sldId id="486" r:id="rId14"/>
    <p:sldId id="470" r:id="rId15"/>
    <p:sldId id="326" r:id="rId16"/>
    <p:sldId id="487" r:id="rId17"/>
    <p:sldId id="363" r:id="rId18"/>
    <p:sldId id="485" r:id="rId19"/>
    <p:sldId id="348" r:id="rId20"/>
    <p:sldId id="382" r:id="rId21"/>
    <p:sldId id="350" r:id="rId22"/>
    <p:sldId id="374" r:id="rId23"/>
    <p:sldId id="494" r:id="rId24"/>
    <p:sldId id="299" r:id="rId25"/>
    <p:sldId id="493" r:id="rId26"/>
    <p:sldId id="473" r:id="rId27"/>
    <p:sldId id="411" r:id="rId28"/>
    <p:sldId id="347" r:id="rId29"/>
    <p:sldId id="300" r:id="rId30"/>
    <p:sldId id="294" r:id="rId31"/>
    <p:sldId id="298" r:id="rId32"/>
    <p:sldId id="301" r:id="rId33"/>
    <p:sldId id="307" r:id="rId34"/>
    <p:sldId id="375" r:id="rId35"/>
    <p:sldId id="305" r:id="rId36"/>
    <p:sldId id="302" r:id="rId37"/>
    <p:sldId id="428" r:id="rId38"/>
    <p:sldId id="429" r:id="rId39"/>
    <p:sldId id="376" r:id="rId40"/>
    <p:sldId id="306" r:id="rId41"/>
    <p:sldId id="403" r:id="rId42"/>
    <p:sldId id="404" r:id="rId43"/>
    <p:sldId id="419" r:id="rId44"/>
    <p:sldId id="420" r:id="rId45"/>
    <p:sldId id="422" r:id="rId46"/>
    <p:sldId id="423" r:id="rId47"/>
    <p:sldId id="490" r:id="rId48"/>
    <p:sldId id="489" r:id="rId49"/>
    <p:sldId id="488" r:id="rId50"/>
    <p:sldId id="491" r:id="rId51"/>
    <p:sldId id="492" r:id="rId52"/>
    <p:sldId id="308" r:id="rId53"/>
    <p:sldId id="572" r:id="rId54"/>
    <p:sldId id="573" r:id="rId55"/>
    <p:sldId id="574" r:id="rId56"/>
    <p:sldId id="575" r:id="rId57"/>
    <p:sldId id="571" r:id="rId58"/>
    <p:sldId id="576" r:id="rId59"/>
    <p:sldId id="577" r:id="rId60"/>
    <p:sldId id="578" r:id="rId61"/>
    <p:sldId id="579" r:id="rId62"/>
    <p:sldId id="580" r:id="rId63"/>
    <p:sldId id="432" r:id="rId64"/>
    <p:sldId id="581" r:id="rId65"/>
    <p:sldId id="582" r:id="rId66"/>
    <p:sldId id="583" r:id="rId67"/>
    <p:sldId id="584" r:id="rId68"/>
    <p:sldId id="585" r:id="rId69"/>
    <p:sldId id="586" r:id="rId70"/>
    <p:sldId id="587" r:id="rId71"/>
    <p:sldId id="588" r:id="rId72"/>
    <p:sldId id="589" r:id="rId73"/>
    <p:sldId id="590" r:id="rId74"/>
    <p:sldId id="412" r:id="rId75"/>
    <p:sldId id="410" r:id="rId76"/>
    <p:sldId id="430" r:id="rId77"/>
    <p:sldId id="421" r:id="rId7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68"/>
    <p:restoredTop sz="88433"/>
  </p:normalViewPr>
  <p:slideViewPr>
    <p:cSldViewPr>
      <p:cViewPr varScale="1">
        <p:scale>
          <a:sx n="94" d="100"/>
          <a:sy n="94" d="100"/>
        </p:scale>
        <p:origin x="208" y="220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theme" Target="theme/theme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CE08DF6-BD08-9CC3-273A-A4A37150DFC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charset="0"/>
                <a:cs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42A7A64E-2216-1045-343B-EA4D3F543D97}"/>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charset="0"/>
                <a:cs typeface="ＭＳ Ｐゴシック" charset="0"/>
              </a:defRPr>
            </a:lvl1pPr>
          </a:lstStyle>
          <a:p>
            <a:pPr>
              <a:defRPr/>
            </a:pPr>
            <a:endParaRPr lang="en-US"/>
          </a:p>
        </p:txBody>
      </p:sp>
      <p:sp>
        <p:nvSpPr>
          <p:cNvPr id="140292" name="Rectangle 4">
            <a:extLst>
              <a:ext uri="{FF2B5EF4-FFF2-40B4-BE49-F238E27FC236}">
                <a16:creationId xmlns:a16="http://schemas.microsoft.com/office/drawing/2014/main" id="{02A3551F-06BE-E882-2D1C-EBF0F787FE5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E8995DA2-85F8-6C22-F4EA-9D7586F5DBB7}"/>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CD562643-4B75-FC96-636B-DF6AED60E0D1}"/>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charset="0"/>
                <a:cs typeface="ＭＳ Ｐゴシック" charset="0"/>
              </a:defRPr>
            </a:lvl1pPr>
          </a:lstStyle>
          <a:p>
            <a:pPr>
              <a:defRPr/>
            </a:pPr>
            <a:endParaRPr lang="en-US"/>
          </a:p>
        </p:txBody>
      </p:sp>
      <p:sp>
        <p:nvSpPr>
          <p:cNvPr id="3079" name="Rectangle 7">
            <a:extLst>
              <a:ext uri="{FF2B5EF4-FFF2-40B4-BE49-F238E27FC236}">
                <a16:creationId xmlns:a16="http://schemas.microsoft.com/office/drawing/2014/main" id="{E47F39E8-2BD2-A2A7-7F59-8F2993D829A8}"/>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C75EA4F-0A40-4147-948A-7E2DA3E9452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tatic.uahirise.org/images/2014/details/cut/ESP_038646_1805.jp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3AB80E61-F62C-FB23-C3E3-B9A2F56744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D1D914-7300-ED49-8B4B-1D54EB6DC34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3426" name="Rectangle 1026">
            <a:extLst>
              <a:ext uri="{FF2B5EF4-FFF2-40B4-BE49-F238E27FC236}">
                <a16:creationId xmlns:a16="http://schemas.microsoft.com/office/drawing/2014/main" id="{0393D3E7-DE18-34D2-189F-BB00A47E7534}"/>
              </a:ext>
            </a:extLst>
          </p:cNvPr>
          <p:cNvSpPr>
            <a:spLocks noGrp="1" noRot="1" noChangeAspect="1" noChangeArrowheads="1" noTextEdit="1"/>
          </p:cNvSpPr>
          <p:nvPr>
            <p:ph type="sldImg"/>
          </p:nvPr>
        </p:nvSpPr>
        <p:spPr>
          <a:ln/>
        </p:spPr>
      </p:sp>
      <p:sp>
        <p:nvSpPr>
          <p:cNvPr id="103427" name="Rectangle 1027">
            <a:extLst>
              <a:ext uri="{FF2B5EF4-FFF2-40B4-BE49-F238E27FC236}">
                <a16:creationId xmlns:a16="http://schemas.microsoft.com/office/drawing/2014/main" id="{5A02B2D1-47B3-8455-8A81-93D57FB967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a:extLst>
              <a:ext uri="{FF2B5EF4-FFF2-40B4-BE49-F238E27FC236}">
                <a16:creationId xmlns:a16="http://schemas.microsoft.com/office/drawing/2014/main" id="{B142651A-9066-819A-4B20-B938A4C9A4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BF88955-5AB2-1947-8E0E-137DE8F3353A}" type="slidenum">
              <a:rPr lang="en-US" altLang="en-US" smtClean="0"/>
              <a:pPr>
                <a:spcBef>
                  <a:spcPct val="0"/>
                </a:spcBef>
              </a:pPr>
              <a:t>10</a:t>
            </a:fld>
            <a:endParaRPr lang="en-US" altLang="en-US"/>
          </a:p>
        </p:txBody>
      </p:sp>
      <p:sp>
        <p:nvSpPr>
          <p:cNvPr id="163842" name="Rectangle 2">
            <a:extLst>
              <a:ext uri="{FF2B5EF4-FFF2-40B4-BE49-F238E27FC236}">
                <a16:creationId xmlns:a16="http://schemas.microsoft.com/office/drawing/2014/main" id="{AF49794F-6FC3-CA2B-0B46-BF66D6A24522}"/>
              </a:ext>
            </a:extLst>
          </p:cNvPr>
          <p:cNvSpPr>
            <a:spLocks noGrp="1" noRot="1" noChangeAspect="1" noChangeArrowheads="1" noTextEdit="1"/>
          </p:cNvSpPr>
          <p:nvPr>
            <p:ph type="sldImg"/>
          </p:nvPr>
        </p:nvSpPr>
        <p:spPr>
          <a:ln/>
        </p:spPr>
      </p:sp>
      <p:sp>
        <p:nvSpPr>
          <p:cNvPr id="163843" name="Rectangle 3">
            <a:extLst>
              <a:ext uri="{FF2B5EF4-FFF2-40B4-BE49-F238E27FC236}">
                <a16:creationId xmlns:a16="http://schemas.microsoft.com/office/drawing/2014/main" id="{33AC948B-3658-00F1-B412-9A80D20A2D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a:extLst>
              <a:ext uri="{FF2B5EF4-FFF2-40B4-BE49-F238E27FC236}">
                <a16:creationId xmlns:a16="http://schemas.microsoft.com/office/drawing/2014/main" id="{B142651A-9066-819A-4B20-B938A4C9A4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BF88955-5AB2-1947-8E0E-137DE8F3353A}" type="slidenum">
              <a:rPr lang="en-US" altLang="en-US" smtClean="0"/>
              <a:pPr>
                <a:spcBef>
                  <a:spcPct val="0"/>
                </a:spcBef>
              </a:pPr>
              <a:t>11</a:t>
            </a:fld>
            <a:endParaRPr lang="en-US" altLang="en-US"/>
          </a:p>
        </p:txBody>
      </p:sp>
      <p:sp>
        <p:nvSpPr>
          <p:cNvPr id="163842" name="Rectangle 2">
            <a:extLst>
              <a:ext uri="{FF2B5EF4-FFF2-40B4-BE49-F238E27FC236}">
                <a16:creationId xmlns:a16="http://schemas.microsoft.com/office/drawing/2014/main" id="{AF49794F-6FC3-CA2B-0B46-BF66D6A24522}"/>
              </a:ext>
            </a:extLst>
          </p:cNvPr>
          <p:cNvSpPr>
            <a:spLocks noGrp="1" noRot="1" noChangeAspect="1" noChangeArrowheads="1" noTextEdit="1"/>
          </p:cNvSpPr>
          <p:nvPr>
            <p:ph type="sldImg"/>
          </p:nvPr>
        </p:nvSpPr>
        <p:spPr>
          <a:ln/>
        </p:spPr>
      </p:sp>
      <p:sp>
        <p:nvSpPr>
          <p:cNvPr id="163843" name="Rectangle 3">
            <a:extLst>
              <a:ext uri="{FF2B5EF4-FFF2-40B4-BE49-F238E27FC236}">
                <a16:creationId xmlns:a16="http://schemas.microsoft.com/office/drawing/2014/main" id="{33AC948B-3658-00F1-B412-9A80D20A2D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961090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55A9727E-D826-69B8-E061-98D9C03B97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85ABD75-165B-1D49-B7DB-660C2CC4C784}" type="slidenum">
              <a:rPr lang="en-US" altLang="en-US" smtClean="0"/>
              <a:pPr>
                <a:spcBef>
                  <a:spcPct val="0"/>
                </a:spcBef>
              </a:pPr>
              <a:t>12</a:t>
            </a:fld>
            <a:endParaRPr lang="en-US" altLang="en-US"/>
          </a:p>
        </p:txBody>
      </p:sp>
      <p:sp>
        <p:nvSpPr>
          <p:cNvPr id="165890" name="Rectangle 2">
            <a:extLst>
              <a:ext uri="{FF2B5EF4-FFF2-40B4-BE49-F238E27FC236}">
                <a16:creationId xmlns:a16="http://schemas.microsoft.com/office/drawing/2014/main" id="{038472EA-7C65-10BF-EF7A-8033DA74688A}"/>
              </a:ext>
            </a:extLst>
          </p:cNvPr>
          <p:cNvSpPr>
            <a:spLocks noGrp="1" noRot="1" noChangeAspect="1" noChangeArrowheads="1" noTextEdit="1"/>
          </p:cNvSpPr>
          <p:nvPr>
            <p:ph type="sldImg"/>
          </p:nvPr>
        </p:nvSpPr>
        <p:spPr>
          <a:ln/>
        </p:spPr>
      </p:sp>
      <p:sp>
        <p:nvSpPr>
          <p:cNvPr id="165891" name="Rectangle 3">
            <a:extLst>
              <a:ext uri="{FF2B5EF4-FFF2-40B4-BE49-F238E27FC236}">
                <a16:creationId xmlns:a16="http://schemas.microsoft.com/office/drawing/2014/main" id="{55B9A507-AE70-9F44-307C-E5B326B57A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031EEB4A-5301-B9A1-A6CF-3EEB0B1FAD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3484AA7-16BD-B248-85A6-96A8A9DCA024}" type="slidenum">
              <a:rPr lang="en-US" altLang="en-US" smtClean="0"/>
              <a:pPr>
                <a:spcBef>
                  <a:spcPct val="0"/>
                </a:spcBef>
              </a:pPr>
              <a:t>13</a:t>
            </a:fld>
            <a:endParaRPr lang="en-US" altLang="en-US"/>
          </a:p>
        </p:txBody>
      </p:sp>
      <p:sp>
        <p:nvSpPr>
          <p:cNvPr id="167938" name="Rectangle 2">
            <a:extLst>
              <a:ext uri="{FF2B5EF4-FFF2-40B4-BE49-F238E27FC236}">
                <a16:creationId xmlns:a16="http://schemas.microsoft.com/office/drawing/2014/main" id="{6CE51383-788B-85EC-9546-E2472693BC03}"/>
              </a:ext>
            </a:extLst>
          </p:cNvPr>
          <p:cNvSpPr>
            <a:spLocks noGrp="1" noRot="1" noChangeAspect="1" noChangeArrowheads="1" noTextEdit="1"/>
          </p:cNvSpPr>
          <p:nvPr>
            <p:ph type="sldImg"/>
          </p:nvPr>
        </p:nvSpPr>
        <p:spPr>
          <a:ln/>
        </p:spPr>
      </p:sp>
      <p:sp>
        <p:nvSpPr>
          <p:cNvPr id="167939" name="Rectangle 3">
            <a:extLst>
              <a:ext uri="{FF2B5EF4-FFF2-40B4-BE49-F238E27FC236}">
                <a16:creationId xmlns:a16="http://schemas.microsoft.com/office/drawing/2014/main" id="{09802392-F3CC-BD18-1CDE-F626D39B61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Arrow 1 = Black Plague</a:t>
            </a:r>
          </a:p>
          <a:p>
            <a:pPr eaLnBrk="1" hangingPunct="1"/>
            <a:r>
              <a:rPr lang="en-US" altLang="en-US" dirty="0">
                <a:latin typeface="Times New Roman" panose="02020603050405020304" pitchFamily="18" charset="0"/>
                <a:ea typeface="ＭＳ Ｐゴシック" panose="020B0600070205080204" pitchFamily="34" charset="-128"/>
              </a:rPr>
              <a:t>Arrow 2 = 1918 Avian Flu</a:t>
            </a:r>
          </a:p>
        </p:txBody>
      </p:sp>
    </p:spTree>
    <p:extLst>
      <p:ext uri="{BB962C8B-B14F-4D97-AF65-F5344CB8AC3E}">
        <p14:creationId xmlns:p14="http://schemas.microsoft.com/office/powerpoint/2010/main" val="2119529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id="{4E21E6A3-7CF9-9622-6DF5-1447A2C562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7B4E95D-8A76-914F-AC31-C34593E9D2CB}" type="slidenum">
              <a:rPr lang="en-US" altLang="en-US" smtClean="0"/>
              <a:pPr>
                <a:spcBef>
                  <a:spcPct val="0"/>
                </a:spcBef>
              </a:pPr>
              <a:t>14</a:t>
            </a:fld>
            <a:endParaRPr lang="en-US" altLang="en-US"/>
          </a:p>
        </p:txBody>
      </p:sp>
      <p:sp>
        <p:nvSpPr>
          <p:cNvPr id="169986" name="Rectangle 2">
            <a:extLst>
              <a:ext uri="{FF2B5EF4-FFF2-40B4-BE49-F238E27FC236}">
                <a16:creationId xmlns:a16="http://schemas.microsoft.com/office/drawing/2014/main" id="{E7E1E5C1-C39F-247F-4385-E365C60B74C3}"/>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68B02B47-6A3C-8EF5-CD3E-F4D3E4F947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A9F6883B-8D64-5021-F2F2-BC85239C49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A841F70-AAC1-E148-AA80-6C0962C601CB}" type="slidenum">
              <a:rPr lang="en-US" altLang="en-US" smtClean="0"/>
              <a:pPr>
                <a:spcBef>
                  <a:spcPct val="0"/>
                </a:spcBef>
              </a:pPr>
              <a:t>15</a:t>
            </a:fld>
            <a:endParaRPr lang="en-US" altLang="en-US"/>
          </a:p>
        </p:txBody>
      </p:sp>
      <p:sp>
        <p:nvSpPr>
          <p:cNvPr id="172034" name="Rectangle 2">
            <a:extLst>
              <a:ext uri="{FF2B5EF4-FFF2-40B4-BE49-F238E27FC236}">
                <a16:creationId xmlns:a16="http://schemas.microsoft.com/office/drawing/2014/main" id="{E3A35474-0505-313D-411C-82CA9AFF55BD}"/>
              </a:ext>
            </a:extLst>
          </p:cNvPr>
          <p:cNvSpPr>
            <a:spLocks noGrp="1" noRot="1" noChangeAspect="1" noChangeArrowheads="1" noTextEdit="1"/>
          </p:cNvSpPr>
          <p:nvPr>
            <p:ph type="sldImg"/>
          </p:nvPr>
        </p:nvSpPr>
        <p:spPr>
          <a:ln/>
        </p:spPr>
      </p:sp>
      <p:sp>
        <p:nvSpPr>
          <p:cNvPr id="172035" name="Rectangle 3">
            <a:extLst>
              <a:ext uri="{FF2B5EF4-FFF2-40B4-BE49-F238E27FC236}">
                <a16:creationId xmlns:a16="http://schemas.microsoft.com/office/drawing/2014/main" id="{A913C672-CD36-D7C7-8AF5-7CFFA5D17D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none of these things have stopped the population growth</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a:extLst>
              <a:ext uri="{FF2B5EF4-FFF2-40B4-BE49-F238E27FC236}">
                <a16:creationId xmlns:a16="http://schemas.microsoft.com/office/drawing/2014/main" id="{CDBAC8A3-153A-8B4F-57C1-50AAC8FEB2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6EB3493-971F-D24B-86B2-EABE828DAB32}" type="slidenum">
              <a:rPr lang="en-US" altLang="en-US" smtClean="0"/>
              <a:pPr>
                <a:spcBef>
                  <a:spcPct val="0"/>
                </a:spcBef>
              </a:pPr>
              <a:t>16</a:t>
            </a:fld>
            <a:endParaRPr lang="en-US" altLang="en-US"/>
          </a:p>
        </p:txBody>
      </p:sp>
      <p:sp>
        <p:nvSpPr>
          <p:cNvPr id="174082" name="Rectangle 2">
            <a:extLst>
              <a:ext uri="{FF2B5EF4-FFF2-40B4-BE49-F238E27FC236}">
                <a16:creationId xmlns:a16="http://schemas.microsoft.com/office/drawing/2014/main" id="{B4ADFE2E-CAD8-F9ED-3B15-6083EE649D89}"/>
              </a:ext>
            </a:extLst>
          </p:cNvPr>
          <p:cNvSpPr>
            <a:spLocks noGrp="1" noRot="1" noChangeAspect="1" noChangeArrowheads="1" noTextEdit="1"/>
          </p:cNvSpPr>
          <p:nvPr>
            <p:ph type="sldImg"/>
          </p:nvPr>
        </p:nvSpPr>
        <p:spPr>
          <a:ln/>
        </p:spPr>
      </p:sp>
      <p:sp>
        <p:nvSpPr>
          <p:cNvPr id="174083" name="Rectangle 3">
            <a:extLst>
              <a:ext uri="{FF2B5EF4-FFF2-40B4-BE49-F238E27FC236}">
                <a16:creationId xmlns:a16="http://schemas.microsoft.com/office/drawing/2014/main" id="{1DBFABFE-D19B-9DEF-1141-007F26C5FC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Hubble picture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a:extLst>
              <a:ext uri="{FF2B5EF4-FFF2-40B4-BE49-F238E27FC236}">
                <a16:creationId xmlns:a16="http://schemas.microsoft.com/office/drawing/2014/main" id="{B6915314-40C4-DB57-25C6-3FBF6F7138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9EDA8DE-3D07-D042-9F4F-568B73D79379}" type="slidenum">
              <a:rPr lang="en-US" altLang="en-US" smtClean="0"/>
              <a:pPr>
                <a:spcBef>
                  <a:spcPct val="0"/>
                </a:spcBef>
              </a:pPr>
              <a:t>17</a:t>
            </a:fld>
            <a:endParaRPr lang="en-US" altLang="en-US"/>
          </a:p>
        </p:txBody>
      </p:sp>
      <p:sp>
        <p:nvSpPr>
          <p:cNvPr id="176130" name="Rectangle 2">
            <a:extLst>
              <a:ext uri="{FF2B5EF4-FFF2-40B4-BE49-F238E27FC236}">
                <a16:creationId xmlns:a16="http://schemas.microsoft.com/office/drawing/2014/main" id="{9751A3DD-4120-4AC8-63B6-33A7F8D84997}"/>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40A0215F-9E0D-74C0-8134-0989D3C4E9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a:extLst>
              <a:ext uri="{FF2B5EF4-FFF2-40B4-BE49-F238E27FC236}">
                <a16:creationId xmlns:a16="http://schemas.microsoft.com/office/drawing/2014/main" id="{B0128008-7B4F-29A4-5908-13576EE3DC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944D554-0ED4-6C41-A135-8D8BE1F7761A}" type="slidenum">
              <a:rPr lang="en-US" altLang="en-US" smtClean="0"/>
              <a:pPr>
                <a:spcBef>
                  <a:spcPct val="0"/>
                </a:spcBef>
              </a:pPr>
              <a:t>18</a:t>
            </a:fld>
            <a:endParaRPr lang="en-US" altLang="en-US"/>
          </a:p>
        </p:txBody>
      </p:sp>
      <p:sp>
        <p:nvSpPr>
          <p:cNvPr id="178178" name="Rectangle 2">
            <a:extLst>
              <a:ext uri="{FF2B5EF4-FFF2-40B4-BE49-F238E27FC236}">
                <a16:creationId xmlns:a16="http://schemas.microsoft.com/office/drawing/2014/main" id="{EC7171B7-2C33-2F5C-7000-408AE1ED2456}"/>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DEC31798-BA59-2962-E1CE-DBDACFA055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a:extLst>
              <a:ext uri="{FF2B5EF4-FFF2-40B4-BE49-F238E27FC236}">
                <a16:creationId xmlns:a16="http://schemas.microsoft.com/office/drawing/2014/main" id="{8B293761-58E2-FE33-82CB-A15EB36E96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F499F3F-273C-6546-9428-8B45BF5FD943}" type="slidenum">
              <a:rPr lang="en-US" altLang="en-US" smtClean="0"/>
              <a:pPr>
                <a:spcBef>
                  <a:spcPct val="0"/>
                </a:spcBef>
              </a:pPr>
              <a:t>19</a:t>
            </a:fld>
            <a:endParaRPr lang="en-US" altLang="en-US"/>
          </a:p>
        </p:txBody>
      </p:sp>
      <p:sp>
        <p:nvSpPr>
          <p:cNvPr id="180226" name="Rectangle 2">
            <a:extLst>
              <a:ext uri="{FF2B5EF4-FFF2-40B4-BE49-F238E27FC236}">
                <a16:creationId xmlns:a16="http://schemas.microsoft.com/office/drawing/2014/main" id="{267B5B4B-9DD5-8CD2-F799-4843D8C4E136}"/>
              </a:ext>
            </a:extLst>
          </p:cNvPr>
          <p:cNvSpPr>
            <a:spLocks noGrp="1" noRot="1" noChangeAspect="1" noChangeArrowheads="1" noTextEdit="1"/>
          </p:cNvSpPr>
          <p:nvPr>
            <p:ph type="sldImg"/>
          </p:nvPr>
        </p:nvSpPr>
        <p:spPr>
          <a:ln/>
        </p:spPr>
      </p:sp>
      <p:sp>
        <p:nvSpPr>
          <p:cNvPr id="180227" name="Rectangle 3">
            <a:extLst>
              <a:ext uri="{FF2B5EF4-FFF2-40B4-BE49-F238E27FC236}">
                <a16:creationId xmlns:a16="http://schemas.microsoft.com/office/drawing/2014/main" id="{A26B10F9-8611-1604-DB48-EE7F8B7098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icecaps may have somewhat different compositions based on cold-trap differences because of Mars</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 orbital eccentricity</a:t>
            </a:r>
          </a:p>
          <a:p>
            <a:pPr eaLnBrk="1" hangingPunct="1"/>
            <a:r>
              <a:rPr lang="en-US" altLang="en-US">
                <a:latin typeface="Times New Roman" panose="02020603050405020304" pitchFamily="18" charset="0"/>
                <a:ea typeface="ＭＳ Ｐゴシック" panose="020B0600070205080204" pitchFamily="34" charset="-128"/>
              </a:rPr>
              <a:t>N  mostly H2O, S mostly CO2</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21BCA80-756E-D999-85ED-70437A1014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1164EA1-BAE1-AF42-A52D-5247092F2DAA}" type="slidenum">
              <a:rPr lang="en-US" altLang="en-US" smtClean="0">
                <a:solidFill>
                  <a:srgbClr val="000000"/>
                </a:solidFill>
              </a:rPr>
              <a:pPr>
                <a:spcBef>
                  <a:spcPct val="0"/>
                </a:spcBef>
              </a:pPr>
              <a:t>2</a:t>
            </a:fld>
            <a:endParaRPr lang="en-US" altLang="en-US">
              <a:solidFill>
                <a:srgbClr val="000000"/>
              </a:solidFill>
            </a:endParaRPr>
          </a:p>
        </p:txBody>
      </p:sp>
      <p:sp>
        <p:nvSpPr>
          <p:cNvPr id="153602" name="Rectangle 2">
            <a:extLst>
              <a:ext uri="{FF2B5EF4-FFF2-40B4-BE49-F238E27FC236}">
                <a16:creationId xmlns:a16="http://schemas.microsoft.com/office/drawing/2014/main" id="{2F15DA77-9D0D-4682-5ADF-C91CDB6CB64A}"/>
              </a:ext>
            </a:extLst>
          </p:cNvPr>
          <p:cNvSpPr>
            <a:spLocks noGrp="1" noRot="1" noChangeAspect="1" noChangeArrowheads="1" noTextEdit="1"/>
          </p:cNvSpPr>
          <p:nvPr>
            <p:ph type="sldImg"/>
          </p:nvPr>
        </p:nvSpPr>
        <p:spPr>
          <a:ln/>
        </p:spPr>
      </p:sp>
      <p:sp>
        <p:nvSpPr>
          <p:cNvPr id="153603" name="Rectangle 3">
            <a:extLst>
              <a:ext uri="{FF2B5EF4-FFF2-40B4-BE49-F238E27FC236}">
                <a16:creationId xmlns:a16="http://schemas.microsoft.com/office/drawing/2014/main" id="{056BFDE7-9491-E68C-6B42-8CB7DD4E36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ohmic heating --- results from the dissipation of an induced electric current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a:extLst>
              <a:ext uri="{FF2B5EF4-FFF2-40B4-BE49-F238E27FC236}">
                <a16:creationId xmlns:a16="http://schemas.microsoft.com/office/drawing/2014/main" id="{8DFB838F-8E6B-AC0F-0EED-A65A839B7D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D3D9BFD-539B-594D-BF86-6033B08C0659}" type="slidenum">
              <a:rPr lang="en-US" altLang="en-US" smtClean="0"/>
              <a:pPr>
                <a:spcBef>
                  <a:spcPct val="0"/>
                </a:spcBef>
              </a:pPr>
              <a:t>20</a:t>
            </a:fld>
            <a:endParaRPr lang="en-US" altLang="en-US"/>
          </a:p>
        </p:txBody>
      </p:sp>
      <p:sp>
        <p:nvSpPr>
          <p:cNvPr id="182274" name="Rectangle 2">
            <a:extLst>
              <a:ext uri="{FF2B5EF4-FFF2-40B4-BE49-F238E27FC236}">
                <a16:creationId xmlns:a16="http://schemas.microsoft.com/office/drawing/2014/main" id="{596040BC-E58C-C764-F23E-8B341033E0F5}"/>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9BBA91BD-EDB1-554B-4F60-B6ACCCB40F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what are all the white spots?  clouds?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a:extLst>
              <a:ext uri="{FF2B5EF4-FFF2-40B4-BE49-F238E27FC236}">
                <a16:creationId xmlns:a16="http://schemas.microsoft.com/office/drawing/2014/main" id="{EBA9FAD3-C37E-44B8-8F52-B56A7FF765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F78D8CC-FF73-634C-94E1-1D257D3F646A}" type="slidenum">
              <a:rPr lang="en-US" altLang="en-US" smtClean="0"/>
              <a:pPr>
                <a:spcBef>
                  <a:spcPct val="0"/>
                </a:spcBef>
              </a:pPr>
              <a:t>21</a:t>
            </a:fld>
            <a:endParaRPr lang="en-US" altLang="en-US"/>
          </a:p>
        </p:txBody>
      </p:sp>
      <p:sp>
        <p:nvSpPr>
          <p:cNvPr id="184322" name="Rectangle 2">
            <a:extLst>
              <a:ext uri="{FF2B5EF4-FFF2-40B4-BE49-F238E27FC236}">
                <a16:creationId xmlns:a16="http://schemas.microsoft.com/office/drawing/2014/main" id="{A9F67B77-EC98-C859-F599-840CFA542C05}"/>
              </a:ext>
            </a:extLst>
          </p:cNvPr>
          <p:cNvSpPr>
            <a:spLocks noGrp="1" noRot="1" noChangeAspect="1" noChangeArrowheads="1" noTextEdit="1"/>
          </p:cNvSpPr>
          <p:nvPr>
            <p:ph type="sldImg"/>
          </p:nvPr>
        </p:nvSpPr>
        <p:spPr>
          <a:ln/>
        </p:spPr>
      </p:sp>
      <p:sp>
        <p:nvSpPr>
          <p:cNvPr id="184323" name="Rectangle 3">
            <a:extLst>
              <a:ext uri="{FF2B5EF4-FFF2-40B4-BE49-F238E27FC236}">
                <a16:creationId xmlns:a16="http://schemas.microsoft.com/office/drawing/2014/main" id="{62DB1E0C-DF05-AB45-0142-A4E75EAE7A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~1000 km across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Times New Roman" panose="02020603050405020304" pitchFamily="18" charset="0"/>
                <a:ea typeface="ＭＳ Ｐゴシック" panose="020B0600070205080204" pitchFamily="34" charset="-128"/>
              </a:rPr>
              <a:t>primarily H2O ice … 1m thick CO2 temporary cap</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a:extLst>
              <a:ext uri="{FF2B5EF4-FFF2-40B4-BE49-F238E27FC236}">
                <a16:creationId xmlns:a16="http://schemas.microsoft.com/office/drawing/2014/main" id="{42D9874F-90A4-873F-3BB9-A24361C50A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C7896B2-48BF-0047-AA80-D07E17CBC2B7}" type="slidenum">
              <a:rPr lang="en-US" altLang="en-US" smtClean="0"/>
              <a:pPr>
                <a:spcBef>
                  <a:spcPct val="0"/>
                </a:spcBef>
              </a:pPr>
              <a:t>22</a:t>
            </a:fld>
            <a:endParaRPr lang="en-US" altLang="en-US"/>
          </a:p>
        </p:txBody>
      </p:sp>
      <p:sp>
        <p:nvSpPr>
          <p:cNvPr id="186370" name="Rectangle 2">
            <a:extLst>
              <a:ext uri="{FF2B5EF4-FFF2-40B4-BE49-F238E27FC236}">
                <a16:creationId xmlns:a16="http://schemas.microsoft.com/office/drawing/2014/main" id="{420529C5-21E2-3C9B-6565-71249CDDED8F}"/>
              </a:ext>
            </a:extLst>
          </p:cNvPr>
          <p:cNvSpPr>
            <a:spLocks noGrp="1" noRot="1" noChangeAspect="1" noChangeArrowheads="1" noTextEdit="1"/>
          </p:cNvSpPr>
          <p:nvPr>
            <p:ph type="sldImg"/>
          </p:nvPr>
        </p:nvSpPr>
        <p:spPr>
          <a:ln/>
        </p:spPr>
      </p:sp>
      <p:sp>
        <p:nvSpPr>
          <p:cNvPr id="186371" name="Rectangle 3">
            <a:extLst>
              <a:ext uri="{FF2B5EF4-FFF2-40B4-BE49-F238E27FC236}">
                <a16:creationId xmlns:a16="http://schemas.microsoft.com/office/drawing/2014/main" id="{C87FDA2B-EE25-C017-98CA-4AD242D717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~400 km across … minimum size (southern summer)</a:t>
            </a:r>
          </a:p>
          <a:p>
            <a:pPr eaLnBrk="1" hangingPunct="1"/>
            <a:r>
              <a:rPr lang="en-US" altLang="en-US" dirty="0">
                <a:latin typeface="Times New Roman" panose="02020603050405020304" pitchFamily="18" charset="0"/>
                <a:ea typeface="ＭＳ Ｐゴシック" panose="020B0600070205080204" pitchFamily="34" charset="-128"/>
              </a:rPr>
              <a:t>primarily H2O ice … 8m thick CO2 permanent cap</a:t>
            </a:r>
          </a:p>
          <a:p>
            <a:pPr eaLnBrk="1" hangingPunct="1"/>
            <a:r>
              <a:rPr lang="en-US" altLang="en-US" dirty="0">
                <a:latin typeface="Times New Roman" panose="02020603050405020304" pitchFamily="18" charset="0"/>
                <a:ea typeface="ＭＳ Ｐゴシック" panose="020B0600070205080204" pitchFamily="34" charset="-128"/>
              </a:rPr>
              <a:t>mosaic taken by Viking on September 28, 1977</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a:extLst>
              <a:ext uri="{FF2B5EF4-FFF2-40B4-BE49-F238E27FC236}">
                <a16:creationId xmlns:a16="http://schemas.microsoft.com/office/drawing/2014/main" id="{3CD56975-9944-703B-E0C3-50B95483FB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D90F563-F9C0-6347-A07D-ABA34364D507}" type="slidenum">
              <a:rPr lang="en-US" altLang="en-US" smtClean="0"/>
              <a:pPr>
                <a:spcBef>
                  <a:spcPct val="0"/>
                </a:spcBef>
              </a:pPr>
              <a:t>23</a:t>
            </a:fld>
            <a:endParaRPr lang="en-US" altLang="en-US"/>
          </a:p>
        </p:txBody>
      </p:sp>
      <p:sp>
        <p:nvSpPr>
          <p:cNvPr id="188418" name="Rectangle 2">
            <a:extLst>
              <a:ext uri="{FF2B5EF4-FFF2-40B4-BE49-F238E27FC236}">
                <a16:creationId xmlns:a16="http://schemas.microsoft.com/office/drawing/2014/main" id="{506D8816-FE7E-460A-3FB4-E915F5C44880}"/>
              </a:ext>
            </a:extLst>
          </p:cNvPr>
          <p:cNvSpPr>
            <a:spLocks noGrp="1" noRot="1" noChangeAspect="1" noChangeArrowheads="1" noTextEdit="1"/>
          </p:cNvSpPr>
          <p:nvPr>
            <p:ph type="sldImg"/>
          </p:nvPr>
        </p:nvSpPr>
        <p:spPr>
          <a:ln/>
        </p:spPr>
      </p:sp>
      <p:sp>
        <p:nvSpPr>
          <p:cNvPr id="188419" name="Rectangle 3">
            <a:extLst>
              <a:ext uri="{FF2B5EF4-FFF2-40B4-BE49-F238E27FC236}">
                <a16:creationId xmlns:a16="http://schemas.microsoft.com/office/drawing/2014/main" id="{638A37F3-A964-2F39-2A20-E3A30E8E3C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Mars north during summer = 1100 km</a:t>
            </a:r>
          </a:p>
          <a:p>
            <a:pPr eaLnBrk="1" hangingPunct="1"/>
            <a:r>
              <a:rPr lang="en-US" altLang="en-US">
                <a:latin typeface="Times New Roman" panose="02020603050405020304" pitchFamily="18" charset="0"/>
                <a:ea typeface="ＭＳ Ｐゴシック" panose="020B0600070205080204" pitchFamily="34" charset="-128"/>
              </a:rPr>
              <a:t>Mars south during summer = 400 km</a:t>
            </a:r>
          </a:p>
          <a:p>
            <a:pPr eaLnBrk="1" hangingPunct="1"/>
            <a:r>
              <a:rPr lang="en-US" altLang="en-US">
                <a:latin typeface="Times New Roman" panose="02020603050405020304" pitchFamily="18" charset="0"/>
                <a:ea typeface="ＭＳ Ｐゴシック" panose="020B0600070205080204" pitchFamily="34" charset="-128"/>
              </a:rPr>
              <a:t>Antarctica ~all year = 5000 km</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a:extLst>
              <a:ext uri="{FF2B5EF4-FFF2-40B4-BE49-F238E27FC236}">
                <a16:creationId xmlns:a16="http://schemas.microsoft.com/office/drawing/2014/main" id="{1F73DC1C-E674-72E3-C1A4-4AF9B4A7F0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CC38891-D1F8-8C46-9713-CC19B557FDBA}" type="slidenum">
              <a:rPr lang="en-US" altLang="en-US" smtClean="0"/>
              <a:pPr>
                <a:spcBef>
                  <a:spcPct val="0"/>
                </a:spcBef>
              </a:pPr>
              <a:t>24</a:t>
            </a:fld>
            <a:endParaRPr lang="en-US" altLang="en-US"/>
          </a:p>
        </p:txBody>
      </p:sp>
      <p:sp>
        <p:nvSpPr>
          <p:cNvPr id="190466" name="Rectangle 2">
            <a:extLst>
              <a:ext uri="{FF2B5EF4-FFF2-40B4-BE49-F238E27FC236}">
                <a16:creationId xmlns:a16="http://schemas.microsoft.com/office/drawing/2014/main" id="{FC80CD75-6D2F-ECA7-6CB8-241E7277C9E6}"/>
              </a:ext>
            </a:extLst>
          </p:cNvPr>
          <p:cNvSpPr>
            <a:spLocks noGrp="1" noRot="1" noChangeAspect="1" noChangeArrowheads="1" noTextEdit="1"/>
          </p:cNvSpPr>
          <p:nvPr>
            <p:ph type="sldImg"/>
          </p:nvPr>
        </p:nvSpPr>
        <p:spPr>
          <a:ln/>
        </p:spPr>
      </p:sp>
      <p:sp>
        <p:nvSpPr>
          <p:cNvPr id="190467" name="Rectangle 3">
            <a:extLst>
              <a:ext uri="{FF2B5EF4-FFF2-40B4-BE49-F238E27FC236}">
                <a16:creationId xmlns:a16="http://schemas.microsoft.com/office/drawing/2014/main" id="{E1647DD5-078A-3326-5778-932409CC3F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a:extLst>
              <a:ext uri="{FF2B5EF4-FFF2-40B4-BE49-F238E27FC236}">
                <a16:creationId xmlns:a16="http://schemas.microsoft.com/office/drawing/2014/main" id="{5F9A3986-14F4-7B2E-AC8A-814F58FE73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E667497-CBFB-D740-B0E9-AA1B4A25C683}" type="slidenum">
              <a:rPr lang="en-US" altLang="en-US" smtClean="0"/>
              <a:pPr>
                <a:spcBef>
                  <a:spcPct val="0"/>
                </a:spcBef>
              </a:pPr>
              <a:t>25</a:t>
            </a:fld>
            <a:endParaRPr lang="en-US" altLang="en-US"/>
          </a:p>
        </p:txBody>
      </p:sp>
      <p:sp>
        <p:nvSpPr>
          <p:cNvPr id="192514" name="Rectangle 2">
            <a:extLst>
              <a:ext uri="{FF2B5EF4-FFF2-40B4-BE49-F238E27FC236}">
                <a16:creationId xmlns:a16="http://schemas.microsoft.com/office/drawing/2014/main" id="{B2861F91-7B9B-A700-8BD1-E70C7487D6D6}"/>
              </a:ext>
            </a:extLst>
          </p:cNvPr>
          <p:cNvSpPr>
            <a:spLocks noGrp="1" noRot="1" noChangeAspect="1" noChangeArrowheads="1" noTextEdit="1"/>
          </p:cNvSpPr>
          <p:nvPr>
            <p:ph type="sldImg"/>
          </p:nvPr>
        </p:nvSpPr>
        <p:spPr>
          <a:ln/>
        </p:spPr>
      </p:sp>
      <p:sp>
        <p:nvSpPr>
          <p:cNvPr id="192515" name="Rectangle 3">
            <a:extLst>
              <a:ext uri="{FF2B5EF4-FFF2-40B4-BE49-F238E27FC236}">
                <a16:creationId xmlns:a16="http://schemas.microsoft.com/office/drawing/2014/main" id="{F71EB187-777E-C7D6-6F27-D34055EDDE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a:extLst>
              <a:ext uri="{FF2B5EF4-FFF2-40B4-BE49-F238E27FC236}">
                <a16:creationId xmlns:a16="http://schemas.microsoft.com/office/drawing/2014/main" id="{15601349-878A-ADFC-AFD0-8EA13B0F36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19ADB66-69E1-184A-AEC7-1164BADDB406}" type="slidenum">
              <a:rPr lang="en-US" altLang="en-US" smtClean="0"/>
              <a:pPr>
                <a:spcBef>
                  <a:spcPct val="0"/>
                </a:spcBef>
              </a:pPr>
              <a:t>26</a:t>
            </a:fld>
            <a:endParaRPr lang="en-US" altLang="en-US"/>
          </a:p>
        </p:txBody>
      </p:sp>
      <p:sp>
        <p:nvSpPr>
          <p:cNvPr id="194562" name="Rectangle 2">
            <a:extLst>
              <a:ext uri="{FF2B5EF4-FFF2-40B4-BE49-F238E27FC236}">
                <a16:creationId xmlns:a16="http://schemas.microsoft.com/office/drawing/2014/main" id="{4B2E0D64-FD4F-220A-7962-64781544BD38}"/>
              </a:ext>
            </a:extLst>
          </p:cNvPr>
          <p:cNvSpPr>
            <a:spLocks noGrp="1" noRot="1" noChangeAspect="1" noChangeArrowheads="1" noTextEdit="1"/>
          </p:cNvSpPr>
          <p:nvPr>
            <p:ph type="sldImg"/>
          </p:nvPr>
        </p:nvSpPr>
        <p:spPr>
          <a:ln/>
        </p:spPr>
      </p:sp>
      <p:sp>
        <p:nvSpPr>
          <p:cNvPr id="194563" name="Rectangle 3">
            <a:extLst>
              <a:ext uri="{FF2B5EF4-FFF2-40B4-BE49-F238E27FC236}">
                <a16:creationId xmlns:a16="http://schemas.microsoft.com/office/drawing/2014/main" id="{94A8B237-2DE7-0FAB-3CC4-9D1D3A3314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a:extLst>
              <a:ext uri="{FF2B5EF4-FFF2-40B4-BE49-F238E27FC236}">
                <a16:creationId xmlns:a16="http://schemas.microsoft.com/office/drawing/2014/main" id="{81562FE3-D6FE-9B6E-1F14-E3E4295959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8DF365E-3A9E-A849-946F-79A678E44E1F}" type="slidenum">
              <a:rPr lang="en-US" altLang="en-US" smtClean="0"/>
              <a:pPr>
                <a:spcBef>
                  <a:spcPct val="0"/>
                </a:spcBef>
              </a:pPr>
              <a:t>27</a:t>
            </a:fld>
            <a:endParaRPr lang="en-US" altLang="en-US"/>
          </a:p>
        </p:txBody>
      </p:sp>
      <p:sp>
        <p:nvSpPr>
          <p:cNvPr id="196610" name="Rectangle 2">
            <a:extLst>
              <a:ext uri="{FF2B5EF4-FFF2-40B4-BE49-F238E27FC236}">
                <a16:creationId xmlns:a16="http://schemas.microsoft.com/office/drawing/2014/main" id="{55A871D0-F9B8-8F86-897F-EE5E9280EA24}"/>
              </a:ext>
            </a:extLst>
          </p:cNvPr>
          <p:cNvSpPr>
            <a:spLocks noGrp="1" noRot="1" noChangeAspect="1" noChangeArrowheads="1" noTextEdit="1"/>
          </p:cNvSpPr>
          <p:nvPr>
            <p:ph type="sldImg"/>
          </p:nvPr>
        </p:nvSpPr>
        <p:spPr>
          <a:ln/>
        </p:spPr>
      </p:sp>
      <p:sp>
        <p:nvSpPr>
          <p:cNvPr id="196611" name="Rectangle 3">
            <a:extLst>
              <a:ext uri="{FF2B5EF4-FFF2-40B4-BE49-F238E27FC236}">
                <a16:creationId xmlns:a16="http://schemas.microsoft.com/office/drawing/2014/main" id="{0EC5709B-8A5F-F1A6-44C2-3F0C481806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a:extLst>
              <a:ext uri="{FF2B5EF4-FFF2-40B4-BE49-F238E27FC236}">
                <a16:creationId xmlns:a16="http://schemas.microsoft.com/office/drawing/2014/main" id="{69D139D9-3BF6-432E-8865-8CA4BED2DA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2D11699-A800-DB4C-B307-0D972211FF56}" type="slidenum">
              <a:rPr lang="en-US" altLang="en-US" smtClean="0"/>
              <a:pPr>
                <a:spcBef>
                  <a:spcPct val="0"/>
                </a:spcBef>
              </a:pPr>
              <a:t>28</a:t>
            </a:fld>
            <a:endParaRPr lang="en-US" altLang="en-US"/>
          </a:p>
        </p:txBody>
      </p:sp>
      <p:sp>
        <p:nvSpPr>
          <p:cNvPr id="198658" name="Rectangle 2">
            <a:extLst>
              <a:ext uri="{FF2B5EF4-FFF2-40B4-BE49-F238E27FC236}">
                <a16:creationId xmlns:a16="http://schemas.microsoft.com/office/drawing/2014/main" id="{BB39911B-002A-534A-59A4-77F2FE56A952}"/>
              </a:ext>
            </a:extLst>
          </p:cNvPr>
          <p:cNvSpPr>
            <a:spLocks noGrp="1" noRot="1" noChangeAspect="1" noChangeArrowheads="1" noTextEdit="1"/>
          </p:cNvSpPr>
          <p:nvPr>
            <p:ph type="sldImg"/>
          </p:nvPr>
        </p:nvSpPr>
        <p:spPr>
          <a:ln/>
        </p:spPr>
      </p:sp>
      <p:sp>
        <p:nvSpPr>
          <p:cNvPr id="198659" name="Rectangle 3">
            <a:extLst>
              <a:ext uri="{FF2B5EF4-FFF2-40B4-BE49-F238E27FC236}">
                <a16:creationId xmlns:a16="http://schemas.microsoft.com/office/drawing/2014/main" id="{C177416C-0660-7066-7624-1140B32820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a:extLst>
              <a:ext uri="{FF2B5EF4-FFF2-40B4-BE49-F238E27FC236}">
                <a16:creationId xmlns:a16="http://schemas.microsoft.com/office/drawing/2014/main" id="{4EC5EAE3-333C-A05E-2E3D-E2075898D3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70F35CF-22F1-CF40-89C3-07E6F4DB7560}" type="slidenum">
              <a:rPr lang="en-US" altLang="en-US" smtClean="0"/>
              <a:pPr>
                <a:spcBef>
                  <a:spcPct val="0"/>
                </a:spcBef>
              </a:pPr>
              <a:t>29</a:t>
            </a:fld>
            <a:endParaRPr lang="en-US" altLang="en-US"/>
          </a:p>
        </p:txBody>
      </p:sp>
      <p:sp>
        <p:nvSpPr>
          <p:cNvPr id="202754" name="Rectangle 2">
            <a:extLst>
              <a:ext uri="{FF2B5EF4-FFF2-40B4-BE49-F238E27FC236}">
                <a16:creationId xmlns:a16="http://schemas.microsoft.com/office/drawing/2014/main" id="{531E12BD-F0E4-2E71-33CC-2C37EF348C02}"/>
              </a:ext>
            </a:extLst>
          </p:cNvPr>
          <p:cNvSpPr>
            <a:spLocks noGrp="1" noRot="1" noChangeAspect="1" noChangeArrowheads="1" noTextEdit="1"/>
          </p:cNvSpPr>
          <p:nvPr>
            <p:ph type="sldImg"/>
          </p:nvPr>
        </p:nvSpPr>
        <p:spPr>
          <a:ln/>
        </p:spPr>
      </p:sp>
      <p:sp>
        <p:nvSpPr>
          <p:cNvPr id="202755" name="Rectangle 3">
            <a:extLst>
              <a:ext uri="{FF2B5EF4-FFF2-40B4-BE49-F238E27FC236}">
                <a16:creationId xmlns:a16="http://schemas.microsoft.com/office/drawing/2014/main" id="{8E0CCB5C-032A-37A3-70F7-A464CE30E7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later pictures show it gone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6">
            <a:extLst>
              <a:ext uri="{FF2B5EF4-FFF2-40B4-BE49-F238E27FC236}">
                <a16:creationId xmlns:a16="http://schemas.microsoft.com/office/drawing/2014/main" id="{9C0F0478-7A15-CC28-7349-E86254B3D63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151554" name="Rectangle 7">
            <a:extLst>
              <a:ext uri="{FF2B5EF4-FFF2-40B4-BE49-F238E27FC236}">
                <a16:creationId xmlns:a16="http://schemas.microsoft.com/office/drawing/2014/main" id="{E15E744E-1519-57F3-6DD3-4053621B19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F9D5F06-738D-F943-9B3C-B386D34DC06C}" type="slidenum">
              <a:rPr lang="en-US" altLang="en-US" smtClean="0">
                <a:solidFill>
                  <a:srgbClr val="000000"/>
                </a:solidFill>
              </a:rPr>
              <a:pPr>
                <a:spcBef>
                  <a:spcPct val="0"/>
                </a:spcBef>
              </a:pPr>
              <a:t>3</a:t>
            </a:fld>
            <a:endParaRPr lang="en-US" altLang="en-US">
              <a:solidFill>
                <a:srgbClr val="000000"/>
              </a:solidFill>
            </a:endParaRPr>
          </a:p>
        </p:txBody>
      </p:sp>
      <p:sp>
        <p:nvSpPr>
          <p:cNvPr id="151555" name="Rectangle 2">
            <a:extLst>
              <a:ext uri="{FF2B5EF4-FFF2-40B4-BE49-F238E27FC236}">
                <a16:creationId xmlns:a16="http://schemas.microsoft.com/office/drawing/2014/main" id="{8CF35B94-15F3-3CA7-A4FD-264B7D9FBE7E}"/>
              </a:ext>
            </a:extLst>
          </p:cNvPr>
          <p:cNvSpPr>
            <a:spLocks noGrp="1" noRot="1" noChangeAspect="1" noChangeArrowheads="1" noTextEdit="1"/>
          </p:cNvSpPr>
          <p:nvPr>
            <p:ph type="sldImg"/>
          </p:nvPr>
        </p:nvSpPr>
        <p:spPr>
          <a:ln/>
        </p:spPr>
      </p:sp>
      <p:sp>
        <p:nvSpPr>
          <p:cNvPr id="151556" name="Rectangle 3">
            <a:extLst>
              <a:ext uri="{FF2B5EF4-FFF2-40B4-BE49-F238E27FC236}">
                <a16:creationId xmlns:a16="http://schemas.microsoft.com/office/drawing/2014/main" id="{3247C4D9-CDB1-9821-96CA-087CEC1FF9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a:extLst>
              <a:ext uri="{FF2B5EF4-FFF2-40B4-BE49-F238E27FC236}">
                <a16:creationId xmlns:a16="http://schemas.microsoft.com/office/drawing/2014/main" id="{91488B09-5F92-F65E-6D8F-8383F21A91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78E38D2-4CB8-274D-ADE4-CB46423601E7}" type="slidenum">
              <a:rPr lang="en-US" altLang="en-US" smtClean="0"/>
              <a:pPr>
                <a:spcBef>
                  <a:spcPct val="0"/>
                </a:spcBef>
              </a:pPr>
              <a:t>30</a:t>
            </a:fld>
            <a:endParaRPr lang="en-US" altLang="en-US"/>
          </a:p>
        </p:txBody>
      </p:sp>
      <p:sp>
        <p:nvSpPr>
          <p:cNvPr id="204802" name="Rectangle 2">
            <a:extLst>
              <a:ext uri="{FF2B5EF4-FFF2-40B4-BE49-F238E27FC236}">
                <a16:creationId xmlns:a16="http://schemas.microsoft.com/office/drawing/2014/main" id="{190D7804-9BEC-8016-0B6E-66C4C78D20CB}"/>
              </a:ext>
            </a:extLst>
          </p:cNvPr>
          <p:cNvSpPr>
            <a:spLocks noGrp="1" noRot="1" noChangeAspect="1" noChangeArrowheads="1" noTextEdit="1"/>
          </p:cNvSpPr>
          <p:nvPr>
            <p:ph type="sldImg"/>
          </p:nvPr>
        </p:nvSpPr>
        <p:spPr>
          <a:ln/>
        </p:spPr>
      </p:sp>
      <p:sp>
        <p:nvSpPr>
          <p:cNvPr id="204803" name="Rectangle 3">
            <a:extLst>
              <a:ext uri="{FF2B5EF4-FFF2-40B4-BE49-F238E27FC236}">
                <a16:creationId xmlns:a16="http://schemas.microsoft.com/office/drawing/2014/main" id="{6988A6FE-FABA-99A4-F6B4-22FDF75F57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a:extLst>
              <a:ext uri="{FF2B5EF4-FFF2-40B4-BE49-F238E27FC236}">
                <a16:creationId xmlns:a16="http://schemas.microsoft.com/office/drawing/2014/main" id="{4CCDC6E3-8987-0044-B2F4-734D15B012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8F05D01-566D-8F42-B0FD-E329C14FEC7E}" type="slidenum">
              <a:rPr lang="en-US" altLang="en-US" smtClean="0">
                <a:solidFill>
                  <a:srgbClr val="000000"/>
                </a:solidFill>
              </a:rPr>
              <a:pPr>
                <a:spcBef>
                  <a:spcPct val="0"/>
                </a:spcBef>
              </a:pPr>
              <a:t>31</a:t>
            </a:fld>
            <a:endParaRPr lang="en-US" altLang="en-US">
              <a:solidFill>
                <a:srgbClr val="000000"/>
              </a:solidFill>
            </a:endParaRPr>
          </a:p>
        </p:txBody>
      </p:sp>
      <p:sp>
        <p:nvSpPr>
          <p:cNvPr id="206850" name="Rectangle 2">
            <a:extLst>
              <a:ext uri="{FF2B5EF4-FFF2-40B4-BE49-F238E27FC236}">
                <a16:creationId xmlns:a16="http://schemas.microsoft.com/office/drawing/2014/main" id="{AC1F7713-80E9-0833-B00B-BCAC3AB97EA0}"/>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7FC388F5-7413-CF06-1689-F64DC4EF6C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The circular feature is nearly 2 kilometers (1.2 miles) wide. It looks like a circular island surrounded by a "sea" of smooth-looking lava flows. The Athabasca region contains some of the youngest lava flows on Mars. Therefore, it is highly possible that volcanism played a role in creating this feature.</a:t>
            </a:r>
          </a:p>
          <a:p>
            <a:r>
              <a:rPr lang="en-US" altLang="en-US">
                <a:latin typeface="Times New Roman" panose="02020603050405020304" pitchFamily="18" charset="0"/>
                <a:ea typeface="ＭＳ Ｐゴシック" panose="020B0600070205080204" pitchFamily="34" charset="-128"/>
                <a:hlinkClick r:id="rId3"/>
              </a:rPr>
              <a:t>Perhaps lava has intruded underneath this mound</a:t>
            </a:r>
            <a:r>
              <a:rPr lang="en-US" altLang="en-US">
                <a:latin typeface="Times New Roman" panose="02020603050405020304" pitchFamily="18" charset="0"/>
                <a:ea typeface="ＭＳ Ｐゴシック" panose="020B0600070205080204" pitchFamily="34" charset="-128"/>
              </a:rPr>
              <a:t> and pushed it up from beneath. It looks as if material is missing from the mound, so it is also possible that there was a significant amount of ice in the mound that was driven out by the heat of the lava. There are an array of features like this in the region that continue to puzzle scientists.</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HiRISE is one of six instruments on NASA's Mars Reconnaissance Orbiter. </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a:extLst>
              <a:ext uri="{FF2B5EF4-FFF2-40B4-BE49-F238E27FC236}">
                <a16:creationId xmlns:a16="http://schemas.microsoft.com/office/drawing/2014/main" id="{CA7AB535-3420-9658-FA61-39F35B8D60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6EB8CAE-E3B6-F240-B76C-7B1FFE3AF79C}" type="slidenum">
              <a:rPr lang="en-US" altLang="en-US" smtClean="0">
                <a:solidFill>
                  <a:srgbClr val="000000"/>
                </a:solidFill>
              </a:rPr>
              <a:pPr>
                <a:spcBef>
                  <a:spcPct val="0"/>
                </a:spcBef>
              </a:pPr>
              <a:t>32</a:t>
            </a:fld>
            <a:endParaRPr lang="en-US" altLang="en-US">
              <a:solidFill>
                <a:srgbClr val="000000"/>
              </a:solidFill>
            </a:endParaRPr>
          </a:p>
        </p:txBody>
      </p:sp>
      <p:sp>
        <p:nvSpPr>
          <p:cNvPr id="208898" name="Rectangle 2">
            <a:extLst>
              <a:ext uri="{FF2B5EF4-FFF2-40B4-BE49-F238E27FC236}">
                <a16:creationId xmlns:a16="http://schemas.microsoft.com/office/drawing/2014/main" id="{F84123F5-0BC2-C512-348F-A39329C91AA0}"/>
              </a:ext>
            </a:extLst>
          </p:cNvPr>
          <p:cNvSpPr>
            <a:spLocks noGrp="1" noRot="1" noChangeAspect="1" noChangeArrowheads="1" noTextEdit="1"/>
          </p:cNvSpPr>
          <p:nvPr>
            <p:ph type="sldImg"/>
          </p:nvPr>
        </p:nvSpPr>
        <p:spPr>
          <a:ln/>
        </p:spPr>
      </p:sp>
      <p:sp>
        <p:nvSpPr>
          <p:cNvPr id="208899" name="Rectangle 3">
            <a:extLst>
              <a:ext uri="{FF2B5EF4-FFF2-40B4-BE49-F238E27FC236}">
                <a16:creationId xmlns:a16="http://schemas.microsoft.com/office/drawing/2014/main" id="{08C072CC-9225-EAED-E263-7A04F10B4A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Cooling lava on Mars can form patterns like snail shells when the lava is pulled in two directions at once. Such patterns, rare on Earth, have never before been seen on Mars. This image shows an area in a volcanic region named Cerberus Palus.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a:extLst>
              <a:ext uri="{FF2B5EF4-FFF2-40B4-BE49-F238E27FC236}">
                <a16:creationId xmlns:a16="http://schemas.microsoft.com/office/drawing/2014/main" id="{7E5D79EB-4A45-CF7B-FEC7-D470E56690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ED65729-07E0-E94B-AA7B-9C0719D2DD2B}" type="slidenum">
              <a:rPr lang="en-US" altLang="en-US" smtClean="0">
                <a:solidFill>
                  <a:srgbClr val="000000"/>
                </a:solidFill>
              </a:rPr>
              <a:pPr>
                <a:spcBef>
                  <a:spcPct val="0"/>
                </a:spcBef>
              </a:pPr>
              <a:t>33</a:t>
            </a:fld>
            <a:endParaRPr lang="en-US" altLang="en-US">
              <a:solidFill>
                <a:srgbClr val="000000"/>
              </a:solidFill>
            </a:endParaRPr>
          </a:p>
        </p:txBody>
      </p:sp>
      <p:sp>
        <p:nvSpPr>
          <p:cNvPr id="210946" name="Rectangle 2">
            <a:extLst>
              <a:ext uri="{FF2B5EF4-FFF2-40B4-BE49-F238E27FC236}">
                <a16:creationId xmlns:a16="http://schemas.microsoft.com/office/drawing/2014/main" id="{55DA6D45-733E-FB05-61BB-9516F8BF50BF}"/>
              </a:ext>
            </a:extLst>
          </p:cNvPr>
          <p:cNvSpPr>
            <a:spLocks noGrp="1" noRot="1" noChangeAspect="1" noChangeArrowheads="1" noTextEdit="1"/>
          </p:cNvSpPr>
          <p:nvPr>
            <p:ph type="sldImg"/>
          </p:nvPr>
        </p:nvSpPr>
        <p:spPr>
          <a:ln/>
        </p:spPr>
      </p:sp>
      <p:sp>
        <p:nvSpPr>
          <p:cNvPr id="210947" name="Rectangle 3">
            <a:extLst>
              <a:ext uri="{FF2B5EF4-FFF2-40B4-BE49-F238E27FC236}">
                <a16:creationId xmlns:a16="http://schemas.microsoft.com/office/drawing/2014/main" id="{EB1FA68B-DD4E-9FD3-E0AF-1AF9BF482F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The rocky outcropping that creates the illusion is approximately a mile across and bears a resemblance to buttes or mesas from the American West. It likely formed from a combination of landslides and collected debris.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a:extLst>
              <a:ext uri="{FF2B5EF4-FFF2-40B4-BE49-F238E27FC236}">
                <a16:creationId xmlns:a16="http://schemas.microsoft.com/office/drawing/2014/main" id="{BF71590B-84F9-3F4E-47D2-56576CB321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758AF13-516C-CB4A-A18B-C1124A690728}" type="slidenum">
              <a:rPr lang="en-US" altLang="en-US" smtClean="0">
                <a:solidFill>
                  <a:srgbClr val="000000"/>
                </a:solidFill>
              </a:rPr>
              <a:pPr>
                <a:spcBef>
                  <a:spcPct val="0"/>
                </a:spcBef>
              </a:pPr>
              <a:t>34</a:t>
            </a:fld>
            <a:endParaRPr lang="en-US" altLang="en-US">
              <a:solidFill>
                <a:srgbClr val="000000"/>
              </a:solidFill>
            </a:endParaRPr>
          </a:p>
        </p:txBody>
      </p:sp>
      <p:sp>
        <p:nvSpPr>
          <p:cNvPr id="212994" name="Rectangle 2">
            <a:extLst>
              <a:ext uri="{FF2B5EF4-FFF2-40B4-BE49-F238E27FC236}">
                <a16:creationId xmlns:a16="http://schemas.microsoft.com/office/drawing/2014/main" id="{38D23756-BA84-CC30-4699-77A5FC3C37C9}"/>
              </a:ext>
            </a:extLst>
          </p:cNvPr>
          <p:cNvSpPr>
            <a:spLocks noGrp="1" noRot="1" noChangeAspect="1" noChangeArrowheads="1" noTextEdit="1"/>
          </p:cNvSpPr>
          <p:nvPr>
            <p:ph type="sldImg"/>
          </p:nvPr>
        </p:nvSpPr>
        <p:spPr>
          <a:ln/>
        </p:spPr>
      </p:sp>
      <p:sp>
        <p:nvSpPr>
          <p:cNvPr id="212995" name="Rectangle 3">
            <a:extLst>
              <a:ext uri="{FF2B5EF4-FFF2-40B4-BE49-F238E27FC236}">
                <a16:creationId xmlns:a16="http://schemas.microsoft.com/office/drawing/2014/main" id="{11CA792C-7138-F08D-6AB7-C770889162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These terrains have nothing reminiscent of a city or of the Inca. Their size—several kilometers—is the best proof of that. The nature of this polygonal network, unique on Mars, remains poorly understood, but seems to be linked to volcanic dykes. These terrains are close to the South pole and undergo springtime defrosting in dark patches that become progressively larger as temperatures climb.</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a:extLst>
              <a:ext uri="{FF2B5EF4-FFF2-40B4-BE49-F238E27FC236}">
                <a16:creationId xmlns:a16="http://schemas.microsoft.com/office/drawing/2014/main" id="{8DFB838F-8E6B-AC0F-0EED-A65A839B7D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3D9BFD-539B-594D-BF86-6033B08C065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82274" name="Rectangle 2">
            <a:extLst>
              <a:ext uri="{FF2B5EF4-FFF2-40B4-BE49-F238E27FC236}">
                <a16:creationId xmlns:a16="http://schemas.microsoft.com/office/drawing/2014/main" id="{596040BC-E58C-C764-F23E-8B341033E0F5}"/>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9BBA91BD-EDB1-554B-4F60-B6ACCCB40F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9451024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a:extLst>
              <a:ext uri="{FF2B5EF4-FFF2-40B4-BE49-F238E27FC236}">
                <a16:creationId xmlns:a16="http://schemas.microsoft.com/office/drawing/2014/main" id="{8DFB838F-8E6B-AC0F-0EED-A65A839B7D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D3D9BFD-539B-594D-BF86-6033B08C0659}" type="slidenum">
              <a:rPr lang="en-US" altLang="en-US" smtClean="0"/>
              <a:pPr>
                <a:spcBef>
                  <a:spcPct val="0"/>
                </a:spcBef>
              </a:pPr>
              <a:t>36</a:t>
            </a:fld>
            <a:endParaRPr lang="en-US" altLang="en-US"/>
          </a:p>
        </p:txBody>
      </p:sp>
      <p:sp>
        <p:nvSpPr>
          <p:cNvPr id="182274" name="Rectangle 2">
            <a:extLst>
              <a:ext uri="{FF2B5EF4-FFF2-40B4-BE49-F238E27FC236}">
                <a16:creationId xmlns:a16="http://schemas.microsoft.com/office/drawing/2014/main" id="{596040BC-E58C-C764-F23E-8B341033E0F5}"/>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9BBA91BD-EDB1-554B-4F60-B6ACCCB40F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4742566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a:extLst>
              <a:ext uri="{FF2B5EF4-FFF2-40B4-BE49-F238E27FC236}">
                <a16:creationId xmlns:a16="http://schemas.microsoft.com/office/drawing/2014/main" id="{BF71590B-84F9-3F4E-47D2-56576CB321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58AF13-516C-CB4A-A18B-C1124A69072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12994" name="Rectangle 2">
            <a:extLst>
              <a:ext uri="{FF2B5EF4-FFF2-40B4-BE49-F238E27FC236}">
                <a16:creationId xmlns:a16="http://schemas.microsoft.com/office/drawing/2014/main" id="{38D23756-BA84-CC30-4699-77A5FC3C37C9}"/>
              </a:ext>
            </a:extLst>
          </p:cNvPr>
          <p:cNvSpPr>
            <a:spLocks noGrp="1" noRot="1" noChangeAspect="1" noChangeArrowheads="1" noTextEdit="1"/>
          </p:cNvSpPr>
          <p:nvPr>
            <p:ph type="sldImg"/>
          </p:nvPr>
        </p:nvSpPr>
        <p:spPr>
          <a:ln/>
        </p:spPr>
      </p:sp>
      <p:sp>
        <p:nvSpPr>
          <p:cNvPr id="212995" name="Rectangle 3">
            <a:extLst>
              <a:ext uri="{FF2B5EF4-FFF2-40B4-BE49-F238E27FC236}">
                <a16:creationId xmlns:a16="http://schemas.microsoft.com/office/drawing/2014/main" id="{11CA792C-7138-F08D-6AB7-C770889162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MP = Mars Pathfinder</a:t>
            </a:r>
          </a:p>
          <a:p>
            <a:pPr eaLnBrk="1" hangingPunct="1"/>
            <a:r>
              <a:rPr lang="en-US" altLang="en-US" dirty="0">
                <a:latin typeface="Times New Roman" panose="02020603050405020304" pitchFamily="18" charset="0"/>
                <a:ea typeface="ＭＳ Ｐゴシック" panose="020B0600070205080204" pitchFamily="34" charset="-128"/>
              </a:rPr>
              <a:t>Perseverance = 687 day nominal mission</a:t>
            </a: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0416044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a:extLst>
              <a:ext uri="{FF2B5EF4-FFF2-40B4-BE49-F238E27FC236}">
                <a16:creationId xmlns:a16="http://schemas.microsoft.com/office/drawing/2014/main" id="{BF71590B-84F9-3F4E-47D2-56576CB321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58AF13-516C-CB4A-A18B-C1124A69072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12994" name="Rectangle 2">
            <a:extLst>
              <a:ext uri="{FF2B5EF4-FFF2-40B4-BE49-F238E27FC236}">
                <a16:creationId xmlns:a16="http://schemas.microsoft.com/office/drawing/2014/main" id="{38D23756-BA84-CC30-4699-77A5FC3C37C9}"/>
              </a:ext>
            </a:extLst>
          </p:cNvPr>
          <p:cNvSpPr>
            <a:spLocks noGrp="1" noRot="1" noChangeAspect="1" noChangeArrowheads="1" noTextEdit="1"/>
          </p:cNvSpPr>
          <p:nvPr>
            <p:ph type="sldImg"/>
          </p:nvPr>
        </p:nvSpPr>
        <p:spPr>
          <a:ln/>
        </p:spPr>
      </p:sp>
      <p:sp>
        <p:nvSpPr>
          <p:cNvPr id="212995" name="Rectangle 3">
            <a:extLst>
              <a:ext uri="{FF2B5EF4-FFF2-40B4-BE49-F238E27FC236}">
                <a16:creationId xmlns:a16="http://schemas.microsoft.com/office/drawing/2014/main" id="{11CA792C-7138-F08D-6AB7-C770889162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MP = Mars Pathfinder</a:t>
            </a:r>
          </a:p>
          <a:p>
            <a:pPr eaLnBrk="1" hangingPunct="1"/>
            <a:r>
              <a:rPr lang="en-US" altLang="en-US" dirty="0">
                <a:latin typeface="Times New Roman" panose="02020603050405020304" pitchFamily="18" charset="0"/>
                <a:ea typeface="ＭＳ Ｐゴシック" panose="020B0600070205080204" pitchFamily="34" charset="-128"/>
              </a:rPr>
              <a:t>Perseverance = 687 day nominal mission</a:t>
            </a: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9949808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a:extLst>
              <a:ext uri="{FF2B5EF4-FFF2-40B4-BE49-F238E27FC236}">
                <a16:creationId xmlns:a16="http://schemas.microsoft.com/office/drawing/2014/main" id="{4FBFDC38-8C5E-B8D5-8AE3-9A2AEE3BAA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EA02453-C6E4-5146-AC15-052BE27AF1D0}" type="slidenum">
              <a:rPr lang="en-US" altLang="en-US" smtClean="0"/>
              <a:pPr>
                <a:spcBef>
                  <a:spcPct val="0"/>
                </a:spcBef>
              </a:pPr>
              <a:t>39</a:t>
            </a:fld>
            <a:endParaRPr lang="en-US" altLang="en-US"/>
          </a:p>
        </p:txBody>
      </p:sp>
      <p:sp>
        <p:nvSpPr>
          <p:cNvPr id="200706" name="Rectangle 2">
            <a:extLst>
              <a:ext uri="{FF2B5EF4-FFF2-40B4-BE49-F238E27FC236}">
                <a16:creationId xmlns:a16="http://schemas.microsoft.com/office/drawing/2014/main" id="{57495593-03C6-8E4E-522E-5381376F6DC2}"/>
              </a:ext>
            </a:extLst>
          </p:cNvPr>
          <p:cNvSpPr>
            <a:spLocks noGrp="1" noRot="1" noChangeAspect="1" noChangeArrowheads="1" noTextEdit="1"/>
          </p:cNvSpPr>
          <p:nvPr>
            <p:ph type="sldImg"/>
          </p:nvPr>
        </p:nvSpPr>
        <p:spPr>
          <a:ln/>
        </p:spPr>
      </p:sp>
      <p:sp>
        <p:nvSpPr>
          <p:cNvPr id="200707" name="Rectangle 3">
            <a:extLst>
              <a:ext uri="{FF2B5EF4-FFF2-40B4-BE49-F238E27FC236}">
                <a16:creationId xmlns:a16="http://schemas.microsoft.com/office/drawing/2014/main" id="{98FB7B56-8138-F0E2-7E93-0F793A5C19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larger, narrower, wheels than Curiosity</a:t>
            </a: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97335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21BCA80-756E-D999-85ED-70437A1014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164EA1-BAE1-AF42-A52D-5247092F2DA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3602" name="Rectangle 2">
            <a:extLst>
              <a:ext uri="{FF2B5EF4-FFF2-40B4-BE49-F238E27FC236}">
                <a16:creationId xmlns:a16="http://schemas.microsoft.com/office/drawing/2014/main" id="{2F15DA77-9D0D-4682-5ADF-C91CDB6CB64A}"/>
              </a:ext>
            </a:extLst>
          </p:cNvPr>
          <p:cNvSpPr>
            <a:spLocks noGrp="1" noRot="1" noChangeAspect="1" noChangeArrowheads="1" noTextEdit="1"/>
          </p:cNvSpPr>
          <p:nvPr>
            <p:ph type="sldImg"/>
          </p:nvPr>
        </p:nvSpPr>
        <p:spPr>
          <a:ln/>
        </p:spPr>
      </p:sp>
      <p:sp>
        <p:nvSpPr>
          <p:cNvPr id="153603" name="Rectangle 3">
            <a:extLst>
              <a:ext uri="{FF2B5EF4-FFF2-40B4-BE49-F238E27FC236}">
                <a16:creationId xmlns:a16="http://schemas.microsoft.com/office/drawing/2014/main" id="{056BFDE7-9491-E68C-6B42-8CB7DD4E36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ohmic heating --- results from the dissipation of an induced electric current</a:t>
            </a:r>
          </a:p>
        </p:txBody>
      </p:sp>
    </p:spTree>
    <p:extLst>
      <p:ext uri="{BB962C8B-B14F-4D97-AF65-F5344CB8AC3E}">
        <p14:creationId xmlns:p14="http://schemas.microsoft.com/office/powerpoint/2010/main" val="30476464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a:extLst>
              <a:ext uri="{FF2B5EF4-FFF2-40B4-BE49-F238E27FC236}">
                <a16:creationId xmlns:a16="http://schemas.microsoft.com/office/drawing/2014/main" id="{5C05D3FA-3B3B-9EF0-1468-2B546C1AE1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4FD7748-1DDD-204B-BCD6-424EA8CDAD1A}" type="slidenum">
              <a:rPr lang="en-US" altLang="en-US" smtClean="0"/>
              <a:pPr>
                <a:spcBef>
                  <a:spcPct val="0"/>
                </a:spcBef>
              </a:pPr>
              <a:t>40</a:t>
            </a:fld>
            <a:endParaRPr lang="en-US" altLang="en-US"/>
          </a:p>
        </p:txBody>
      </p:sp>
      <p:sp>
        <p:nvSpPr>
          <p:cNvPr id="215042" name="Rectangle 2">
            <a:extLst>
              <a:ext uri="{FF2B5EF4-FFF2-40B4-BE49-F238E27FC236}">
                <a16:creationId xmlns:a16="http://schemas.microsoft.com/office/drawing/2014/main" id="{C2B59BF5-650C-2038-717C-BDF29B0E22E7}"/>
              </a:ext>
            </a:extLst>
          </p:cNvPr>
          <p:cNvSpPr>
            <a:spLocks noGrp="1" noRot="1" noChangeAspect="1" noChangeArrowheads="1" noTextEdit="1"/>
          </p:cNvSpPr>
          <p:nvPr>
            <p:ph type="sldImg"/>
          </p:nvPr>
        </p:nvSpPr>
        <p:spPr>
          <a:ln/>
        </p:spPr>
      </p:sp>
      <p:sp>
        <p:nvSpPr>
          <p:cNvPr id="215043" name="Rectangle 3">
            <a:extLst>
              <a:ext uri="{FF2B5EF4-FFF2-40B4-BE49-F238E27FC236}">
                <a16:creationId xmlns:a16="http://schemas.microsoft.com/office/drawing/2014/main" id="{1EED0D03-7FE9-C523-1B4D-6DBCB7F98D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covered 26.2 miles as of March 2015</a:t>
            </a:r>
          </a:p>
          <a:p>
            <a:pPr eaLnBrk="1" hangingPunct="1"/>
            <a:r>
              <a:rPr lang="en-US" altLang="en-US">
                <a:latin typeface="Times New Roman" panose="02020603050405020304" pitchFamily="18" charset="0"/>
                <a:ea typeface="ＭＳ Ｐゴシック" panose="020B0600070205080204" pitchFamily="34" charset="-128"/>
              </a:rPr>
              <a:t>exceeded operation plan by ~14 years … plan was to last 90 sols</a:t>
            </a:r>
          </a:p>
          <a:p>
            <a:pPr eaLnBrk="1" hangingPunct="1"/>
            <a:r>
              <a:rPr lang="en-US" altLang="en-US">
                <a:latin typeface="Times New Roman" panose="02020603050405020304" pitchFamily="18" charset="0"/>
                <a:ea typeface="ＭＳ Ｐゴシック" panose="020B0600070205080204" pitchFamily="34" charset="-128"/>
              </a:rPr>
              <a:t>done in by dust storm of 2018</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a:extLst>
              <a:ext uri="{FF2B5EF4-FFF2-40B4-BE49-F238E27FC236}">
                <a16:creationId xmlns:a16="http://schemas.microsoft.com/office/drawing/2014/main" id="{167B6EA6-F68D-8A95-A784-9A4145E2E4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FFE148-07B1-AF44-99F0-A7B7249F674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17090" name="Rectangle 2">
            <a:extLst>
              <a:ext uri="{FF2B5EF4-FFF2-40B4-BE49-F238E27FC236}">
                <a16:creationId xmlns:a16="http://schemas.microsoft.com/office/drawing/2014/main" id="{4508033E-D22B-D5DE-DAFE-BDF8EB9D52CE}"/>
              </a:ext>
            </a:extLst>
          </p:cNvPr>
          <p:cNvSpPr>
            <a:spLocks noGrp="1" noRot="1" noChangeAspect="1" noChangeArrowheads="1" noTextEdit="1"/>
          </p:cNvSpPr>
          <p:nvPr>
            <p:ph type="sldImg"/>
          </p:nvPr>
        </p:nvSpPr>
        <p:spPr>
          <a:ln/>
        </p:spPr>
      </p:sp>
      <p:sp>
        <p:nvSpPr>
          <p:cNvPr id="217091" name="Rectangle 3">
            <a:extLst>
              <a:ext uri="{FF2B5EF4-FFF2-40B4-BE49-F238E27FC236}">
                <a16:creationId xmlns:a16="http://schemas.microsoft.com/office/drawing/2014/main" id="{4C6710A5-9753-53D9-D201-5FBA9A43DD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a:extLst>
              <a:ext uri="{FF2B5EF4-FFF2-40B4-BE49-F238E27FC236}">
                <a16:creationId xmlns:a16="http://schemas.microsoft.com/office/drawing/2014/main" id="{F18C2113-9CAC-3559-FDE5-9B4C72B342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D1C86E-F6EC-004A-9DB2-3FFE2C43660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19138" name="Rectangle 2">
            <a:extLst>
              <a:ext uri="{FF2B5EF4-FFF2-40B4-BE49-F238E27FC236}">
                <a16:creationId xmlns:a16="http://schemas.microsoft.com/office/drawing/2014/main" id="{70B0A2DC-7912-1C9D-00A1-4FFA40DECBBA}"/>
              </a:ext>
            </a:extLst>
          </p:cNvPr>
          <p:cNvSpPr>
            <a:spLocks noGrp="1" noRot="1" noChangeAspect="1" noChangeArrowheads="1" noTextEdit="1"/>
          </p:cNvSpPr>
          <p:nvPr>
            <p:ph type="sldImg"/>
          </p:nvPr>
        </p:nvSpPr>
        <p:spPr>
          <a:ln/>
        </p:spPr>
      </p:sp>
      <p:sp>
        <p:nvSpPr>
          <p:cNvPr id="219139" name="Rectangle 3">
            <a:extLst>
              <a:ext uri="{FF2B5EF4-FFF2-40B4-BE49-F238E27FC236}">
                <a16:creationId xmlns:a16="http://schemas.microsoft.com/office/drawing/2014/main" id="{C1D99111-ED0A-8536-3BE6-A7FB0FC410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a:extLst>
              <a:ext uri="{FF2B5EF4-FFF2-40B4-BE49-F238E27FC236}">
                <a16:creationId xmlns:a16="http://schemas.microsoft.com/office/drawing/2014/main" id="{7C886723-1EC1-47DB-F94A-A4ED9BF94F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659AFC-FFCF-104F-8431-82C4AE0CA58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25282" name="Rectangle 2">
            <a:extLst>
              <a:ext uri="{FF2B5EF4-FFF2-40B4-BE49-F238E27FC236}">
                <a16:creationId xmlns:a16="http://schemas.microsoft.com/office/drawing/2014/main" id="{D51064F8-C455-E8B7-1BA0-BA89AFB13A4C}"/>
              </a:ext>
            </a:extLst>
          </p:cNvPr>
          <p:cNvSpPr>
            <a:spLocks noGrp="1" noRot="1" noChangeAspect="1" noChangeArrowheads="1" noTextEdit="1"/>
          </p:cNvSpPr>
          <p:nvPr>
            <p:ph type="sldImg"/>
          </p:nvPr>
        </p:nvSpPr>
        <p:spPr>
          <a:ln/>
        </p:spPr>
      </p:sp>
      <p:sp>
        <p:nvSpPr>
          <p:cNvPr id="225283" name="Rectangle 3">
            <a:extLst>
              <a:ext uri="{FF2B5EF4-FFF2-40B4-BE49-F238E27FC236}">
                <a16:creationId xmlns:a16="http://schemas.microsoft.com/office/drawing/2014/main" id="{35CD73D3-DBAC-F730-0E07-1B2001B3F4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a:extLst>
              <a:ext uri="{FF2B5EF4-FFF2-40B4-BE49-F238E27FC236}">
                <a16:creationId xmlns:a16="http://schemas.microsoft.com/office/drawing/2014/main" id="{666FBB4E-FEE0-FA8C-CA9F-59DB2916DD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752A2A-6769-0946-9712-031101C8610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29378" name="Rectangle 2">
            <a:extLst>
              <a:ext uri="{FF2B5EF4-FFF2-40B4-BE49-F238E27FC236}">
                <a16:creationId xmlns:a16="http://schemas.microsoft.com/office/drawing/2014/main" id="{CC627AEC-4C9B-2FD4-649F-8313970A61B7}"/>
              </a:ext>
            </a:extLst>
          </p:cNvPr>
          <p:cNvSpPr>
            <a:spLocks noGrp="1" noRot="1" noChangeAspect="1" noChangeArrowheads="1" noTextEdit="1"/>
          </p:cNvSpPr>
          <p:nvPr>
            <p:ph type="sldImg"/>
          </p:nvPr>
        </p:nvSpPr>
        <p:spPr>
          <a:ln/>
        </p:spPr>
      </p:sp>
      <p:sp>
        <p:nvSpPr>
          <p:cNvPr id="229379" name="Rectangle 3">
            <a:extLst>
              <a:ext uri="{FF2B5EF4-FFF2-40B4-BE49-F238E27FC236}">
                <a16:creationId xmlns:a16="http://schemas.microsoft.com/office/drawing/2014/main" id="{1D44F04D-CE6C-CFB1-587B-786D234BF5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a:extLst>
              <a:ext uri="{FF2B5EF4-FFF2-40B4-BE49-F238E27FC236}">
                <a16:creationId xmlns:a16="http://schemas.microsoft.com/office/drawing/2014/main" id="{4FBFDC38-8C5E-B8D5-8AE3-9A2AEE3BAA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A02453-C6E4-5146-AC15-052BE27AF1D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00706" name="Rectangle 2">
            <a:extLst>
              <a:ext uri="{FF2B5EF4-FFF2-40B4-BE49-F238E27FC236}">
                <a16:creationId xmlns:a16="http://schemas.microsoft.com/office/drawing/2014/main" id="{57495593-03C6-8E4E-522E-5381376F6DC2}"/>
              </a:ext>
            </a:extLst>
          </p:cNvPr>
          <p:cNvSpPr>
            <a:spLocks noGrp="1" noRot="1" noChangeAspect="1" noChangeArrowheads="1" noTextEdit="1"/>
          </p:cNvSpPr>
          <p:nvPr>
            <p:ph type="sldImg"/>
          </p:nvPr>
        </p:nvSpPr>
        <p:spPr>
          <a:ln/>
        </p:spPr>
      </p:sp>
      <p:sp>
        <p:nvSpPr>
          <p:cNvPr id="200707" name="Rectangle 3">
            <a:extLst>
              <a:ext uri="{FF2B5EF4-FFF2-40B4-BE49-F238E27FC236}">
                <a16:creationId xmlns:a16="http://schemas.microsoft.com/office/drawing/2014/main" id="{98FB7B56-8138-F0E2-7E93-0F793A5C19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acidic water bad for life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a:extLst>
              <a:ext uri="{FF2B5EF4-FFF2-40B4-BE49-F238E27FC236}">
                <a16:creationId xmlns:a16="http://schemas.microsoft.com/office/drawing/2014/main" id="{7F30C684-8DA0-EED8-9225-7AD9C19485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81BA82-F476-724C-94B4-EDDA1D7CEAD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21186" name="Rectangle 2">
            <a:extLst>
              <a:ext uri="{FF2B5EF4-FFF2-40B4-BE49-F238E27FC236}">
                <a16:creationId xmlns:a16="http://schemas.microsoft.com/office/drawing/2014/main" id="{E0F74919-90F5-3785-A2F0-DD6E220BDA21}"/>
              </a:ext>
            </a:extLst>
          </p:cNvPr>
          <p:cNvSpPr>
            <a:spLocks noGrp="1" noRot="1" noChangeAspect="1" noChangeArrowheads="1" noTextEdit="1"/>
          </p:cNvSpPr>
          <p:nvPr>
            <p:ph type="sldImg"/>
          </p:nvPr>
        </p:nvSpPr>
        <p:spPr>
          <a:ln/>
        </p:spPr>
      </p:sp>
      <p:sp>
        <p:nvSpPr>
          <p:cNvPr id="221187" name="Rectangle 3">
            <a:extLst>
              <a:ext uri="{FF2B5EF4-FFF2-40B4-BE49-F238E27FC236}">
                <a16:creationId xmlns:a16="http://schemas.microsoft.com/office/drawing/2014/main" id="{4CAD5055-90ED-83AB-65D2-6D9446CFD6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2 inches across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a:extLst>
              <a:ext uri="{FF2B5EF4-FFF2-40B4-BE49-F238E27FC236}">
                <a16:creationId xmlns:a16="http://schemas.microsoft.com/office/drawing/2014/main" id="{654B517E-0D8F-9700-AB7F-24CE76E777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842913-4F50-DB48-8A8F-1BE3989F7A5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23234" name="Rectangle 2">
            <a:extLst>
              <a:ext uri="{FF2B5EF4-FFF2-40B4-BE49-F238E27FC236}">
                <a16:creationId xmlns:a16="http://schemas.microsoft.com/office/drawing/2014/main" id="{98487BD3-F46D-FF0B-99CB-47DA90ED2E75}"/>
              </a:ext>
            </a:extLst>
          </p:cNvPr>
          <p:cNvSpPr>
            <a:spLocks noGrp="1" noRot="1" noChangeAspect="1" noChangeArrowheads="1" noTextEdit="1"/>
          </p:cNvSpPr>
          <p:nvPr>
            <p:ph type="sldImg"/>
          </p:nvPr>
        </p:nvSpPr>
        <p:spPr>
          <a:ln/>
        </p:spPr>
      </p:sp>
      <p:sp>
        <p:nvSpPr>
          <p:cNvPr id="223235" name="Rectangle 3">
            <a:extLst>
              <a:ext uri="{FF2B5EF4-FFF2-40B4-BE49-F238E27FC236}">
                <a16:creationId xmlns:a16="http://schemas.microsoft.com/office/drawing/2014/main" id="{CAE85FF5-F0B1-DC66-B1EA-6DCBBF18EC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Block Island meteorite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a:extLst>
              <a:ext uri="{FF2B5EF4-FFF2-40B4-BE49-F238E27FC236}">
                <a16:creationId xmlns:a16="http://schemas.microsoft.com/office/drawing/2014/main" id="{C817F542-9F7D-F453-1281-80CD051D92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84D66C-57C6-8446-8EFA-0643CEBDEDC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27330" name="Rectangle 2">
            <a:extLst>
              <a:ext uri="{FF2B5EF4-FFF2-40B4-BE49-F238E27FC236}">
                <a16:creationId xmlns:a16="http://schemas.microsoft.com/office/drawing/2014/main" id="{E95D0C1C-B3A3-FF9B-5DE4-CC4BA72EBD14}"/>
              </a:ext>
            </a:extLst>
          </p:cNvPr>
          <p:cNvSpPr>
            <a:spLocks noGrp="1" noRot="1" noChangeAspect="1" noChangeArrowheads="1" noTextEdit="1"/>
          </p:cNvSpPr>
          <p:nvPr>
            <p:ph type="sldImg"/>
          </p:nvPr>
        </p:nvSpPr>
        <p:spPr>
          <a:ln/>
        </p:spPr>
      </p:sp>
      <p:sp>
        <p:nvSpPr>
          <p:cNvPr id="227331" name="Rectangle 3">
            <a:extLst>
              <a:ext uri="{FF2B5EF4-FFF2-40B4-BE49-F238E27FC236}">
                <a16:creationId xmlns:a16="http://schemas.microsoft.com/office/drawing/2014/main" id="{4B475F03-2EA8-994C-958E-D6419E3143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a:extLst>
              <a:ext uri="{FF2B5EF4-FFF2-40B4-BE49-F238E27FC236}">
                <a16:creationId xmlns:a16="http://schemas.microsoft.com/office/drawing/2014/main" id="{8691A043-E542-768C-6621-C5CD8B64E6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4CF7D5-C231-A744-961D-FFA2C4D57CC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31426" name="Rectangle 2">
            <a:extLst>
              <a:ext uri="{FF2B5EF4-FFF2-40B4-BE49-F238E27FC236}">
                <a16:creationId xmlns:a16="http://schemas.microsoft.com/office/drawing/2014/main" id="{E886F327-0DE5-DE64-74E8-7A0C67647AFE}"/>
              </a:ext>
            </a:extLst>
          </p:cNvPr>
          <p:cNvSpPr>
            <a:spLocks noGrp="1" noRot="1" noChangeAspect="1" noChangeArrowheads="1" noTextEdit="1"/>
          </p:cNvSpPr>
          <p:nvPr>
            <p:ph type="sldImg"/>
          </p:nvPr>
        </p:nvSpPr>
        <p:spPr>
          <a:ln/>
        </p:spPr>
      </p:sp>
      <p:sp>
        <p:nvSpPr>
          <p:cNvPr id="231427" name="Rectangle 3">
            <a:extLst>
              <a:ext uri="{FF2B5EF4-FFF2-40B4-BE49-F238E27FC236}">
                <a16:creationId xmlns:a16="http://schemas.microsoft.com/office/drawing/2014/main" id="{7A96E8A1-E5F7-B64A-2E3C-9E58838162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BA077A-4677-5546-B2F6-0478DD89E3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3730" name="Rectangle 2"/>
          <p:cNvSpPr>
            <a:spLocks noGrp="1" noRot="1" noChangeAspect="1" noChangeArrowheads="1" noTextEdit="1"/>
          </p:cNvSpPr>
          <p:nvPr>
            <p:ph type="sldImg"/>
          </p:nvPr>
        </p:nvSpPr>
        <p:spPr>
          <a:solidFill>
            <a:srgbClr val="FFFFFF"/>
          </a:solidFill>
          <a:ln/>
        </p:spPr>
      </p:sp>
      <p:sp>
        <p:nvSpPr>
          <p:cNvPr id="73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a:extLst>
              <a:ext uri="{FF2B5EF4-FFF2-40B4-BE49-F238E27FC236}">
                <a16:creationId xmlns:a16="http://schemas.microsoft.com/office/drawing/2014/main" id="{6556FAEA-D02D-E166-E5F0-91FEF157CB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76986E-AC04-9A40-954F-78977C459B0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35522" name="Rectangle 2">
            <a:extLst>
              <a:ext uri="{FF2B5EF4-FFF2-40B4-BE49-F238E27FC236}">
                <a16:creationId xmlns:a16="http://schemas.microsoft.com/office/drawing/2014/main" id="{CA73B628-7E28-CDD6-3B37-17E80DE45175}"/>
              </a:ext>
            </a:extLst>
          </p:cNvPr>
          <p:cNvSpPr>
            <a:spLocks noGrp="1" noRot="1" noChangeAspect="1" noChangeArrowheads="1" noTextEdit="1"/>
          </p:cNvSpPr>
          <p:nvPr>
            <p:ph type="sldImg"/>
          </p:nvPr>
        </p:nvSpPr>
        <p:spPr>
          <a:ln/>
        </p:spPr>
      </p:sp>
      <p:sp>
        <p:nvSpPr>
          <p:cNvPr id="235523" name="Rectangle 3">
            <a:extLst>
              <a:ext uri="{FF2B5EF4-FFF2-40B4-BE49-F238E27FC236}">
                <a16:creationId xmlns:a16="http://schemas.microsoft.com/office/drawing/2014/main" id="{E8AD5CE5-D41C-91BA-988B-B50ECD3A70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a:extLst>
              <a:ext uri="{FF2B5EF4-FFF2-40B4-BE49-F238E27FC236}">
                <a16:creationId xmlns:a16="http://schemas.microsoft.com/office/drawing/2014/main" id="{7B71108B-1753-B8F0-AA21-A11A265089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5B1FAA6-6259-744A-BC17-E57D3C4984F5}" type="slidenum">
              <a:rPr lang="en-US" altLang="en-US" smtClean="0">
                <a:solidFill>
                  <a:srgbClr val="000000"/>
                </a:solidFill>
              </a:rPr>
              <a:pPr>
                <a:spcBef>
                  <a:spcPct val="0"/>
                </a:spcBef>
              </a:pPr>
              <a:t>51</a:t>
            </a:fld>
            <a:endParaRPr lang="en-US" altLang="en-US">
              <a:solidFill>
                <a:srgbClr val="000000"/>
              </a:solidFill>
            </a:endParaRPr>
          </a:p>
        </p:txBody>
      </p:sp>
      <p:sp>
        <p:nvSpPr>
          <p:cNvPr id="233474" name="Rectangle 2">
            <a:extLst>
              <a:ext uri="{FF2B5EF4-FFF2-40B4-BE49-F238E27FC236}">
                <a16:creationId xmlns:a16="http://schemas.microsoft.com/office/drawing/2014/main" id="{F76CD464-FA61-5DFB-1F34-5E6B0ED8A238}"/>
              </a:ext>
            </a:extLst>
          </p:cNvPr>
          <p:cNvSpPr>
            <a:spLocks noGrp="1" noRot="1" noChangeAspect="1" noChangeArrowheads="1" noTextEdit="1"/>
          </p:cNvSpPr>
          <p:nvPr>
            <p:ph type="sldImg"/>
          </p:nvPr>
        </p:nvSpPr>
        <p:spPr>
          <a:ln/>
        </p:spPr>
      </p:sp>
      <p:sp>
        <p:nvSpPr>
          <p:cNvPr id="233475" name="Rectangle 3">
            <a:extLst>
              <a:ext uri="{FF2B5EF4-FFF2-40B4-BE49-F238E27FC236}">
                <a16:creationId xmlns:a16="http://schemas.microsoft.com/office/drawing/2014/main" id="{045050F3-7E38-87BA-474F-16E731CE62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a:extLst>
              <a:ext uri="{FF2B5EF4-FFF2-40B4-BE49-F238E27FC236}">
                <a16:creationId xmlns:a16="http://schemas.microsoft.com/office/drawing/2014/main" id="{62422A61-EBEF-16BC-F0F7-5B5756C619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DE2C07-FB7C-1E46-B60D-53A6A70E7C6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37570" name="Rectangle 2">
            <a:extLst>
              <a:ext uri="{FF2B5EF4-FFF2-40B4-BE49-F238E27FC236}">
                <a16:creationId xmlns:a16="http://schemas.microsoft.com/office/drawing/2014/main" id="{99A23327-F492-591C-C084-50D6A4994F26}"/>
              </a:ext>
            </a:extLst>
          </p:cNvPr>
          <p:cNvSpPr>
            <a:spLocks noGrp="1" noRot="1" noChangeAspect="1" noChangeArrowheads="1" noTextEdit="1"/>
          </p:cNvSpPr>
          <p:nvPr>
            <p:ph type="sldImg"/>
          </p:nvPr>
        </p:nvSpPr>
        <p:spPr>
          <a:ln/>
        </p:spPr>
      </p:sp>
      <p:sp>
        <p:nvSpPr>
          <p:cNvPr id="237571" name="Rectangle 3">
            <a:extLst>
              <a:ext uri="{FF2B5EF4-FFF2-40B4-BE49-F238E27FC236}">
                <a16:creationId xmlns:a16="http://schemas.microsoft.com/office/drawing/2014/main" id="{040A3E45-769F-50B1-A81B-42E01E491D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a:extLst>
              <a:ext uri="{FF2B5EF4-FFF2-40B4-BE49-F238E27FC236}">
                <a16:creationId xmlns:a16="http://schemas.microsoft.com/office/drawing/2014/main" id="{C59372D0-C387-235D-1246-BDA56CA9C2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D1DC46-DB0B-954F-AFD4-3914EAFD2C7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39618" name="Rectangle 2">
            <a:extLst>
              <a:ext uri="{FF2B5EF4-FFF2-40B4-BE49-F238E27FC236}">
                <a16:creationId xmlns:a16="http://schemas.microsoft.com/office/drawing/2014/main" id="{886A0CF9-BE77-F783-D4DE-BCA613C46F6F}"/>
              </a:ext>
            </a:extLst>
          </p:cNvPr>
          <p:cNvSpPr>
            <a:spLocks noGrp="1" noRot="1" noChangeAspect="1" noChangeArrowheads="1" noTextEdit="1"/>
          </p:cNvSpPr>
          <p:nvPr>
            <p:ph type="sldImg"/>
          </p:nvPr>
        </p:nvSpPr>
        <p:spPr>
          <a:ln/>
        </p:spPr>
      </p:sp>
      <p:sp>
        <p:nvSpPr>
          <p:cNvPr id="239619" name="Rectangle 3">
            <a:extLst>
              <a:ext uri="{FF2B5EF4-FFF2-40B4-BE49-F238E27FC236}">
                <a16:creationId xmlns:a16="http://schemas.microsoft.com/office/drawing/2014/main" id="{18E87187-A9B1-D295-DAC8-71E9CE2F4F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true color</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a:extLst>
              <a:ext uri="{FF2B5EF4-FFF2-40B4-BE49-F238E27FC236}">
                <a16:creationId xmlns:a16="http://schemas.microsoft.com/office/drawing/2014/main" id="{4CE79106-C6CC-5A8C-F518-302630FF32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556C26-E233-DD44-BE24-968CFE42878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41666" name="Rectangle 2">
            <a:extLst>
              <a:ext uri="{FF2B5EF4-FFF2-40B4-BE49-F238E27FC236}">
                <a16:creationId xmlns:a16="http://schemas.microsoft.com/office/drawing/2014/main" id="{ACB3F718-3632-7A81-2B2C-C0A24818EE4A}"/>
              </a:ext>
            </a:extLst>
          </p:cNvPr>
          <p:cNvSpPr>
            <a:spLocks noGrp="1" noRot="1" noChangeAspect="1" noChangeArrowheads="1" noTextEdit="1"/>
          </p:cNvSpPr>
          <p:nvPr>
            <p:ph type="sldImg"/>
          </p:nvPr>
        </p:nvSpPr>
        <p:spPr>
          <a:ln/>
        </p:spPr>
      </p:sp>
      <p:sp>
        <p:nvSpPr>
          <p:cNvPr id="241667" name="Rectangle 3">
            <a:extLst>
              <a:ext uri="{FF2B5EF4-FFF2-40B4-BE49-F238E27FC236}">
                <a16:creationId xmlns:a16="http://schemas.microsoft.com/office/drawing/2014/main" id="{2D4AE16B-3693-455E-7BF1-B010906201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a:extLst>
              <a:ext uri="{FF2B5EF4-FFF2-40B4-BE49-F238E27FC236}">
                <a16:creationId xmlns:a16="http://schemas.microsoft.com/office/drawing/2014/main" id="{400D1F87-3113-BD62-5772-2CEF19E596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4B619C-0BA6-EE44-AB8D-95B752A27ED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43714" name="Rectangle 2">
            <a:extLst>
              <a:ext uri="{FF2B5EF4-FFF2-40B4-BE49-F238E27FC236}">
                <a16:creationId xmlns:a16="http://schemas.microsoft.com/office/drawing/2014/main" id="{8DA30DFE-3BC3-0126-24B7-265B7452BFB2}"/>
              </a:ext>
            </a:extLst>
          </p:cNvPr>
          <p:cNvSpPr>
            <a:spLocks noGrp="1" noRot="1" noChangeAspect="1" noChangeArrowheads="1" noTextEdit="1"/>
          </p:cNvSpPr>
          <p:nvPr>
            <p:ph type="sldImg"/>
          </p:nvPr>
        </p:nvSpPr>
        <p:spPr>
          <a:ln/>
        </p:spPr>
      </p:sp>
      <p:sp>
        <p:nvSpPr>
          <p:cNvPr id="243715" name="Rectangle 3">
            <a:extLst>
              <a:ext uri="{FF2B5EF4-FFF2-40B4-BE49-F238E27FC236}">
                <a16:creationId xmlns:a16="http://schemas.microsoft.com/office/drawing/2014/main" id="{ABB37E23-CE34-D8BE-918E-5CABFF863C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true color … rocks are purple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a:extLst>
              <a:ext uri="{FF2B5EF4-FFF2-40B4-BE49-F238E27FC236}">
                <a16:creationId xmlns:a16="http://schemas.microsoft.com/office/drawing/2014/main" id="{C6FEA741-0BCB-86C5-F775-CC82AD1497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1ADD03-5AEB-A046-A81B-48389AF95E2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45762" name="Rectangle 2">
            <a:extLst>
              <a:ext uri="{FF2B5EF4-FFF2-40B4-BE49-F238E27FC236}">
                <a16:creationId xmlns:a16="http://schemas.microsoft.com/office/drawing/2014/main" id="{C0B0E061-2D3A-19BE-FD53-A0A13438779C}"/>
              </a:ext>
            </a:extLst>
          </p:cNvPr>
          <p:cNvSpPr>
            <a:spLocks noGrp="1" noRot="1" noChangeAspect="1" noChangeArrowheads="1" noTextEdit="1"/>
          </p:cNvSpPr>
          <p:nvPr>
            <p:ph type="sldImg"/>
          </p:nvPr>
        </p:nvSpPr>
        <p:spPr>
          <a:ln/>
        </p:spPr>
      </p:sp>
      <p:sp>
        <p:nvSpPr>
          <p:cNvPr id="245763" name="Rectangle 3">
            <a:extLst>
              <a:ext uri="{FF2B5EF4-FFF2-40B4-BE49-F238E27FC236}">
                <a16:creationId xmlns:a16="http://schemas.microsoft.com/office/drawing/2014/main" id="{83CABC67-B9D6-58B4-8719-3C5BFE7E49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true color … rocks are nearly black</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a:extLst>
              <a:ext uri="{FF2B5EF4-FFF2-40B4-BE49-F238E27FC236}">
                <a16:creationId xmlns:a16="http://schemas.microsoft.com/office/drawing/2014/main" id="{81F618E5-FF28-F746-1B58-B5CCE5F092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543BCF-B857-6C46-B2B1-4AB386DD2A9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47810" name="Rectangle 2">
            <a:extLst>
              <a:ext uri="{FF2B5EF4-FFF2-40B4-BE49-F238E27FC236}">
                <a16:creationId xmlns:a16="http://schemas.microsoft.com/office/drawing/2014/main" id="{11699709-641D-598E-607D-D56A87F31319}"/>
              </a:ext>
            </a:extLst>
          </p:cNvPr>
          <p:cNvSpPr>
            <a:spLocks noGrp="1" noRot="1" noChangeAspect="1" noChangeArrowheads="1" noTextEdit="1"/>
          </p:cNvSpPr>
          <p:nvPr>
            <p:ph type="sldImg"/>
          </p:nvPr>
        </p:nvSpPr>
        <p:spPr>
          <a:ln/>
        </p:spPr>
      </p:sp>
      <p:sp>
        <p:nvSpPr>
          <p:cNvPr id="247811" name="Rectangle 3">
            <a:extLst>
              <a:ext uri="{FF2B5EF4-FFF2-40B4-BE49-F238E27FC236}">
                <a16:creationId xmlns:a16="http://schemas.microsoft.com/office/drawing/2014/main" id="{2C6EAE06-D3A0-4B4F-AC31-CAA1AE4E3D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layered rocks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a:extLst>
              <a:ext uri="{FF2B5EF4-FFF2-40B4-BE49-F238E27FC236}">
                <a16:creationId xmlns:a16="http://schemas.microsoft.com/office/drawing/2014/main" id="{81F618E5-FF28-F746-1B58-B5CCE5F092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543BCF-B857-6C46-B2B1-4AB386DD2A9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47810" name="Rectangle 2">
            <a:extLst>
              <a:ext uri="{FF2B5EF4-FFF2-40B4-BE49-F238E27FC236}">
                <a16:creationId xmlns:a16="http://schemas.microsoft.com/office/drawing/2014/main" id="{11699709-641D-598E-607D-D56A87F31319}"/>
              </a:ext>
            </a:extLst>
          </p:cNvPr>
          <p:cNvSpPr>
            <a:spLocks noGrp="1" noRot="1" noChangeAspect="1" noChangeArrowheads="1" noTextEdit="1"/>
          </p:cNvSpPr>
          <p:nvPr>
            <p:ph type="sldImg"/>
          </p:nvPr>
        </p:nvSpPr>
        <p:spPr>
          <a:ln/>
        </p:spPr>
      </p:sp>
      <p:sp>
        <p:nvSpPr>
          <p:cNvPr id="247811" name="Rectangle 3">
            <a:extLst>
              <a:ext uri="{FF2B5EF4-FFF2-40B4-BE49-F238E27FC236}">
                <a16:creationId xmlns:a16="http://schemas.microsoft.com/office/drawing/2014/main" id="{2C6EAE06-D3A0-4B4F-AC31-CAA1AE4E3D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Curiosity left vs. Opportunity right</a:t>
            </a:r>
          </a:p>
        </p:txBody>
      </p:sp>
    </p:spTree>
    <p:extLst>
      <p:ext uri="{BB962C8B-B14F-4D97-AF65-F5344CB8AC3E}">
        <p14:creationId xmlns:p14="http://schemas.microsoft.com/office/powerpoint/2010/main" val="38689928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a:extLst>
              <a:ext uri="{FF2B5EF4-FFF2-40B4-BE49-F238E27FC236}">
                <a16:creationId xmlns:a16="http://schemas.microsoft.com/office/drawing/2014/main" id="{0C6F6125-2294-A249-A6F2-92E779AB02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F9A863-99AA-3746-9DDA-CFB19971143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49858" name="Rectangle 2">
            <a:extLst>
              <a:ext uri="{FF2B5EF4-FFF2-40B4-BE49-F238E27FC236}">
                <a16:creationId xmlns:a16="http://schemas.microsoft.com/office/drawing/2014/main" id="{5267D99E-581A-C6FE-C2D8-9DBAB0F7F5C8}"/>
              </a:ext>
            </a:extLst>
          </p:cNvPr>
          <p:cNvSpPr>
            <a:spLocks noGrp="1" noRot="1" noChangeAspect="1" noChangeArrowheads="1" noTextEdit="1"/>
          </p:cNvSpPr>
          <p:nvPr>
            <p:ph type="sldImg"/>
          </p:nvPr>
        </p:nvSpPr>
        <p:spPr>
          <a:ln/>
        </p:spPr>
      </p:sp>
      <p:sp>
        <p:nvSpPr>
          <p:cNvPr id="249859" name="Rectangle 3">
            <a:extLst>
              <a:ext uri="{FF2B5EF4-FFF2-40B4-BE49-F238E27FC236}">
                <a16:creationId xmlns:a16="http://schemas.microsoft.com/office/drawing/2014/main" id="{52021458-A5A5-DA6F-D751-8F776ED6F5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Phobos eclipsing Sun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A180ACEA-4C1B-15CB-AEE5-C0D552CBE8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CED023-9C83-9A41-A9D7-BA879FAF381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7106" name="Rectangle 2">
            <a:extLst>
              <a:ext uri="{FF2B5EF4-FFF2-40B4-BE49-F238E27FC236}">
                <a16:creationId xmlns:a16="http://schemas.microsoft.com/office/drawing/2014/main" id="{AADE43D6-36EC-295B-8820-0237FBA21557}"/>
              </a:ext>
            </a:extLst>
          </p:cNvPr>
          <p:cNvSpPr>
            <a:spLocks noGrp="1" noRot="1" noChangeAspect="1" noChangeArrowheads="1" noTextEdit="1"/>
          </p:cNvSpPr>
          <p:nvPr>
            <p:ph type="sldImg"/>
          </p:nvPr>
        </p:nvSpPr>
        <p:spPr>
          <a:solidFill>
            <a:srgbClr val="FFFFFF"/>
          </a:solidFill>
          <a:ln/>
        </p:spPr>
      </p:sp>
      <p:sp>
        <p:nvSpPr>
          <p:cNvPr id="47107" name="Rectangle 3">
            <a:extLst>
              <a:ext uri="{FF2B5EF4-FFF2-40B4-BE49-F238E27FC236}">
                <a16:creationId xmlns:a16="http://schemas.microsoft.com/office/drawing/2014/main" id="{BEB07F6E-02FD-94C3-B3E6-B6754FC9498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a:extLst>
              <a:ext uri="{FF2B5EF4-FFF2-40B4-BE49-F238E27FC236}">
                <a16:creationId xmlns:a16="http://schemas.microsoft.com/office/drawing/2014/main" id="{52941E3D-01DA-DFB6-94A5-7FB0D7208E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531A46-57B2-6649-A69D-837B07A5163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51906" name="Rectangle 2">
            <a:extLst>
              <a:ext uri="{FF2B5EF4-FFF2-40B4-BE49-F238E27FC236}">
                <a16:creationId xmlns:a16="http://schemas.microsoft.com/office/drawing/2014/main" id="{E6334888-71EC-4DF1-9733-D4EE7FA06001}"/>
              </a:ext>
            </a:extLst>
          </p:cNvPr>
          <p:cNvSpPr>
            <a:spLocks noGrp="1" noRot="1" noChangeAspect="1" noChangeArrowheads="1" noTextEdit="1"/>
          </p:cNvSpPr>
          <p:nvPr>
            <p:ph type="sldImg"/>
          </p:nvPr>
        </p:nvSpPr>
        <p:spPr>
          <a:ln/>
        </p:spPr>
      </p:sp>
      <p:sp>
        <p:nvSpPr>
          <p:cNvPr id="251907" name="Rectangle 3">
            <a:extLst>
              <a:ext uri="{FF2B5EF4-FFF2-40B4-BE49-F238E27FC236}">
                <a16:creationId xmlns:a16="http://schemas.microsoft.com/office/drawing/2014/main" id="{E7F40EB0-9D74-3A8C-05C7-D5147D01E5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a:extLst>
              <a:ext uri="{FF2B5EF4-FFF2-40B4-BE49-F238E27FC236}">
                <a16:creationId xmlns:a16="http://schemas.microsoft.com/office/drawing/2014/main" id="{6556FAEA-D02D-E166-E5F0-91FEF157CB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76986E-AC04-9A40-954F-78977C459B0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35522" name="Rectangle 2">
            <a:extLst>
              <a:ext uri="{FF2B5EF4-FFF2-40B4-BE49-F238E27FC236}">
                <a16:creationId xmlns:a16="http://schemas.microsoft.com/office/drawing/2014/main" id="{CA73B628-7E28-CDD6-3B37-17E80DE45175}"/>
              </a:ext>
            </a:extLst>
          </p:cNvPr>
          <p:cNvSpPr>
            <a:spLocks noGrp="1" noRot="1" noChangeAspect="1" noChangeArrowheads="1" noTextEdit="1"/>
          </p:cNvSpPr>
          <p:nvPr>
            <p:ph type="sldImg"/>
          </p:nvPr>
        </p:nvSpPr>
        <p:spPr>
          <a:ln/>
        </p:spPr>
      </p:sp>
      <p:sp>
        <p:nvSpPr>
          <p:cNvPr id="235523" name="Rectangle 3">
            <a:extLst>
              <a:ext uri="{FF2B5EF4-FFF2-40B4-BE49-F238E27FC236}">
                <a16:creationId xmlns:a16="http://schemas.microsoft.com/office/drawing/2014/main" id="{E8AD5CE5-D41C-91BA-988B-B50ECD3A70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0" dirty="0">
                <a:latin typeface="Times New Roman" panose="02020603050405020304" pitchFamily="18" charset="0"/>
                <a:ea typeface="ＭＳ Ｐゴシック" panose="020B0600070205080204" pitchFamily="34" charset="-128"/>
              </a:rPr>
              <a:t>jarosite --- </a:t>
            </a:r>
            <a:r>
              <a:rPr lang="en-US" b="0" dirty="0"/>
              <a:t>even as much of the surface of Mars was becoming dry, some liquid water remained below the surface in the Gale crater environment, extending the period of habitability for any Martian microbes that might have existed</a:t>
            </a:r>
          </a:p>
          <a:p>
            <a:pPr eaLnBrk="1" hangingPunct="1"/>
            <a:endParaRPr lang="en-US" altLang="en-US" b="0" dirty="0">
              <a:latin typeface="Times New Roman" panose="02020603050405020304" pitchFamily="18" charset="0"/>
              <a:ea typeface="ＭＳ Ｐゴシック" panose="020B0600070205080204" pitchFamily="34" charset="-128"/>
            </a:endParaRPr>
          </a:p>
          <a:p>
            <a:pPr eaLnBrk="1" hangingPunct="1"/>
            <a:r>
              <a:rPr lang="en-US" altLang="en-US" b="0" dirty="0">
                <a:latin typeface="Times New Roman" panose="02020603050405020304" pitchFamily="18" charset="0"/>
                <a:ea typeface="ＭＳ Ｐゴシック" panose="020B0600070205080204" pitchFamily="34" charset="-128"/>
              </a:rPr>
              <a:t>fixing nitrogen means converting it from N2, which is not useful to most life, to something that can be used, like NH3</a:t>
            </a:r>
          </a:p>
          <a:p>
            <a:pPr eaLnBrk="1" hangingPunct="1"/>
            <a:endParaRPr lang="en-US" altLang="en-US" b="0" dirty="0">
              <a:latin typeface="Times New Roman" panose="02020603050405020304" pitchFamily="18" charset="0"/>
              <a:ea typeface="ＭＳ Ｐゴシック" panose="020B0600070205080204" pitchFamily="34" charset="-128"/>
            </a:endParaRPr>
          </a:p>
          <a:p>
            <a:pPr eaLnBrk="1" hangingPunct="1"/>
            <a:r>
              <a:rPr lang="en-US" dirty="0"/>
              <a:t>Mars' present atmosphere enriched in the heavier isotopes of hydrogen, carbon, and argon. These measurements indicate that Mars has lost much of its original atmosphere and inventory of water, lost to space from top of atm.</a:t>
            </a:r>
          </a:p>
        </p:txBody>
      </p:sp>
    </p:spTree>
    <p:extLst>
      <p:ext uri="{BB962C8B-B14F-4D97-AF65-F5344CB8AC3E}">
        <p14:creationId xmlns:p14="http://schemas.microsoft.com/office/powerpoint/2010/main" val="22192886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a:extLst>
              <a:ext uri="{FF2B5EF4-FFF2-40B4-BE49-F238E27FC236}">
                <a16:creationId xmlns:a16="http://schemas.microsoft.com/office/drawing/2014/main" id="{050BEC84-6E42-65C8-7C0D-28A8C9B1E61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B9364D6B-DE64-8943-9EE4-849055A9F8F1}" type="slidenum">
              <a:rPr lang="en-US" altLang="en-US">
                <a:solidFill>
                  <a:srgbClr val="000000"/>
                </a:solidFill>
              </a:rPr>
              <a:pPr algn="r" eaLnBrk="1" hangingPunct="1">
                <a:spcBef>
                  <a:spcPct val="0"/>
                </a:spcBef>
              </a:pPr>
              <a:t>62</a:t>
            </a:fld>
            <a:endParaRPr lang="en-US" altLang="en-US">
              <a:solidFill>
                <a:srgbClr val="000000"/>
              </a:solidFill>
            </a:endParaRPr>
          </a:p>
        </p:txBody>
      </p:sp>
      <p:sp>
        <p:nvSpPr>
          <p:cNvPr id="253954" name="Rectangle 2">
            <a:extLst>
              <a:ext uri="{FF2B5EF4-FFF2-40B4-BE49-F238E27FC236}">
                <a16:creationId xmlns:a16="http://schemas.microsoft.com/office/drawing/2014/main" id="{C56942BD-5FB4-49DF-31E9-22E3791A47D6}"/>
              </a:ext>
            </a:extLst>
          </p:cNvPr>
          <p:cNvSpPr>
            <a:spLocks noGrp="1" noRot="1" noChangeAspect="1" noChangeArrowheads="1" noTextEdit="1"/>
          </p:cNvSpPr>
          <p:nvPr>
            <p:ph type="sldImg"/>
          </p:nvPr>
        </p:nvSpPr>
        <p:spPr>
          <a:solidFill>
            <a:srgbClr val="FFFFFF"/>
          </a:solidFill>
          <a:ln/>
        </p:spPr>
      </p:sp>
      <p:sp>
        <p:nvSpPr>
          <p:cNvPr id="253955" name="Rectangle 3">
            <a:extLst>
              <a:ext uri="{FF2B5EF4-FFF2-40B4-BE49-F238E27FC236}">
                <a16:creationId xmlns:a16="http://schemas.microsoft.com/office/drawing/2014/main" id="{24B7AF70-E714-57F0-282E-18D0EB532045}"/>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a:extLst>
              <a:ext uri="{FF2B5EF4-FFF2-40B4-BE49-F238E27FC236}">
                <a16:creationId xmlns:a16="http://schemas.microsoft.com/office/drawing/2014/main" id="{DF00144A-D84A-96D7-7CCC-27509E572E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E1D0973-9B49-4D4A-BD49-59DC4F995BAF}" type="slidenum">
              <a:rPr lang="en-US" altLang="en-US" smtClean="0"/>
              <a:pPr>
                <a:spcBef>
                  <a:spcPct val="0"/>
                </a:spcBef>
              </a:pPr>
              <a:t>63</a:t>
            </a:fld>
            <a:endParaRPr lang="en-US" altLang="en-US"/>
          </a:p>
        </p:txBody>
      </p:sp>
      <p:sp>
        <p:nvSpPr>
          <p:cNvPr id="258050" name="Rectangle 2">
            <a:extLst>
              <a:ext uri="{FF2B5EF4-FFF2-40B4-BE49-F238E27FC236}">
                <a16:creationId xmlns:a16="http://schemas.microsoft.com/office/drawing/2014/main" id="{B3B3714B-D5A0-B71F-C3C6-FDA0FC95A43F}"/>
              </a:ext>
            </a:extLst>
          </p:cNvPr>
          <p:cNvSpPr>
            <a:spLocks noGrp="1" noRot="1" noChangeAspect="1" noChangeArrowheads="1" noTextEdit="1"/>
          </p:cNvSpPr>
          <p:nvPr>
            <p:ph type="sldImg"/>
          </p:nvPr>
        </p:nvSpPr>
        <p:spPr>
          <a:ln/>
        </p:spPr>
      </p:sp>
      <p:sp>
        <p:nvSpPr>
          <p:cNvPr id="258051" name="Rectangle 3">
            <a:extLst>
              <a:ext uri="{FF2B5EF4-FFF2-40B4-BE49-F238E27FC236}">
                <a16:creationId xmlns:a16="http://schemas.microsoft.com/office/drawing/2014/main" id="{B06C06F8-2CFE-8951-4D2F-C26043A44A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1960 dip is China’s Great Leap Forward (that didn’t go so well) … Great Chinese Famine</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a:extLst>
              <a:ext uri="{FF2B5EF4-FFF2-40B4-BE49-F238E27FC236}">
                <a16:creationId xmlns:a16="http://schemas.microsoft.com/office/drawing/2014/main" id="{256004D6-4099-9E7C-1DCC-BE4C27C5C7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6E58D9C-2027-7D4F-AE78-B95A19B4F64E}" type="slidenum">
              <a:rPr lang="en-US" altLang="en-US" smtClean="0"/>
              <a:pPr>
                <a:spcBef>
                  <a:spcPct val="0"/>
                </a:spcBef>
              </a:pPr>
              <a:t>64</a:t>
            </a:fld>
            <a:endParaRPr lang="en-US" altLang="en-US"/>
          </a:p>
        </p:txBody>
      </p:sp>
      <p:sp>
        <p:nvSpPr>
          <p:cNvPr id="260098" name="Rectangle 2">
            <a:extLst>
              <a:ext uri="{FF2B5EF4-FFF2-40B4-BE49-F238E27FC236}">
                <a16:creationId xmlns:a16="http://schemas.microsoft.com/office/drawing/2014/main" id="{1D0C6DFB-DD3A-4726-732B-75F68D7FAE37}"/>
              </a:ext>
            </a:extLst>
          </p:cNvPr>
          <p:cNvSpPr>
            <a:spLocks noGrp="1" noRot="1" noChangeAspect="1" noChangeArrowheads="1" noTextEdit="1"/>
          </p:cNvSpPr>
          <p:nvPr>
            <p:ph type="sldImg"/>
          </p:nvPr>
        </p:nvSpPr>
        <p:spPr>
          <a:ln/>
        </p:spPr>
      </p:sp>
      <p:sp>
        <p:nvSpPr>
          <p:cNvPr id="260099" name="Rectangle 3">
            <a:extLst>
              <a:ext uri="{FF2B5EF4-FFF2-40B4-BE49-F238E27FC236}">
                <a16:creationId xmlns:a16="http://schemas.microsoft.com/office/drawing/2014/main" id="{FD2A926B-AA60-1908-E7A3-BD6DFCABCD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a:extLst>
              <a:ext uri="{FF2B5EF4-FFF2-40B4-BE49-F238E27FC236}">
                <a16:creationId xmlns:a16="http://schemas.microsoft.com/office/drawing/2014/main" id="{EAA4C761-CBDA-4FE7-93B7-227C3D6D93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0F57D7D-0096-C64A-ABC4-CDB291B035E7}" type="slidenum">
              <a:rPr lang="en-US" altLang="en-US" smtClean="0">
                <a:solidFill>
                  <a:srgbClr val="000000"/>
                </a:solidFill>
              </a:rPr>
              <a:pPr>
                <a:spcBef>
                  <a:spcPct val="0"/>
                </a:spcBef>
              </a:pPr>
              <a:t>65</a:t>
            </a:fld>
            <a:endParaRPr lang="en-US" altLang="en-US">
              <a:solidFill>
                <a:srgbClr val="000000"/>
              </a:solidFill>
            </a:endParaRPr>
          </a:p>
        </p:txBody>
      </p:sp>
      <p:sp>
        <p:nvSpPr>
          <p:cNvPr id="262146" name="Rectangle 2">
            <a:extLst>
              <a:ext uri="{FF2B5EF4-FFF2-40B4-BE49-F238E27FC236}">
                <a16:creationId xmlns:a16="http://schemas.microsoft.com/office/drawing/2014/main" id="{F894DFA4-11DA-405A-F155-E1AB032BBCDC}"/>
              </a:ext>
            </a:extLst>
          </p:cNvPr>
          <p:cNvSpPr>
            <a:spLocks noGrp="1" noRot="1" noChangeAspect="1" noChangeArrowheads="1" noTextEdit="1"/>
          </p:cNvSpPr>
          <p:nvPr>
            <p:ph type="sldImg"/>
          </p:nvPr>
        </p:nvSpPr>
        <p:spPr>
          <a:ln/>
        </p:spPr>
      </p:sp>
      <p:sp>
        <p:nvSpPr>
          <p:cNvPr id="262147" name="Rectangle 3">
            <a:extLst>
              <a:ext uri="{FF2B5EF4-FFF2-40B4-BE49-F238E27FC236}">
                <a16:creationId xmlns:a16="http://schemas.microsoft.com/office/drawing/2014/main" id="{B720A424-E5D2-4A87-E4F5-B1424DB4D1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a:extLst>
              <a:ext uri="{FF2B5EF4-FFF2-40B4-BE49-F238E27FC236}">
                <a16:creationId xmlns:a16="http://schemas.microsoft.com/office/drawing/2014/main" id="{9C7456D1-1DBF-D47C-C0A0-3454703071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B532CB8-26D1-0840-919A-A6DBE3AFF83C}" type="slidenum">
              <a:rPr lang="en-US" altLang="en-US" smtClean="0"/>
              <a:pPr>
                <a:spcBef>
                  <a:spcPct val="0"/>
                </a:spcBef>
              </a:pPr>
              <a:t>7</a:t>
            </a:fld>
            <a:endParaRPr lang="en-US" altLang="en-US"/>
          </a:p>
        </p:txBody>
      </p:sp>
      <p:sp>
        <p:nvSpPr>
          <p:cNvPr id="161794" name="Rectangle 2">
            <a:extLst>
              <a:ext uri="{FF2B5EF4-FFF2-40B4-BE49-F238E27FC236}">
                <a16:creationId xmlns:a16="http://schemas.microsoft.com/office/drawing/2014/main" id="{34D16EFE-1C3E-92F5-116F-13A8314C10DB}"/>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E82E19E0-F519-13B4-7A3B-394DB0D0E0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401E75F5-213C-D591-3125-2474CE1A9D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5FBE4CC-FEF6-6A48-A13C-ACE57486CC8E}" type="slidenum">
              <a:rPr lang="en-US" altLang="en-US" smtClean="0"/>
              <a:pPr>
                <a:spcBef>
                  <a:spcPct val="0"/>
                </a:spcBef>
              </a:pPr>
              <a:t>8</a:t>
            </a:fld>
            <a:endParaRPr lang="en-US" altLang="en-US"/>
          </a:p>
        </p:txBody>
      </p:sp>
      <p:sp>
        <p:nvSpPr>
          <p:cNvPr id="155650" name="Rectangle 2">
            <a:extLst>
              <a:ext uri="{FF2B5EF4-FFF2-40B4-BE49-F238E27FC236}">
                <a16:creationId xmlns:a16="http://schemas.microsoft.com/office/drawing/2014/main" id="{13BDDF22-1C7E-F774-F0B1-DC66E9780961}"/>
              </a:ext>
            </a:extLst>
          </p:cNvPr>
          <p:cNvSpPr>
            <a:spLocks noGrp="1" noRot="1" noChangeAspect="1" noChangeArrowheads="1" noTextEdit="1"/>
          </p:cNvSpPr>
          <p:nvPr>
            <p:ph type="sldImg"/>
          </p:nvPr>
        </p:nvSpPr>
        <p:spPr>
          <a:ln/>
        </p:spPr>
      </p:sp>
      <p:sp>
        <p:nvSpPr>
          <p:cNvPr id="155651" name="Rectangle 3">
            <a:extLst>
              <a:ext uri="{FF2B5EF4-FFF2-40B4-BE49-F238E27FC236}">
                <a16:creationId xmlns:a16="http://schemas.microsoft.com/office/drawing/2014/main" id="{29694795-ACE9-3621-65A5-CBA2230318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a:extLst>
              <a:ext uri="{FF2B5EF4-FFF2-40B4-BE49-F238E27FC236}">
                <a16:creationId xmlns:a16="http://schemas.microsoft.com/office/drawing/2014/main" id="{49455C3E-889A-38BE-13C1-A84E634A96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7FBA54D-227A-3C49-9FE5-6A7120E74EBA}" type="slidenum">
              <a:rPr lang="en-US" altLang="en-US" smtClean="0"/>
              <a:pPr>
                <a:spcBef>
                  <a:spcPct val="0"/>
                </a:spcBef>
              </a:pPr>
              <a:t>9</a:t>
            </a:fld>
            <a:endParaRPr lang="en-US" altLang="en-US"/>
          </a:p>
        </p:txBody>
      </p:sp>
      <p:sp>
        <p:nvSpPr>
          <p:cNvPr id="157698" name="Rectangle 2">
            <a:extLst>
              <a:ext uri="{FF2B5EF4-FFF2-40B4-BE49-F238E27FC236}">
                <a16:creationId xmlns:a16="http://schemas.microsoft.com/office/drawing/2014/main" id="{AA7CE084-0748-6719-10C7-B3CE5F0CC66C}"/>
              </a:ext>
            </a:extLst>
          </p:cNvPr>
          <p:cNvSpPr>
            <a:spLocks noGrp="1" noRot="1" noChangeAspect="1" noChangeArrowheads="1" noTextEdit="1"/>
          </p:cNvSpPr>
          <p:nvPr>
            <p:ph type="sldImg"/>
          </p:nvPr>
        </p:nvSpPr>
        <p:spPr>
          <a:ln/>
        </p:spPr>
      </p:sp>
      <p:sp>
        <p:nvSpPr>
          <p:cNvPr id="157699" name="Rectangle 3">
            <a:extLst>
              <a:ext uri="{FF2B5EF4-FFF2-40B4-BE49-F238E27FC236}">
                <a16:creationId xmlns:a16="http://schemas.microsoft.com/office/drawing/2014/main" id="{71905B2E-E389-FC31-9D73-60C79DA9E3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679E9A4-63F9-F02F-AB01-8AE686619D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263952-1C60-3646-A53D-89A81822791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6A997D3-5AE3-A876-9DB2-C62FB238C3C9}"/>
              </a:ext>
            </a:extLst>
          </p:cNvPr>
          <p:cNvSpPr>
            <a:spLocks noGrp="1" noChangeArrowheads="1"/>
          </p:cNvSpPr>
          <p:nvPr>
            <p:ph type="sldNum" sz="quarter" idx="12"/>
          </p:nvPr>
        </p:nvSpPr>
        <p:spPr>
          <a:ln/>
        </p:spPr>
        <p:txBody>
          <a:bodyPr/>
          <a:lstStyle>
            <a:lvl1pPr>
              <a:defRPr/>
            </a:lvl1pPr>
          </a:lstStyle>
          <a:p>
            <a:pPr>
              <a:defRPr/>
            </a:pPr>
            <a:fld id="{E7E6F526-BAD6-6A41-B713-25B964A310CE}" type="slidenum">
              <a:rPr lang="en-US" altLang="en-US"/>
              <a:pPr>
                <a:defRPr/>
              </a:pPr>
              <a:t>‹#›</a:t>
            </a:fld>
            <a:endParaRPr lang="en-US" altLang="en-US"/>
          </a:p>
        </p:txBody>
      </p:sp>
    </p:spTree>
    <p:extLst>
      <p:ext uri="{BB962C8B-B14F-4D97-AF65-F5344CB8AC3E}">
        <p14:creationId xmlns:p14="http://schemas.microsoft.com/office/powerpoint/2010/main" val="2400979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26F16A-7A99-4034-3E0A-9D874FD60D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7DDF54-FDE6-7CD7-0911-4C443876B04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89508CA-F029-F893-1D7C-A4A815628E55}"/>
              </a:ext>
            </a:extLst>
          </p:cNvPr>
          <p:cNvSpPr>
            <a:spLocks noGrp="1" noChangeArrowheads="1"/>
          </p:cNvSpPr>
          <p:nvPr>
            <p:ph type="sldNum" sz="quarter" idx="12"/>
          </p:nvPr>
        </p:nvSpPr>
        <p:spPr>
          <a:ln/>
        </p:spPr>
        <p:txBody>
          <a:bodyPr/>
          <a:lstStyle>
            <a:lvl1pPr>
              <a:defRPr/>
            </a:lvl1pPr>
          </a:lstStyle>
          <a:p>
            <a:pPr>
              <a:defRPr/>
            </a:pPr>
            <a:fld id="{4F0AE1BC-0E63-4341-BD3F-0462071F7E9A}" type="slidenum">
              <a:rPr lang="en-US" altLang="en-US"/>
              <a:pPr>
                <a:defRPr/>
              </a:pPr>
              <a:t>‹#›</a:t>
            </a:fld>
            <a:endParaRPr lang="en-US" altLang="en-US"/>
          </a:p>
        </p:txBody>
      </p:sp>
    </p:spTree>
    <p:extLst>
      <p:ext uri="{BB962C8B-B14F-4D97-AF65-F5344CB8AC3E}">
        <p14:creationId xmlns:p14="http://schemas.microsoft.com/office/powerpoint/2010/main" val="26011985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66C66A-AA38-ED5A-EECB-D96A2A4DDB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AD2FEA9-7E90-D93A-9B70-EE2675C7759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B12C075D-7CE6-D925-DDE6-927A6DF52C4B}"/>
              </a:ext>
            </a:extLst>
          </p:cNvPr>
          <p:cNvSpPr>
            <a:spLocks noGrp="1" noChangeArrowheads="1"/>
          </p:cNvSpPr>
          <p:nvPr>
            <p:ph type="sldNum" sz="quarter" idx="12"/>
          </p:nvPr>
        </p:nvSpPr>
        <p:spPr>
          <a:ln/>
        </p:spPr>
        <p:txBody>
          <a:bodyPr/>
          <a:lstStyle>
            <a:lvl1pPr>
              <a:defRPr/>
            </a:lvl1pPr>
          </a:lstStyle>
          <a:p>
            <a:pPr>
              <a:defRPr/>
            </a:pPr>
            <a:fld id="{5C763A65-EA4E-9C48-981B-B5BD07C62A3C}" type="slidenum">
              <a:rPr lang="en-US" altLang="en-US"/>
              <a:pPr>
                <a:defRPr/>
              </a:pPr>
              <a:t>‹#›</a:t>
            </a:fld>
            <a:endParaRPr lang="en-US" altLang="en-US"/>
          </a:p>
        </p:txBody>
      </p:sp>
    </p:spTree>
    <p:extLst>
      <p:ext uri="{BB962C8B-B14F-4D97-AF65-F5344CB8AC3E}">
        <p14:creationId xmlns:p14="http://schemas.microsoft.com/office/powerpoint/2010/main" val="20957294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018F1EE-B6F1-DC17-797B-0B71C5D1E52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15C530-92A3-6CEC-914D-70F5748D2FF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B8D6649-1585-1EC6-2423-1EDD85E15EEC}"/>
              </a:ext>
            </a:extLst>
          </p:cNvPr>
          <p:cNvSpPr>
            <a:spLocks noGrp="1" noChangeArrowheads="1"/>
          </p:cNvSpPr>
          <p:nvPr>
            <p:ph type="sldNum" sz="quarter" idx="12"/>
          </p:nvPr>
        </p:nvSpPr>
        <p:spPr>
          <a:ln/>
        </p:spPr>
        <p:txBody>
          <a:bodyPr/>
          <a:lstStyle>
            <a:lvl1pPr>
              <a:defRPr/>
            </a:lvl1pPr>
          </a:lstStyle>
          <a:p>
            <a:pPr>
              <a:defRPr/>
            </a:pPr>
            <a:fld id="{C9B97235-3C4D-F745-AB44-F3EF3263B7C7}" type="slidenum">
              <a:rPr lang="en-US" altLang="en-US"/>
              <a:pPr>
                <a:defRPr/>
              </a:pPr>
              <a:t>‹#›</a:t>
            </a:fld>
            <a:endParaRPr lang="en-US" altLang="en-US"/>
          </a:p>
        </p:txBody>
      </p:sp>
    </p:spTree>
    <p:extLst>
      <p:ext uri="{BB962C8B-B14F-4D97-AF65-F5344CB8AC3E}">
        <p14:creationId xmlns:p14="http://schemas.microsoft.com/office/powerpoint/2010/main" val="24503599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753BFA3-7D29-A7B8-C318-35B4E22928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E4DD56-0B7F-4B42-A778-B954B01CD50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250C870-D069-2789-5A68-A6F4DBC392AB}"/>
              </a:ext>
            </a:extLst>
          </p:cNvPr>
          <p:cNvSpPr>
            <a:spLocks noGrp="1" noChangeArrowheads="1"/>
          </p:cNvSpPr>
          <p:nvPr>
            <p:ph type="sldNum" sz="quarter" idx="12"/>
          </p:nvPr>
        </p:nvSpPr>
        <p:spPr>
          <a:ln/>
        </p:spPr>
        <p:txBody>
          <a:bodyPr/>
          <a:lstStyle>
            <a:lvl1pPr>
              <a:defRPr/>
            </a:lvl1pPr>
          </a:lstStyle>
          <a:p>
            <a:pPr>
              <a:defRPr/>
            </a:pPr>
            <a:fld id="{4D0374A9-D56E-4043-99BD-B7135F4BF47B}" type="slidenum">
              <a:rPr lang="en-US" altLang="en-US"/>
              <a:pPr>
                <a:defRPr/>
              </a:pPr>
              <a:t>‹#›</a:t>
            </a:fld>
            <a:endParaRPr lang="en-US" altLang="en-US"/>
          </a:p>
        </p:txBody>
      </p:sp>
    </p:spTree>
    <p:extLst>
      <p:ext uri="{BB962C8B-B14F-4D97-AF65-F5344CB8AC3E}">
        <p14:creationId xmlns:p14="http://schemas.microsoft.com/office/powerpoint/2010/main" val="24314035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7EE584-9E54-3680-A198-23C69651C1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503F6A-6412-2FCA-CD80-1A895C2C147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A082EF0-5619-F375-4324-9FF39FC8DF24}"/>
              </a:ext>
            </a:extLst>
          </p:cNvPr>
          <p:cNvSpPr>
            <a:spLocks noGrp="1" noChangeArrowheads="1"/>
          </p:cNvSpPr>
          <p:nvPr>
            <p:ph type="sldNum" sz="quarter" idx="12"/>
          </p:nvPr>
        </p:nvSpPr>
        <p:spPr>
          <a:ln/>
        </p:spPr>
        <p:txBody>
          <a:bodyPr/>
          <a:lstStyle>
            <a:lvl1pPr>
              <a:defRPr/>
            </a:lvl1pPr>
          </a:lstStyle>
          <a:p>
            <a:pPr>
              <a:defRPr/>
            </a:pPr>
            <a:fld id="{B164D133-EEE9-EE41-B649-1C6EE88A7C62}" type="slidenum">
              <a:rPr lang="en-US" altLang="en-US"/>
              <a:pPr>
                <a:defRPr/>
              </a:pPr>
              <a:t>‹#›</a:t>
            </a:fld>
            <a:endParaRPr lang="en-US" altLang="en-US"/>
          </a:p>
        </p:txBody>
      </p:sp>
    </p:spTree>
    <p:extLst>
      <p:ext uri="{BB962C8B-B14F-4D97-AF65-F5344CB8AC3E}">
        <p14:creationId xmlns:p14="http://schemas.microsoft.com/office/powerpoint/2010/main" val="42502329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6048554-1E6B-AB0A-893D-A9BE7684AC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AF080F-6806-2DD3-620D-97F2224C4CC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940FEAF-43B2-4F8B-C72C-79B3DE8EEF76}"/>
              </a:ext>
            </a:extLst>
          </p:cNvPr>
          <p:cNvSpPr>
            <a:spLocks noGrp="1" noChangeArrowheads="1"/>
          </p:cNvSpPr>
          <p:nvPr>
            <p:ph type="sldNum" sz="quarter" idx="12"/>
          </p:nvPr>
        </p:nvSpPr>
        <p:spPr>
          <a:ln/>
        </p:spPr>
        <p:txBody>
          <a:bodyPr/>
          <a:lstStyle>
            <a:lvl1pPr>
              <a:defRPr/>
            </a:lvl1pPr>
          </a:lstStyle>
          <a:p>
            <a:pPr>
              <a:defRPr/>
            </a:pPr>
            <a:fld id="{46C4AB55-35CC-DA46-8DE6-BC8F6EF145EB}" type="slidenum">
              <a:rPr lang="en-US" altLang="en-US"/>
              <a:pPr>
                <a:defRPr/>
              </a:pPr>
              <a:t>‹#›</a:t>
            </a:fld>
            <a:endParaRPr lang="en-US" altLang="en-US"/>
          </a:p>
        </p:txBody>
      </p:sp>
    </p:spTree>
    <p:extLst>
      <p:ext uri="{BB962C8B-B14F-4D97-AF65-F5344CB8AC3E}">
        <p14:creationId xmlns:p14="http://schemas.microsoft.com/office/powerpoint/2010/main" val="35202275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278438F-6387-1EE9-F1D2-DAB7081D99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F829A7B-37D7-0BF4-A90C-AA1CD88DB86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7011D298-A997-ED96-6B86-97AA236A4E0E}"/>
              </a:ext>
            </a:extLst>
          </p:cNvPr>
          <p:cNvSpPr>
            <a:spLocks noGrp="1" noChangeArrowheads="1"/>
          </p:cNvSpPr>
          <p:nvPr>
            <p:ph type="sldNum" sz="quarter" idx="12"/>
          </p:nvPr>
        </p:nvSpPr>
        <p:spPr>
          <a:ln/>
        </p:spPr>
        <p:txBody>
          <a:bodyPr/>
          <a:lstStyle>
            <a:lvl1pPr>
              <a:defRPr/>
            </a:lvl1pPr>
          </a:lstStyle>
          <a:p>
            <a:pPr>
              <a:defRPr/>
            </a:pPr>
            <a:fld id="{16FB4D29-96E8-D842-A05E-D41D73BB03CA}" type="slidenum">
              <a:rPr lang="en-US" altLang="en-US"/>
              <a:pPr>
                <a:defRPr/>
              </a:pPr>
              <a:t>‹#›</a:t>
            </a:fld>
            <a:endParaRPr lang="en-US" altLang="en-US"/>
          </a:p>
        </p:txBody>
      </p:sp>
    </p:spTree>
    <p:extLst>
      <p:ext uri="{BB962C8B-B14F-4D97-AF65-F5344CB8AC3E}">
        <p14:creationId xmlns:p14="http://schemas.microsoft.com/office/powerpoint/2010/main" val="37248316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3BD4CAD-05F1-4433-19DE-7200ED347BC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8B2BF5E-F9BA-A779-20B1-D22292AD711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56801F11-3004-16A3-BF64-403610E6BF52}"/>
              </a:ext>
            </a:extLst>
          </p:cNvPr>
          <p:cNvSpPr>
            <a:spLocks noGrp="1" noChangeArrowheads="1"/>
          </p:cNvSpPr>
          <p:nvPr>
            <p:ph type="sldNum" sz="quarter" idx="12"/>
          </p:nvPr>
        </p:nvSpPr>
        <p:spPr>
          <a:ln/>
        </p:spPr>
        <p:txBody>
          <a:bodyPr/>
          <a:lstStyle>
            <a:lvl1pPr>
              <a:defRPr/>
            </a:lvl1pPr>
          </a:lstStyle>
          <a:p>
            <a:pPr>
              <a:defRPr/>
            </a:pPr>
            <a:fld id="{70FDEC99-5605-F748-AC8F-8D002FAC4338}" type="slidenum">
              <a:rPr lang="en-US" altLang="en-US"/>
              <a:pPr>
                <a:defRPr/>
              </a:pPr>
              <a:t>‹#›</a:t>
            </a:fld>
            <a:endParaRPr lang="en-US" altLang="en-US"/>
          </a:p>
        </p:txBody>
      </p:sp>
    </p:spTree>
    <p:extLst>
      <p:ext uri="{BB962C8B-B14F-4D97-AF65-F5344CB8AC3E}">
        <p14:creationId xmlns:p14="http://schemas.microsoft.com/office/powerpoint/2010/main" val="30339685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02D94A8-2FCC-CAD5-71B2-D2779E0B2F5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60FB0EC-145E-AD16-BC5B-D1152CFD206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1C0BC331-C2BB-D624-20F0-FA5BA0D490F6}"/>
              </a:ext>
            </a:extLst>
          </p:cNvPr>
          <p:cNvSpPr>
            <a:spLocks noGrp="1" noChangeArrowheads="1"/>
          </p:cNvSpPr>
          <p:nvPr>
            <p:ph type="sldNum" sz="quarter" idx="12"/>
          </p:nvPr>
        </p:nvSpPr>
        <p:spPr>
          <a:ln/>
        </p:spPr>
        <p:txBody>
          <a:bodyPr/>
          <a:lstStyle>
            <a:lvl1pPr>
              <a:defRPr/>
            </a:lvl1pPr>
          </a:lstStyle>
          <a:p>
            <a:pPr>
              <a:defRPr/>
            </a:pPr>
            <a:fld id="{4AFB874B-4A97-E04B-ABC9-E63514119D5C}" type="slidenum">
              <a:rPr lang="en-US" altLang="en-US"/>
              <a:pPr>
                <a:defRPr/>
              </a:pPr>
              <a:t>‹#›</a:t>
            </a:fld>
            <a:endParaRPr lang="en-US" altLang="en-US"/>
          </a:p>
        </p:txBody>
      </p:sp>
    </p:spTree>
    <p:extLst>
      <p:ext uri="{BB962C8B-B14F-4D97-AF65-F5344CB8AC3E}">
        <p14:creationId xmlns:p14="http://schemas.microsoft.com/office/powerpoint/2010/main" val="6133431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7F7FCB9-9419-62C0-E986-504D8C8AFDD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038298D-3DF2-736B-5E92-E3832650E14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97B141BC-8C45-3CDA-C8E8-04A867730CC9}"/>
              </a:ext>
            </a:extLst>
          </p:cNvPr>
          <p:cNvSpPr>
            <a:spLocks noGrp="1" noChangeArrowheads="1"/>
          </p:cNvSpPr>
          <p:nvPr>
            <p:ph type="sldNum" sz="quarter" idx="12"/>
          </p:nvPr>
        </p:nvSpPr>
        <p:spPr>
          <a:ln/>
        </p:spPr>
        <p:txBody>
          <a:bodyPr/>
          <a:lstStyle>
            <a:lvl1pPr>
              <a:defRPr/>
            </a:lvl1pPr>
          </a:lstStyle>
          <a:p>
            <a:pPr>
              <a:defRPr/>
            </a:pPr>
            <a:fld id="{CB0E22A5-A457-C94B-8928-13426D2971AB}" type="slidenum">
              <a:rPr lang="en-US" altLang="en-US"/>
              <a:pPr>
                <a:defRPr/>
              </a:pPr>
              <a:t>‹#›</a:t>
            </a:fld>
            <a:endParaRPr lang="en-US" altLang="en-US"/>
          </a:p>
        </p:txBody>
      </p:sp>
    </p:spTree>
    <p:extLst>
      <p:ext uri="{BB962C8B-B14F-4D97-AF65-F5344CB8AC3E}">
        <p14:creationId xmlns:p14="http://schemas.microsoft.com/office/powerpoint/2010/main" val="38283308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8E2A7CB-3916-5520-5C96-CEA56663DB3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0D94C35-DE96-F59C-A9F7-773DC882BDB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9A199C2-69D8-5B03-3FD3-D64D7D0B38EF}"/>
              </a:ext>
            </a:extLst>
          </p:cNvPr>
          <p:cNvSpPr>
            <a:spLocks noGrp="1" noChangeArrowheads="1"/>
          </p:cNvSpPr>
          <p:nvPr>
            <p:ph type="sldNum" sz="quarter" idx="12"/>
          </p:nvPr>
        </p:nvSpPr>
        <p:spPr>
          <a:ln/>
        </p:spPr>
        <p:txBody>
          <a:bodyPr/>
          <a:lstStyle>
            <a:lvl1pPr>
              <a:defRPr/>
            </a:lvl1pPr>
          </a:lstStyle>
          <a:p>
            <a:pPr>
              <a:defRPr/>
            </a:pPr>
            <a:fld id="{16AB2FF2-8007-9A4C-BB8C-A5E50D2BAEDF}" type="slidenum">
              <a:rPr lang="en-US" altLang="en-US"/>
              <a:pPr>
                <a:defRPr/>
              </a:pPr>
              <a:t>‹#›</a:t>
            </a:fld>
            <a:endParaRPr lang="en-US" altLang="en-US"/>
          </a:p>
        </p:txBody>
      </p:sp>
    </p:spTree>
    <p:extLst>
      <p:ext uri="{BB962C8B-B14F-4D97-AF65-F5344CB8AC3E}">
        <p14:creationId xmlns:p14="http://schemas.microsoft.com/office/powerpoint/2010/main" val="3593899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514CC6-3E2B-AE13-9241-987D66F9B99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CFC3ECC-02DB-5BAE-3FA1-201CE05F8A0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9873ABD-598E-FF2B-A1CF-5E474689C58D}"/>
              </a:ext>
            </a:extLst>
          </p:cNvPr>
          <p:cNvSpPr>
            <a:spLocks noGrp="1" noChangeArrowheads="1"/>
          </p:cNvSpPr>
          <p:nvPr>
            <p:ph type="sldNum" sz="quarter" idx="12"/>
          </p:nvPr>
        </p:nvSpPr>
        <p:spPr>
          <a:ln/>
        </p:spPr>
        <p:txBody>
          <a:bodyPr/>
          <a:lstStyle>
            <a:lvl1pPr>
              <a:defRPr/>
            </a:lvl1pPr>
          </a:lstStyle>
          <a:p>
            <a:pPr>
              <a:defRPr/>
            </a:pPr>
            <a:fld id="{07AE2579-A08B-E641-9687-7FAB786ED050}" type="slidenum">
              <a:rPr lang="en-US" altLang="en-US"/>
              <a:pPr>
                <a:defRPr/>
              </a:pPr>
              <a:t>‹#›</a:t>
            </a:fld>
            <a:endParaRPr lang="en-US" altLang="en-US"/>
          </a:p>
        </p:txBody>
      </p:sp>
    </p:spTree>
    <p:extLst>
      <p:ext uri="{BB962C8B-B14F-4D97-AF65-F5344CB8AC3E}">
        <p14:creationId xmlns:p14="http://schemas.microsoft.com/office/powerpoint/2010/main" val="16147043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A611CEE-52D0-F64D-906C-51AAC29114A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484E0B-80C3-A106-82FF-16D39D42220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260C80DE-B39E-E0DB-F780-24C17EEB786A}"/>
              </a:ext>
            </a:extLst>
          </p:cNvPr>
          <p:cNvSpPr>
            <a:spLocks noGrp="1" noChangeArrowheads="1"/>
          </p:cNvSpPr>
          <p:nvPr>
            <p:ph type="sldNum" sz="quarter" idx="12"/>
          </p:nvPr>
        </p:nvSpPr>
        <p:spPr>
          <a:ln/>
        </p:spPr>
        <p:txBody>
          <a:bodyPr/>
          <a:lstStyle>
            <a:lvl1pPr>
              <a:defRPr/>
            </a:lvl1pPr>
          </a:lstStyle>
          <a:p>
            <a:pPr>
              <a:defRPr/>
            </a:pPr>
            <a:fld id="{77FB613A-2122-6C4C-8AD8-69C20983F605}" type="slidenum">
              <a:rPr lang="en-US" altLang="en-US"/>
              <a:pPr>
                <a:defRPr/>
              </a:pPr>
              <a:t>‹#›</a:t>
            </a:fld>
            <a:endParaRPr lang="en-US" altLang="en-US"/>
          </a:p>
        </p:txBody>
      </p:sp>
    </p:spTree>
    <p:extLst>
      <p:ext uri="{BB962C8B-B14F-4D97-AF65-F5344CB8AC3E}">
        <p14:creationId xmlns:p14="http://schemas.microsoft.com/office/powerpoint/2010/main" val="41195076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19845C-BFFC-23E9-4C99-FD188E17E7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402FC2-9642-BB6E-390C-642FB261038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D74A3D0-ED50-3F05-EB2C-DCD89629904B}"/>
              </a:ext>
            </a:extLst>
          </p:cNvPr>
          <p:cNvSpPr>
            <a:spLocks noGrp="1" noChangeArrowheads="1"/>
          </p:cNvSpPr>
          <p:nvPr>
            <p:ph type="sldNum" sz="quarter" idx="12"/>
          </p:nvPr>
        </p:nvSpPr>
        <p:spPr>
          <a:ln/>
        </p:spPr>
        <p:txBody>
          <a:bodyPr/>
          <a:lstStyle>
            <a:lvl1pPr>
              <a:defRPr/>
            </a:lvl1pPr>
          </a:lstStyle>
          <a:p>
            <a:pPr>
              <a:defRPr/>
            </a:pPr>
            <a:fld id="{13CACB53-99C5-BE4E-A014-5E662E206923}" type="slidenum">
              <a:rPr lang="en-US" altLang="en-US"/>
              <a:pPr>
                <a:defRPr/>
              </a:pPr>
              <a:t>‹#›</a:t>
            </a:fld>
            <a:endParaRPr lang="en-US" altLang="en-US"/>
          </a:p>
        </p:txBody>
      </p:sp>
    </p:spTree>
    <p:extLst>
      <p:ext uri="{BB962C8B-B14F-4D97-AF65-F5344CB8AC3E}">
        <p14:creationId xmlns:p14="http://schemas.microsoft.com/office/powerpoint/2010/main" val="3871647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B83D70E-0A4D-97E0-D7E4-B3AE55159F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7D1960-E0BB-5D74-37F0-C22AC793865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C9077FC-4F6F-4667-AD2D-474F1EA4CE8B}"/>
              </a:ext>
            </a:extLst>
          </p:cNvPr>
          <p:cNvSpPr>
            <a:spLocks noGrp="1" noChangeArrowheads="1"/>
          </p:cNvSpPr>
          <p:nvPr>
            <p:ph type="sldNum" sz="quarter" idx="12"/>
          </p:nvPr>
        </p:nvSpPr>
        <p:spPr>
          <a:ln/>
        </p:spPr>
        <p:txBody>
          <a:bodyPr/>
          <a:lstStyle>
            <a:lvl1pPr>
              <a:defRPr/>
            </a:lvl1pPr>
          </a:lstStyle>
          <a:p>
            <a:pPr>
              <a:defRPr/>
            </a:pPr>
            <a:fld id="{15F2C007-E4C9-8741-914B-0800935FD249}" type="slidenum">
              <a:rPr lang="en-US" altLang="en-US"/>
              <a:pPr>
                <a:defRPr/>
              </a:pPr>
              <a:t>‹#›</a:t>
            </a:fld>
            <a:endParaRPr lang="en-US" altLang="en-US"/>
          </a:p>
        </p:txBody>
      </p:sp>
    </p:spTree>
    <p:extLst>
      <p:ext uri="{BB962C8B-B14F-4D97-AF65-F5344CB8AC3E}">
        <p14:creationId xmlns:p14="http://schemas.microsoft.com/office/powerpoint/2010/main" val="21214293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059AADD0-B57E-A849-9DA6-FC9F5579E9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42359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EC766032-DCC7-3541-8DE1-B9175A4A28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59314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4A321345-A678-2E4D-B4FA-8548A16D0E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260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FF814290-B418-4340-8F98-FA154A3219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4966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9" name="Rectangle 6"/>
          <p:cNvSpPr>
            <a:spLocks noGrp="1" noChangeArrowheads="1"/>
          </p:cNvSpPr>
          <p:nvPr>
            <p:ph type="sldNum" sz="quarter" idx="12"/>
          </p:nvPr>
        </p:nvSpPr>
        <p:spPr>
          <a:ln/>
        </p:spPr>
        <p:txBody>
          <a:bodyPr/>
          <a:lstStyle>
            <a:lvl1pPr>
              <a:defRPr/>
            </a:lvl1pPr>
          </a:lstStyle>
          <a:p>
            <a:pPr>
              <a:defRPr/>
            </a:pPr>
            <a:fld id="{BC5AEF19-D502-D94D-8EE3-D9800237AE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29469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5" name="Rectangle 6"/>
          <p:cNvSpPr>
            <a:spLocks noGrp="1" noChangeArrowheads="1"/>
          </p:cNvSpPr>
          <p:nvPr>
            <p:ph type="sldNum" sz="quarter" idx="12"/>
          </p:nvPr>
        </p:nvSpPr>
        <p:spPr>
          <a:ln/>
        </p:spPr>
        <p:txBody>
          <a:bodyPr/>
          <a:lstStyle>
            <a:lvl1pPr>
              <a:defRPr/>
            </a:lvl1pPr>
          </a:lstStyle>
          <a:p>
            <a:pPr>
              <a:defRPr/>
            </a:pPr>
            <a:fld id="{2C8DD9D0-6A22-B645-9359-0651AB8D18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042650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4" name="Rectangle 6"/>
          <p:cNvSpPr>
            <a:spLocks noGrp="1" noChangeArrowheads="1"/>
          </p:cNvSpPr>
          <p:nvPr>
            <p:ph type="sldNum" sz="quarter" idx="12"/>
          </p:nvPr>
        </p:nvSpPr>
        <p:spPr>
          <a:ln/>
        </p:spPr>
        <p:txBody>
          <a:bodyPr/>
          <a:lstStyle>
            <a:lvl1pPr>
              <a:defRPr/>
            </a:lvl1pPr>
          </a:lstStyle>
          <a:p>
            <a:pPr>
              <a:defRPr/>
            </a:pPr>
            <a:fld id="{EDBCD07B-42B3-B940-B888-E602CD3C40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0129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9FA9C9E-CBDC-FD52-E484-D2B44D2F16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CF2F42-7568-98DE-20C8-8D296CCAC3E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CCB0E28-664F-D191-9DAD-F396585FB98C}"/>
              </a:ext>
            </a:extLst>
          </p:cNvPr>
          <p:cNvSpPr>
            <a:spLocks noGrp="1" noChangeArrowheads="1"/>
          </p:cNvSpPr>
          <p:nvPr>
            <p:ph type="sldNum" sz="quarter" idx="12"/>
          </p:nvPr>
        </p:nvSpPr>
        <p:spPr>
          <a:ln/>
        </p:spPr>
        <p:txBody>
          <a:bodyPr/>
          <a:lstStyle>
            <a:lvl1pPr>
              <a:defRPr/>
            </a:lvl1pPr>
          </a:lstStyle>
          <a:p>
            <a:pPr>
              <a:defRPr/>
            </a:pPr>
            <a:fld id="{42997D1B-D692-5A41-81FD-D719B20C059A}" type="slidenum">
              <a:rPr lang="en-US" altLang="en-US"/>
              <a:pPr>
                <a:defRPr/>
              </a:pPr>
              <a:t>‹#›</a:t>
            </a:fld>
            <a:endParaRPr lang="en-US" altLang="en-US"/>
          </a:p>
        </p:txBody>
      </p:sp>
    </p:spTree>
    <p:extLst>
      <p:ext uri="{BB962C8B-B14F-4D97-AF65-F5344CB8AC3E}">
        <p14:creationId xmlns:p14="http://schemas.microsoft.com/office/powerpoint/2010/main" val="19258710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EB434762-5279-0944-B019-F8B4F9651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6704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B3C98756-F213-4043-A2B8-C66BEA4988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29153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A5041F19-9A47-F543-A3FD-E96BC0E424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91347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24F20434-F0CE-BF4E-8DF9-A65F82A58A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7506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A8FF63-1321-77E3-16EF-B1046860E1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1F7026-8528-BD0D-2B0D-E1B8458D1F6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99DB120-038E-C49E-D821-251992FF7520}"/>
              </a:ext>
            </a:extLst>
          </p:cNvPr>
          <p:cNvSpPr>
            <a:spLocks noGrp="1" noChangeArrowheads="1"/>
          </p:cNvSpPr>
          <p:nvPr>
            <p:ph type="sldNum" sz="quarter" idx="12"/>
          </p:nvPr>
        </p:nvSpPr>
        <p:spPr>
          <a:ln/>
        </p:spPr>
        <p:txBody>
          <a:bodyPr/>
          <a:lstStyle>
            <a:lvl1pPr>
              <a:defRPr/>
            </a:lvl1pPr>
          </a:lstStyle>
          <a:p>
            <a:pPr>
              <a:defRPr/>
            </a:pPr>
            <a:fld id="{9D1F5A50-388E-834C-AB45-BCBB5805AA72}" type="slidenum">
              <a:rPr lang="en-US" altLang="en-US"/>
              <a:pPr>
                <a:defRPr/>
              </a:pPr>
              <a:t>‹#›</a:t>
            </a:fld>
            <a:endParaRPr lang="en-US" altLang="en-US"/>
          </a:p>
        </p:txBody>
      </p:sp>
    </p:spTree>
    <p:extLst>
      <p:ext uri="{BB962C8B-B14F-4D97-AF65-F5344CB8AC3E}">
        <p14:creationId xmlns:p14="http://schemas.microsoft.com/office/powerpoint/2010/main" val="999519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D311882-D025-65D4-872E-FBEAF7B5D1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953AC1-5BE6-9261-179B-2FB8601E8AA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76DC176-0AA5-11F5-5BF1-1A8FC583BD52}"/>
              </a:ext>
            </a:extLst>
          </p:cNvPr>
          <p:cNvSpPr>
            <a:spLocks noGrp="1" noChangeArrowheads="1"/>
          </p:cNvSpPr>
          <p:nvPr>
            <p:ph type="sldNum" sz="quarter" idx="12"/>
          </p:nvPr>
        </p:nvSpPr>
        <p:spPr>
          <a:ln/>
        </p:spPr>
        <p:txBody>
          <a:bodyPr/>
          <a:lstStyle>
            <a:lvl1pPr>
              <a:defRPr/>
            </a:lvl1pPr>
          </a:lstStyle>
          <a:p>
            <a:pPr>
              <a:defRPr/>
            </a:pPr>
            <a:fld id="{8879E56A-236D-504A-AAD3-5514EA20E6AC}" type="slidenum">
              <a:rPr lang="en-US" altLang="en-US"/>
              <a:pPr>
                <a:defRPr/>
              </a:pPr>
              <a:t>‹#›</a:t>
            </a:fld>
            <a:endParaRPr lang="en-US" altLang="en-US"/>
          </a:p>
        </p:txBody>
      </p:sp>
    </p:spTree>
    <p:extLst>
      <p:ext uri="{BB962C8B-B14F-4D97-AF65-F5344CB8AC3E}">
        <p14:creationId xmlns:p14="http://schemas.microsoft.com/office/powerpoint/2010/main" val="2554565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28CD903-D3EB-DB68-A353-C69D6594D2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210FC4-AF42-6490-AE0E-57213A5E5B1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198C053-3830-64D2-5221-968F4B8DD7D1}"/>
              </a:ext>
            </a:extLst>
          </p:cNvPr>
          <p:cNvSpPr>
            <a:spLocks noGrp="1" noChangeArrowheads="1"/>
          </p:cNvSpPr>
          <p:nvPr>
            <p:ph type="sldNum" sz="quarter" idx="12"/>
          </p:nvPr>
        </p:nvSpPr>
        <p:spPr>
          <a:ln/>
        </p:spPr>
        <p:txBody>
          <a:bodyPr/>
          <a:lstStyle>
            <a:lvl1pPr>
              <a:defRPr/>
            </a:lvl1pPr>
          </a:lstStyle>
          <a:p>
            <a:pPr>
              <a:defRPr/>
            </a:pPr>
            <a:fld id="{97D81829-45E3-7B4E-BA99-7574EF5872DD}" type="slidenum">
              <a:rPr lang="en-US" altLang="en-US"/>
              <a:pPr>
                <a:defRPr/>
              </a:pPr>
              <a:t>‹#›</a:t>
            </a:fld>
            <a:endParaRPr lang="en-US" altLang="en-US"/>
          </a:p>
        </p:txBody>
      </p:sp>
    </p:spTree>
    <p:extLst>
      <p:ext uri="{BB962C8B-B14F-4D97-AF65-F5344CB8AC3E}">
        <p14:creationId xmlns:p14="http://schemas.microsoft.com/office/powerpoint/2010/main" val="2260044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21B34E8-021D-DA7A-7F62-78F435898B2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BEEF3ED-6817-8D15-50BF-EAB116AEFC1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AD952E3-7FAF-3133-4D14-E89BB5B79344}"/>
              </a:ext>
            </a:extLst>
          </p:cNvPr>
          <p:cNvSpPr>
            <a:spLocks noGrp="1" noChangeArrowheads="1"/>
          </p:cNvSpPr>
          <p:nvPr>
            <p:ph type="sldNum" sz="quarter" idx="12"/>
          </p:nvPr>
        </p:nvSpPr>
        <p:spPr>
          <a:ln/>
        </p:spPr>
        <p:txBody>
          <a:bodyPr/>
          <a:lstStyle>
            <a:lvl1pPr>
              <a:defRPr/>
            </a:lvl1pPr>
          </a:lstStyle>
          <a:p>
            <a:pPr>
              <a:defRPr/>
            </a:pPr>
            <a:fld id="{DFE1F04D-104F-9B4A-A6F3-6856256A5D19}" type="slidenum">
              <a:rPr lang="en-US" altLang="en-US"/>
              <a:pPr>
                <a:defRPr/>
              </a:pPr>
              <a:t>‹#›</a:t>
            </a:fld>
            <a:endParaRPr lang="en-US" altLang="en-US"/>
          </a:p>
        </p:txBody>
      </p:sp>
    </p:spTree>
    <p:extLst>
      <p:ext uri="{BB962C8B-B14F-4D97-AF65-F5344CB8AC3E}">
        <p14:creationId xmlns:p14="http://schemas.microsoft.com/office/powerpoint/2010/main" val="2552978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1DEECD5-58C2-9AE8-3146-14D15912D98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BD04708-BE26-E34F-ED43-8EA24D4CC23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983367A8-727C-4A6C-F167-CD9ACEE22D4A}"/>
              </a:ext>
            </a:extLst>
          </p:cNvPr>
          <p:cNvSpPr>
            <a:spLocks noGrp="1" noChangeArrowheads="1"/>
          </p:cNvSpPr>
          <p:nvPr>
            <p:ph type="sldNum" sz="quarter" idx="12"/>
          </p:nvPr>
        </p:nvSpPr>
        <p:spPr>
          <a:ln/>
        </p:spPr>
        <p:txBody>
          <a:bodyPr/>
          <a:lstStyle>
            <a:lvl1pPr>
              <a:defRPr/>
            </a:lvl1pPr>
          </a:lstStyle>
          <a:p>
            <a:pPr>
              <a:defRPr/>
            </a:pPr>
            <a:fld id="{7A2FBFCA-A066-4A4C-9752-D7038F4186EC}" type="slidenum">
              <a:rPr lang="en-US" altLang="en-US"/>
              <a:pPr>
                <a:defRPr/>
              </a:pPr>
              <a:t>‹#›</a:t>
            </a:fld>
            <a:endParaRPr lang="en-US" altLang="en-US"/>
          </a:p>
        </p:txBody>
      </p:sp>
    </p:spTree>
    <p:extLst>
      <p:ext uri="{BB962C8B-B14F-4D97-AF65-F5344CB8AC3E}">
        <p14:creationId xmlns:p14="http://schemas.microsoft.com/office/powerpoint/2010/main" val="3992894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3E1D946-3891-7598-912A-6318965538E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7B5A3F6-B76B-A805-1EB6-5A661862357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86C1D5A4-C69A-97AC-05EF-497785D365DC}"/>
              </a:ext>
            </a:extLst>
          </p:cNvPr>
          <p:cNvSpPr>
            <a:spLocks noGrp="1" noChangeArrowheads="1"/>
          </p:cNvSpPr>
          <p:nvPr>
            <p:ph type="sldNum" sz="quarter" idx="12"/>
          </p:nvPr>
        </p:nvSpPr>
        <p:spPr>
          <a:ln/>
        </p:spPr>
        <p:txBody>
          <a:bodyPr/>
          <a:lstStyle>
            <a:lvl1pPr>
              <a:defRPr/>
            </a:lvl1pPr>
          </a:lstStyle>
          <a:p>
            <a:pPr>
              <a:defRPr/>
            </a:pPr>
            <a:fld id="{CE4BCC8A-AF60-EA4C-8C70-20BEC7691669}" type="slidenum">
              <a:rPr lang="en-US" altLang="en-US"/>
              <a:pPr>
                <a:defRPr/>
              </a:pPr>
              <a:t>‹#›</a:t>
            </a:fld>
            <a:endParaRPr lang="en-US" altLang="en-US"/>
          </a:p>
        </p:txBody>
      </p:sp>
    </p:spTree>
    <p:extLst>
      <p:ext uri="{BB962C8B-B14F-4D97-AF65-F5344CB8AC3E}">
        <p14:creationId xmlns:p14="http://schemas.microsoft.com/office/powerpoint/2010/main" val="561101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113BFA6-8271-42D4-9A00-05B7C58D283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D1FC70C-9BA9-DADE-B370-27669E28582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860DC587-ABC8-5C6A-E2AC-C8E620E57131}"/>
              </a:ext>
            </a:extLst>
          </p:cNvPr>
          <p:cNvSpPr>
            <a:spLocks noGrp="1" noChangeArrowheads="1"/>
          </p:cNvSpPr>
          <p:nvPr>
            <p:ph type="sldNum" sz="quarter" idx="12"/>
          </p:nvPr>
        </p:nvSpPr>
        <p:spPr>
          <a:ln/>
        </p:spPr>
        <p:txBody>
          <a:bodyPr/>
          <a:lstStyle>
            <a:lvl1pPr>
              <a:defRPr/>
            </a:lvl1pPr>
          </a:lstStyle>
          <a:p>
            <a:pPr>
              <a:defRPr/>
            </a:pPr>
            <a:fld id="{B33C13AE-7375-E343-8895-38E7394F4005}" type="slidenum">
              <a:rPr lang="en-US" altLang="en-US"/>
              <a:pPr>
                <a:defRPr/>
              </a:pPr>
              <a:t>‹#›</a:t>
            </a:fld>
            <a:endParaRPr lang="en-US" altLang="en-US"/>
          </a:p>
        </p:txBody>
      </p:sp>
    </p:spTree>
    <p:extLst>
      <p:ext uri="{BB962C8B-B14F-4D97-AF65-F5344CB8AC3E}">
        <p14:creationId xmlns:p14="http://schemas.microsoft.com/office/powerpoint/2010/main" val="246534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E75E8C-CA7C-9CC5-F103-C0A2403C8A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C09EFC-E0FE-4A3D-76AD-010A43E01CE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A2384DF-0555-3FB2-FFD6-332BBEAD4992}"/>
              </a:ext>
            </a:extLst>
          </p:cNvPr>
          <p:cNvSpPr>
            <a:spLocks noGrp="1" noChangeArrowheads="1"/>
          </p:cNvSpPr>
          <p:nvPr>
            <p:ph type="sldNum" sz="quarter" idx="12"/>
          </p:nvPr>
        </p:nvSpPr>
        <p:spPr>
          <a:ln/>
        </p:spPr>
        <p:txBody>
          <a:bodyPr/>
          <a:lstStyle>
            <a:lvl1pPr>
              <a:defRPr/>
            </a:lvl1pPr>
          </a:lstStyle>
          <a:p>
            <a:pPr>
              <a:defRPr/>
            </a:pPr>
            <a:fld id="{3FDE0E0C-5845-F846-A8D9-90E88C5F9A67}" type="slidenum">
              <a:rPr lang="en-US" altLang="en-US"/>
              <a:pPr>
                <a:defRPr/>
              </a:pPr>
              <a:t>‹#›</a:t>
            </a:fld>
            <a:endParaRPr lang="en-US" altLang="en-US"/>
          </a:p>
        </p:txBody>
      </p:sp>
    </p:spTree>
    <p:extLst>
      <p:ext uri="{BB962C8B-B14F-4D97-AF65-F5344CB8AC3E}">
        <p14:creationId xmlns:p14="http://schemas.microsoft.com/office/powerpoint/2010/main" val="18083775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661AE47-1E3E-6716-29B1-69E58EF3A70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605E5A9-BF7D-6928-D855-36695B744A7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81D71CFD-1750-E849-FB72-DB86394B99B7}"/>
              </a:ext>
            </a:extLst>
          </p:cNvPr>
          <p:cNvSpPr>
            <a:spLocks noGrp="1" noChangeArrowheads="1"/>
          </p:cNvSpPr>
          <p:nvPr>
            <p:ph type="sldNum" sz="quarter" idx="12"/>
          </p:nvPr>
        </p:nvSpPr>
        <p:spPr>
          <a:ln/>
        </p:spPr>
        <p:txBody>
          <a:bodyPr/>
          <a:lstStyle>
            <a:lvl1pPr>
              <a:defRPr/>
            </a:lvl1pPr>
          </a:lstStyle>
          <a:p>
            <a:pPr>
              <a:defRPr/>
            </a:pPr>
            <a:fld id="{57418674-DE23-D049-9C1E-F742F1FF323E}" type="slidenum">
              <a:rPr lang="en-US" altLang="en-US"/>
              <a:pPr>
                <a:defRPr/>
              </a:pPr>
              <a:t>‹#›</a:t>
            </a:fld>
            <a:endParaRPr lang="en-US" altLang="en-US"/>
          </a:p>
        </p:txBody>
      </p:sp>
    </p:spTree>
    <p:extLst>
      <p:ext uri="{BB962C8B-B14F-4D97-AF65-F5344CB8AC3E}">
        <p14:creationId xmlns:p14="http://schemas.microsoft.com/office/powerpoint/2010/main" val="2761813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C02E49E-F5A1-AD44-0D26-B2ABCA83CFA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01E8C90-2B44-95F9-8C66-5C8D814D304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BDE77A00-F5A1-069D-ABA3-9E8CCA04E364}"/>
              </a:ext>
            </a:extLst>
          </p:cNvPr>
          <p:cNvSpPr>
            <a:spLocks noGrp="1" noChangeArrowheads="1"/>
          </p:cNvSpPr>
          <p:nvPr>
            <p:ph type="sldNum" sz="quarter" idx="12"/>
          </p:nvPr>
        </p:nvSpPr>
        <p:spPr>
          <a:ln/>
        </p:spPr>
        <p:txBody>
          <a:bodyPr/>
          <a:lstStyle>
            <a:lvl1pPr>
              <a:defRPr/>
            </a:lvl1pPr>
          </a:lstStyle>
          <a:p>
            <a:pPr>
              <a:defRPr/>
            </a:pPr>
            <a:fld id="{BAECD3D4-A460-A54B-8F45-A448A122FDC1}" type="slidenum">
              <a:rPr lang="en-US" altLang="en-US"/>
              <a:pPr>
                <a:defRPr/>
              </a:pPr>
              <a:t>‹#›</a:t>
            </a:fld>
            <a:endParaRPr lang="en-US" altLang="en-US"/>
          </a:p>
        </p:txBody>
      </p:sp>
    </p:spTree>
    <p:extLst>
      <p:ext uri="{BB962C8B-B14F-4D97-AF65-F5344CB8AC3E}">
        <p14:creationId xmlns:p14="http://schemas.microsoft.com/office/powerpoint/2010/main" val="3274877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5029C82-D665-11F6-A080-3C1729C179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923DCE6-FA66-54AE-BA03-79C35C33810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4EC5E855-DCA2-6CF2-2A57-078C4F44E910}"/>
              </a:ext>
            </a:extLst>
          </p:cNvPr>
          <p:cNvSpPr>
            <a:spLocks noGrp="1" noChangeArrowheads="1"/>
          </p:cNvSpPr>
          <p:nvPr>
            <p:ph type="sldNum" sz="quarter" idx="12"/>
          </p:nvPr>
        </p:nvSpPr>
        <p:spPr>
          <a:ln/>
        </p:spPr>
        <p:txBody>
          <a:bodyPr/>
          <a:lstStyle>
            <a:lvl1pPr>
              <a:defRPr/>
            </a:lvl1pPr>
          </a:lstStyle>
          <a:p>
            <a:pPr>
              <a:defRPr/>
            </a:pPr>
            <a:fld id="{C798B02C-4C0C-0340-8646-25F1F251CA32}" type="slidenum">
              <a:rPr lang="en-US" altLang="en-US"/>
              <a:pPr>
                <a:defRPr/>
              </a:pPr>
              <a:t>‹#›</a:t>
            </a:fld>
            <a:endParaRPr lang="en-US" altLang="en-US"/>
          </a:p>
        </p:txBody>
      </p:sp>
    </p:spTree>
    <p:extLst>
      <p:ext uri="{BB962C8B-B14F-4D97-AF65-F5344CB8AC3E}">
        <p14:creationId xmlns:p14="http://schemas.microsoft.com/office/powerpoint/2010/main" val="1894831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2BC50D-7066-1889-F3EC-2881A10CA74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6BA1D4-233E-B2B6-D493-4ED0C783ACC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440E836-240D-DE72-CF6D-17A6F6C32EDB}"/>
              </a:ext>
            </a:extLst>
          </p:cNvPr>
          <p:cNvSpPr>
            <a:spLocks noGrp="1" noChangeArrowheads="1"/>
          </p:cNvSpPr>
          <p:nvPr>
            <p:ph type="sldNum" sz="quarter" idx="12"/>
          </p:nvPr>
        </p:nvSpPr>
        <p:spPr>
          <a:ln/>
        </p:spPr>
        <p:txBody>
          <a:bodyPr/>
          <a:lstStyle>
            <a:lvl1pPr>
              <a:defRPr/>
            </a:lvl1pPr>
          </a:lstStyle>
          <a:p>
            <a:pPr>
              <a:defRPr/>
            </a:pPr>
            <a:fld id="{6F3C9185-3E75-8346-A3CF-74B43B2667FF}" type="slidenum">
              <a:rPr lang="en-US" altLang="en-US"/>
              <a:pPr>
                <a:defRPr/>
              </a:pPr>
              <a:t>‹#›</a:t>
            </a:fld>
            <a:endParaRPr lang="en-US" altLang="en-US"/>
          </a:p>
        </p:txBody>
      </p:sp>
    </p:spTree>
    <p:extLst>
      <p:ext uri="{BB962C8B-B14F-4D97-AF65-F5344CB8AC3E}">
        <p14:creationId xmlns:p14="http://schemas.microsoft.com/office/powerpoint/2010/main" val="2527138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E32FF08-9546-46A1-125C-3C67AB05E18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BBB9800-91C9-CCF2-7552-2B8EBE5BB6A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B159002-6F0F-32FC-3974-129B0EA7C306}"/>
              </a:ext>
            </a:extLst>
          </p:cNvPr>
          <p:cNvSpPr>
            <a:spLocks noGrp="1" noChangeArrowheads="1"/>
          </p:cNvSpPr>
          <p:nvPr>
            <p:ph type="sldNum" sz="quarter" idx="12"/>
          </p:nvPr>
        </p:nvSpPr>
        <p:spPr>
          <a:ln/>
        </p:spPr>
        <p:txBody>
          <a:bodyPr/>
          <a:lstStyle>
            <a:lvl1pPr>
              <a:defRPr/>
            </a:lvl1pPr>
          </a:lstStyle>
          <a:p>
            <a:pPr>
              <a:defRPr/>
            </a:pPr>
            <a:fld id="{EADEC9E4-0DAC-554C-A33D-7AE90AF63CC2}" type="slidenum">
              <a:rPr lang="en-US" altLang="en-US"/>
              <a:pPr>
                <a:defRPr/>
              </a:pPr>
              <a:t>‹#›</a:t>
            </a:fld>
            <a:endParaRPr lang="en-US" altLang="en-US"/>
          </a:p>
        </p:txBody>
      </p:sp>
    </p:spTree>
    <p:extLst>
      <p:ext uri="{BB962C8B-B14F-4D97-AF65-F5344CB8AC3E}">
        <p14:creationId xmlns:p14="http://schemas.microsoft.com/office/powerpoint/2010/main" val="1643786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8331820-C824-1E59-7445-33DC059EC2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302461-0E14-D67A-C2DD-51983BF1E40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766CF3A-9394-41EC-B388-7AF5E23DA957}"/>
              </a:ext>
            </a:extLst>
          </p:cNvPr>
          <p:cNvSpPr>
            <a:spLocks noGrp="1" noChangeArrowheads="1"/>
          </p:cNvSpPr>
          <p:nvPr>
            <p:ph type="sldNum" sz="quarter" idx="12"/>
          </p:nvPr>
        </p:nvSpPr>
        <p:spPr>
          <a:ln/>
        </p:spPr>
        <p:txBody>
          <a:bodyPr/>
          <a:lstStyle>
            <a:lvl1pPr>
              <a:defRPr/>
            </a:lvl1pPr>
          </a:lstStyle>
          <a:p>
            <a:pPr>
              <a:defRPr/>
            </a:pPr>
            <a:fld id="{A65F1634-3170-D840-B0C5-928E98017E53}" type="slidenum">
              <a:rPr lang="en-US" altLang="en-US"/>
              <a:pPr>
                <a:defRPr/>
              </a:pPr>
              <a:t>‹#›</a:t>
            </a:fld>
            <a:endParaRPr lang="en-US" altLang="en-US"/>
          </a:p>
        </p:txBody>
      </p:sp>
    </p:spTree>
    <p:extLst>
      <p:ext uri="{BB962C8B-B14F-4D97-AF65-F5344CB8AC3E}">
        <p14:creationId xmlns:p14="http://schemas.microsoft.com/office/powerpoint/2010/main" val="9218609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0FC5659-9D6F-E462-86D1-8348AD6906C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966D53-376F-27CC-308A-B72AFC945AD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7F12E98-E527-077F-C8A5-CE4CC764891D}"/>
              </a:ext>
            </a:extLst>
          </p:cNvPr>
          <p:cNvSpPr>
            <a:spLocks noGrp="1" noChangeArrowheads="1"/>
          </p:cNvSpPr>
          <p:nvPr>
            <p:ph type="sldNum" sz="quarter" idx="12"/>
          </p:nvPr>
        </p:nvSpPr>
        <p:spPr>
          <a:ln/>
        </p:spPr>
        <p:txBody>
          <a:bodyPr/>
          <a:lstStyle>
            <a:lvl1pPr>
              <a:defRPr/>
            </a:lvl1pPr>
          </a:lstStyle>
          <a:p>
            <a:pPr>
              <a:defRPr/>
            </a:pPr>
            <a:fld id="{72694CB0-79AC-EE40-BE41-9297EF8EFE13}" type="slidenum">
              <a:rPr lang="en-US" altLang="en-US"/>
              <a:pPr>
                <a:defRPr/>
              </a:pPr>
              <a:t>‹#›</a:t>
            </a:fld>
            <a:endParaRPr lang="en-US" altLang="en-US"/>
          </a:p>
        </p:txBody>
      </p:sp>
    </p:spTree>
    <p:extLst>
      <p:ext uri="{BB962C8B-B14F-4D97-AF65-F5344CB8AC3E}">
        <p14:creationId xmlns:p14="http://schemas.microsoft.com/office/powerpoint/2010/main" val="113154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B172227-4F27-D1E6-B892-128364086B4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97EB72-E32B-BE94-BC00-45ED12D31B4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6F65B78-D2B1-7F81-09D0-2C58961C9C85}"/>
              </a:ext>
            </a:extLst>
          </p:cNvPr>
          <p:cNvSpPr>
            <a:spLocks noGrp="1" noChangeArrowheads="1"/>
          </p:cNvSpPr>
          <p:nvPr>
            <p:ph type="sldNum" sz="quarter" idx="12"/>
          </p:nvPr>
        </p:nvSpPr>
        <p:spPr>
          <a:ln/>
        </p:spPr>
        <p:txBody>
          <a:bodyPr/>
          <a:lstStyle>
            <a:lvl1pPr>
              <a:defRPr/>
            </a:lvl1pPr>
          </a:lstStyle>
          <a:p>
            <a:pPr>
              <a:defRPr/>
            </a:pPr>
            <a:fld id="{51A48470-CC21-B747-AAA2-3C0E3D02DDDE}" type="slidenum">
              <a:rPr lang="en-US" altLang="en-US"/>
              <a:pPr>
                <a:defRPr/>
              </a:pPr>
              <a:t>‹#›</a:t>
            </a:fld>
            <a:endParaRPr lang="en-US" altLang="en-US"/>
          </a:p>
        </p:txBody>
      </p:sp>
    </p:spTree>
    <p:extLst>
      <p:ext uri="{BB962C8B-B14F-4D97-AF65-F5344CB8AC3E}">
        <p14:creationId xmlns:p14="http://schemas.microsoft.com/office/powerpoint/2010/main" val="3794924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AEABBCF-29EC-29BB-CEEA-16114530B16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F6F798C-D363-2D34-F86F-D8E592ADC1C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44D04BBC-6929-B9FB-B6B5-7A29C3F7FC65}"/>
              </a:ext>
            </a:extLst>
          </p:cNvPr>
          <p:cNvSpPr>
            <a:spLocks noGrp="1" noChangeArrowheads="1"/>
          </p:cNvSpPr>
          <p:nvPr>
            <p:ph type="sldNum" sz="quarter" idx="12"/>
          </p:nvPr>
        </p:nvSpPr>
        <p:spPr>
          <a:ln/>
        </p:spPr>
        <p:txBody>
          <a:bodyPr/>
          <a:lstStyle>
            <a:lvl1pPr>
              <a:defRPr/>
            </a:lvl1pPr>
          </a:lstStyle>
          <a:p>
            <a:pPr>
              <a:defRPr/>
            </a:pPr>
            <a:fld id="{9D44198D-A571-F341-80DF-24D4286BDF73}" type="slidenum">
              <a:rPr lang="en-US" altLang="en-US"/>
              <a:pPr>
                <a:defRPr/>
              </a:pPr>
              <a:t>‹#›</a:t>
            </a:fld>
            <a:endParaRPr lang="en-US" altLang="en-US"/>
          </a:p>
        </p:txBody>
      </p:sp>
    </p:spTree>
    <p:extLst>
      <p:ext uri="{BB962C8B-B14F-4D97-AF65-F5344CB8AC3E}">
        <p14:creationId xmlns:p14="http://schemas.microsoft.com/office/powerpoint/2010/main" val="3474358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6B3C83E-EC67-820F-C58B-F86AA057737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546C283-09D4-5F5E-215E-BDE7B7631E2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9BB2CAAC-FB37-6DB4-155C-8A8A941BE7E9}"/>
              </a:ext>
            </a:extLst>
          </p:cNvPr>
          <p:cNvSpPr>
            <a:spLocks noGrp="1" noChangeArrowheads="1"/>
          </p:cNvSpPr>
          <p:nvPr>
            <p:ph type="sldNum" sz="quarter" idx="12"/>
          </p:nvPr>
        </p:nvSpPr>
        <p:spPr>
          <a:ln/>
        </p:spPr>
        <p:txBody>
          <a:bodyPr/>
          <a:lstStyle>
            <a:lvl1pPr>
              <a:defRPr/>
            </a:lvl1pPr>
          </a:lstStyle>
          <a:p>
            <a:pPr>
              <a:defRPr/>
            </a:pPr>
            <a:fld id="{AF8D6C17-9B3A-2742-8DCC-079D45CC1711}" type="slidenum">
              <a:rPr lang="en-US" altLang="en-US"/>
              <a:pPr>
                <a:defRPr/>
              </a:pPr>
              <a:t>‹#›</a:t>
            </a:fld>
            <a:endParaRPr lang="en-US" altLang="en-US"/>
          </a:p>
        </p:txBody>
      </p:sp>
    </p:spTree>
    <p:extLst>
      <p:ext uri="{BB962C8B-B14F-4D97-AF65-F5344CB8AC3E}">
        <p14:creationId xmlns:p14="http://schemas.microsoft.com/office/powerpoint/2010/main" val="3661575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2AC5997-0B63-AE0F-C5AC-3BDF0DCE28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D6757C-E2B1-4E79-C547-68A980EC391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AA30E3B-BC86-E556-C683-49FAAB34F2CE}"/>
              </a:ext>
            </a:extLst>
          </p:cNvPr>
          <p:cNvSpPr>
            <a:spLocks noGrp="1" noChangeArrowheads="1"/>
          </p:cNvSpPr>
          <p:nvPr>
            <p:ph type="sldNum" sz="quarter" idx="12"/>
          </p:nvPr>
        </p:nvSpPr>
        <p:spPr>
          <a:ln/>
        </p:spPr>
        <p:txBody>
          <a:bodyPr/>
          <a:lstStyle>
            <a:lvl1pPr>
              <a:defRPr/>
            </a:lvl1pPr>
          </a:lstStyle>
          <a:p>
            <a:pPr>
              <a:defRPr/>
            </a:pPr>
            <a:fld id="{5DF2E943-EE15-8A49-9DA4-3A38250F7446}" type="slidenum">
              <a:rPr lang="en-US" altLang="en-US"/>
              <a:pPr>
                <a:defRPr/>
              </a:pPr>
              <a:t>‹#›</a:t>
            </a:fld>
            <a:endParaRPr lang="en-US" altLang="en-US"/>
          </a:p>
        </p:txBody>
      </p:sp>
    </p:spTree>
    <p:extLst>
      <p:ext uri="{BB962C8B-B14F-4D97-AF65-F5344CB8AC3E}">
        <p14:creationId xmlns:p14="http://schemas.microsoft.com/office/powerpoint/2010/main" val="351686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E0D0C40-3D20-4F09-B241-799F0A105F3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A9E0285-D2D3-A629-273B-C5893F75A43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17109563-DCE2-86EE-FD9D-B3EF2E065189}"/>
              </a:ext>
            </a:extLst>
          </p:cNvPr>
          <p:cNvSpPr>
            <a:spLocks noGrp="1" noChangeArrowheads="1"/>
          </p:cNvSpPr>
          <p:nvPr>
            <p:ph type="sldNum" sz="quarter" idx="12"/>
          </p:nvPr>
        </p:nvSpPr>
        <p:spPr>
          <a:ln/>
        </p:spPr>
        <p:txBody>
          <a:bodyPr/>
          <a:lstStyle>
            <a:lvl1pPr>
              <a:defRPr/>
            </a:lvl1pPr>
          </a:lstStyle>
          <a:p>
            <a:pPr>
              <a:defRPr/>
            </a:pPr>
            <a:fld id="{0FFC3D3D-E955-9840-8561-7665F8388181}" type="slidenum">
              <a:rPr lang="en-US" altLang="en-US"/>
              <a:pPr>
                <a:defRPr/>
              </a:pPr>
              <a:t>‹#›</a:t>
            </a:fld>
            <a:endParaRPr lang="en-US" altLang="en-US"/>
          </a:p>
        </p:txBody>
      </p:sp>
    </p:spTree>
    <p:extLst>
      <p:ext uri="{BB962C8B-B14F-4D97-AF65-F5344CB8AC3E}">
        <p14:creationId xmlns:p14="http://schemas.microsoft.com/office/powerpoint/2010/main" val="19765365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B36BADA-2D4F-544E-DB06-01A6CB128BE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3B3F793-45E6-AD54-8B2B-A5C1DFFE062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C763D9FA-301A-6B28-C054-F9A6F8C5CB22}"/>
              </a:ext>
            </a:extLst>
          </p:cNvPr>
          <p:cNvSpPr>
            <a:spLocks noGrp="1" noChangeArrowheads="1"/>
          </p:cNvSpPr>
          <p:nvPr>
            <p:ph type="sldNum" sz="quarter" idx="12"/>
          </p:nvPr>
        </p:nvSpPr>
        <p:spPr>
          <a:ln/>
        </p:spPr>
        <p:txBody>
          <a:bodyPr/>
          <a:lstStyle>
            <a:lvl1pPr>
              <a:defRPr/>
            </a:lvl1pPr>
          </a:lstStyle>
          <a:p>
            <a:pPr>
              <a:defRPr/>
            </a:pPr>
            <a:fld id="{49F0AFC9-AC47-6644-89C8-4460E77B8656}" type="slidenum">
              <a:rPr lang="en-US" altLang="en-US"/>
              <a:pPr>
                <a:defRPr/>
              </a:pPr>
              <a:t>‹#›</a:t>
            </a:fld>
            <a:endParaRPr lang="en-US" altLang="en-US"/>
          </a:p>
        </p:txBody>
      </p:sp>
    </p:spTree>
    <p:extLst>
      <p:ext uri="{BB962C8B-B14F-4D97-AF65-F5344CB8AC3E}">
        <p14:creationId xmlns:p14="http://schemas.microsoft.com/office/powerpoint/2010/main" val="31641118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74B28AE-AB60-D575-4BC4-95B5C9B8336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9C9A052-33A1-9AF1-B11C-08311A4B9BD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26541D76-D3CB-F9F2-5662-126DC921CD23}"/>
              </a:ext>
            </a:extLst>
          </p:cNvPr>
          <p:cNvSpPr>
            <a:spLocks noGrp="1" noChangeArrowheads="1"/>
          </p:cNvSpPr>
          <p:nvPr>
            <p:ph type="sldNum" sz="quarter" idx="12"/>
          </p:nvPr>
        </p:nvSpPr>
        <p:spPr>
          <a:ln/>
        </p:spPr>
        <p:txBody>
          <a:bodyPr/>
          <a:lstStyle>
            <a:lvl1pPr>
              <a:defRPr/>
            </a:lvl1pPr>
          </a:lstStyle>
          <a:p>
            <a:pPr>
              <a:defRPr/>
            </a:pPr>
            <a:fld id="{F00B142D-30C5-AE4B-9AC4-E216C631B651}" type="slidenum">
              <a:rPr lang="en-US" altLang="en-US"/>
              <a:pPr>
                <a:defRPr/>
              </a:pPr>
              <a:t>‹#›</a:t>
            </a:fld>
            <a:endParaRPr lang="en-US" altLang="en-US"/>
          </a:p>
        </p:txBody>
      </p:sp>
    </p:spTree>
    <p:extLst>
      <p:ext uri="{BB962C8B-B14F-4D97-AF65-F5344CB8AC3E}">
        <p14:creationId xmlns:p14="http://schemas.microsoft.com/office/powerpoint/2010/main" val="33756889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4656030-DFAD-69AE-AFB1-1DB5B4DD40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94F76FD-3AD4-4244-879A-62A4C14B499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A2DF5BD3-A7C8-E0D9-E83B-2ACC5F6FA0D4}"/>
              </a:ext>
            </a:extLst>
          </p:cNvPr>
          <p:cNvSpPr>
            <a:spLocks noGrp="1" noChangeArrowheads="1"/>
          </p:cNvSpPr>
          <p:nvPr>
            <p:ph type="sldNum" sz="quarter" idx="12"/>
          </p:nvPr>
        </p:nvSpPr>
        <p:spPr>
          <a:ln/>
        </p:spPr>
        <p:txBody>
          <a:bodyPr/>
          <a:lstStyle>
            <a:lvl1pPr>
              <a:defRPr/>
            </a:lvl1pPr>
          </a:lstStyle>
          <a:p>
            <a:pPr>
              <a:defRPr/>
            </a:pPr>
            <a:fld id="{C4742C5F-7A1B-F14E-BEE1-F73FA5F458A6}" type="slidenum">
              <a:rPr lang="en-US" altLang="en-US"/>
              <a:pPr>
                <a:defRPr/>
              </a:pPr>
              <a:t>‹#›</a:t>
            </a:fld>
            <a:endParaRPr lang="en-US" altLang="en-US"/>
          </a:p>
        </p:txBody>
      </p:sp>
    </p:spTree>
    <p:extLst>
      <p:ext uri="{BB962C8B-B14F-4D97-AF65-F5344CB8AC3E}">
        <p14:creationId xmlns:p14="http://schemas.microsoft.com/office/powerpoint/2010/main" val="24613084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1C969BC-1E40-4819-FBB8-2231041369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1D1C17-9E9D-88C3-CD04-C377786DBBE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5711904-149D-5CEA-4C7E-BDB1B65DAA40}"/>
              </a:ext>
            </a:extLst>
          </p:cNvPr>
          <p:cNvSpPr>
            <a:spLocks noGrp="1" noChangeArrowheads="1"/>
          </p:cNvSpPr>
          <p:nvPr>
            <p:ph type="sldNum" sz="quarter" idx="12"/>
          </p:nvPr>
        </p:nvSpPr>
        <p:spPr>
          <a:ln/>
        </p:spPr>
        <p:txBody>
          <a:bodyPr/>
          <a:lstStyle>
            <a:lvl1pPr>
              <a:defRPr/>
            </a:lvl1pPr>
          </a:lstStyle>
          <a:p>
            <a:pPr>
              <a:defRPr/>
            </a:pPr>
            <a:fld id="{475E0393-00AB-A849-9496-A9087E4D6288}" type="slidenum">
              <a:rPr lang="en-US" altLang="en-US"/>
              <a:pPr>
                <a:defRPr/>
              </a:pPr>
              <a:t>‹#›</a:t>
            </a:fld>
            <a:endParaRPr lang="en-US" altLang="en-US"/>
          </a:p>
        </p:txBody>
      </p:sp>
    </p:spTree>
    <p:extLst>
      <p:ext uri="{BB962C8B-B14F-4D97-AF65-F5344CB8AC3E}">
        <p14:creationId xmlns:p14="http://schemas.microsoft.com/office/powerpoint/2010/main" val="22804304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0660CE9-7295-6419-5523-C705D67F36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09E6C18-61B8-5A1A-9D7F-E8356B3CBC5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AC7BE51-E9C2-8D88-7C36-2B3BAC52D305}"/>
              </a:ext>
            </a:extLst>
          </p:cNvPr>
          <p:cNvSpPr>
            <a:spLocks noGrp="1" noChangeArrowheads="1"/>
          </p:cNvSpPr>
          <p:nvPr>
            <p:ph type="sldNum" sz="quarter" idx="12"/>
          </p:nvPr>
        </p:nvSpPr>
        <p:spPr>
          <a:ln/>
        </p:spPr>
        <p:txBody>
          <a:bodyPr/>
          <a:lstStyle>
            <a:lvl1pPr>
              <a:defRPr/>
            </a:lvl1pPr>
          </a:lstStyle>
          <a:p>
            <a:pPr>
              <a:defRPr/>
            </a:pPr>
            <a:fld id="{F54F5B77-1167-684C-A853-940327591E74}" type="slidenum">
              <a:rPr lang="en-US" altLang="en-US"/>
              <a:pPr>
                <a:defRPr/>
              </a:pPr>
              <a:t>‹#›</a:t>
            </a:fld>
            <a:endParaRPr lang="en-US" altLang="en-US"/>
          </a:p>
        </p:txBody>
      </p:sp>
    </p:spTree>
    <p:extLst>
      <p:ext uri="{BB962C8B-B14F-4D97-AF65-F5344CB8AC3E}">
        <p14:creationId xmlns:p14="http://schemas.microsoft.com/office/powerpoint/2010/main" val="40957917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971A819-007D-08D3-4F5E-5024126F87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031AD0-F486-71C0-B75A-5B6C46B2296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27905BB-8F0E-EECC-2C10-ACEB7E179C19}"/>
              </a:ext>
            </a:extLst>
          </p:cNvPr>
          <p:cNvSpPr>
            <a:spLocks noGrp="1" noChangeArrowheads="1"/>
          </p:cNvSpPr>
          <p:nvPr>
            <p:ph type="sldNum" sz="quarter" idx="12"/>
          </p:nvPr>
        </p:nvSpPr>
        <p:spPr>
          <a:ln/>
        </p:spPr>
        <p:txBody>
          <a:bodyPr/>
          <a:lstStyle>
            <a:lvl1pPr>
              <a:defRPr/>
            </a:lvl1pPr>
          </a:lstStyle>
          <a:p>
            <a:pPr>
              <a:defRPr/>
            </a:pPr>
            <a:fld id="{1407E89E-92E0-4142-8F2E-10B0551E7850}" type="slidenum">
              <a:rPr lang="en-US" altLang="en-US"/>
              <a:pPr>
                <a:defRPr/>
              </a:pPr>
              <a:t>‹#›</a:t>
            </a:fld>
            <a:endParaRPr lang="en-US" altLang="en-US"/>
          </a:p>
        </p:txBody>
      </p:sp>
    </p:spTree>
    <p:extLst>
      <p:ext uri="{BB962C8B-B14F-4D97-AF65-F5344CB8AC3E}">
        <p14:creationId xmlns:p14="http://schemas.microsoft.com/office/powerpoint/2010/main" val="1286096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AF65FEB-721F-075F-5CD5-32AAEC863E7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BF7F35A-BF3D-7CE0-A278-5A776EBE136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D84E960-6D68-4A4E-6905-BEC52984E1A3}"/>
              </a:ext>
            </a:extLst>
          </p:cNvPr>
          <p:cNvSpPr>
            <a:spLocks noGrp="1" noChangeArrowheads="1"/>
          </p:cNvSpPr>
          <p:nvPr>
            <p:ph type="sldNum" sz="quarter" idx="12"/>
          </p:nvPr>
        </p:nvSpPr>
        <p:spPr>
          <a:ln/>
        </p:spPr>
        <p:txBody>
          <a:bodyPr/>
          <a:lstStyle>
            <a:lvl1pPr>
              <a:defRPr/>
            </a:lvl1pPr>
          </a:lstStyle>
          <a:p>
            <a:pPr>
              <a:defRPr/>
            </a:pPr>
            <a:fld id="{F00815C6-4BDC-D949-A576-76F4C18B6466}" type="slidenum">
              <a:rPr lang="en-US" altLang="en-US"/>
              <a:pPr>
                <a:defRPr/>
              </a:pPr>
              <a:t>‹#›</a:t>
            </a:fld>
            <a:endParaRPr lang="en-US" altLang="en-US"/>
          </a:p>
        </p:txBody>
      </p:sp>
    </p:spTree>
    <p:extLst>
      <p:ext uri="{BB962C8B-B14F-4D97-AF65-F5344CB8AC3E}">
        <p14:creationId xmlns:p14="http://schemas.microsoft.com/office/powerpoint/2010/main" val="28631236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89F4FDC-5DD4-4879-31E6-B8B2967654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14E50A-0F5C-864B-9885-4253A642FFE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BE13D6E2-3A0F-6D09-5770-E7AF94B7EED7}"/>
              </a:ext>
            </a:extLst>
          </p:cNvPr>
          <p:cNvSpPr>
            <a:spLocks noGrp="1" noChangeArrowheads="1"/>
          </p:cNvSpPr>
          <p:nvPr>
            <p:ph type="sldNum" sz="quarter" idx="12"/>
          </p:nvPr>
        </p:nvSpPr>
        <p:spPr>
          <a:ln/>
        </p:spPr>
        <p:txBody>
          <a:bodyPr/>
          <a:lstStyle>
            <a:lvl1pPr>
              <a:defRPr/>
            </a:lvl1pPr>
          </a:lstStyle>
          <a:p>
            <a:pPr>
              <a:defRPr/>
            </a:pPr>
            <a:fld id="{FAF196DB-42E1-0243-8D5F-7551C2CA008A}" type="slidenum">
              <a:rPr lang="en-US" altLang="en-US"/>
              <a:pPr>
                <a:defRPr/>
              </a:pPr>
              <a:t>‹#›</a:t>
            </a:fld>
            <a:endParaRPr lang="en-US" altLang="en-US"/>
          </a:p>
        </p:txBody>
      </p:sp>
    </p:spTree>
    <p:extLst>
      <p:ext uri="{BB962C8B-B14F-4D97-AF65-F5344CB8AC3E}">
        <p14:creationId xmlns:p14="http://schemas.microsoft.com/office/powerpoint/2010/main" val="22518778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33A3B6B-F989-9A26-BD1D-7786FD1DAF6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10E9CC8-96DA-B543-31B1-103D4608684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645E8DA-6757-54E9-F48B-3134731E2DEF}"/>
              </a:ext>
            </a:extLst>
          </p:cNvPr>
          <p:cNvSpPr>
            <a:spLocks noGrp="1" noChangeArrowheads="1"/>
          </p:cNvSpPr>
          <p:nvPr>
            <p:ph type="sldNum" sz="quarter" idx="12"/>
          </p:nvPr>
        </p:nvSpPr>
        <p:spPr>
          <a:ln/>
        </p:spPr>
        <p:txBody>
          <a:bodyPr/>
          <a:lstStyle>
            <a:lvl1pPr>
              <a:defRPr/>
            </a:lvl1pPr>
          </a:lstStyle>
          <a:p>
            <a:pPr>
              <a:defRPr/>
            </a:pPr>
            <a:fld id="{0E054C77-9476-A74E-AA73-FF2EF1E3B807}" type="slidenum">
              <a:rPr lang="en-US" altLang="en-US"/>
              <a:pPr>
                <a:defRPr/>
              </a:pPr>
              <a:t>‹#›</a:t>
            </a:fld>
            <a:endParaRPr lang="en-US" altLang="en-US"/>
          </a:p>
        </p:txBody>
      </p:sp>
    </p:spTree>
    <p:extLst>
      <p:ext uri="{BB962C8B-B14F-4D97-AF65-F5344CB8AC3E}">
        <p14:creationId xmlns:p14="http://schemas.microsoft.com/office/powerpoint/2010/main" val="1962320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E4ABCC0-BDAD-8620-FC4F-7B3B8205417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767695D-15CB-2E1E-06F4-48AE47F2724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4B46ACD9-A1A3-724F-15F9-2027C5636E27}"/>
              </a:ext>
            </a:extLst>
          </p:cNvPr>
          <p:cNvSpPr>
            <a:spLocks noGrp="1" noChangeArrowheads="1"/>
          </p:cNvSpPr>
          <p:nvPr>
            <p:ph type="sldNum" sz="quarter" idx="12"/>
          </p:nvPr>
        </p:nvSpPr>
        <p:spPr>
          <a:ln/>
        </p:spPr>
        <p:txBody>
          <a:bodyPr/>
          <a:lstStyle>
            <a:lvl1pPr>
              <a:defRPr/>
            </a:lvl1pPr>
          </a:lstStyle>
          <a:p>
            <a:pPr>
              <a:defRPr/>
            </a:pPr>
            <a:fld id="{075D49B0-5A92-384F-BD71-8C0A63EB3001}" type="slidenum">
              <a:rPr lang="en-US" altLang="en-US"/>
              <a:pPr>
                <a:defRPr/>
              </a:pPr>
              <a:t>‹#›</a:t>
            </a:fld>
            <a:endParaRPr lang="en-US" altLang="en-US"/>
          </a:p>
        </p:txBody>
      </p:sp>
    </p:spTree>
    <p:extLst>
      <p:ext uri="{BB962C8B-B14F-4D97-AF65-F5344CB8AC3E}">
        <p14:creationId xmlns:p14="http://schemas.microsoft.com/office/powerpoint/2010/main" val="2679782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943BA65-E88D-3B31-E2AF-C1E19A47B5D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BAC29A8-4358-1625-2BA0-B08A7DEAC99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9E467A0E-05BC-EF50-CC31-A1E3A6915AD2}"/>
              </a:ext>
            </a:extLst>
          </p:cNvPr>
          <p:cNvSpPr>
            <a:spLocks noGrp="1" noChangeArrowheads="1"/>
          </p:cNvSpPr>
          <p:nvPr>
            <p:ph type="sldNum" sz="quarter" idx="12"/>
          </p:nvPr>
        </p:nvSpPr>
        <p:spPr>
          <a:ln/>
        </p:spPr>
        <p:txBody>
          <a:bodyPr/>
          <a:lstStyle>
            <a:lvl1pPr>
              <a:defRPr/>
            </a:lvl1pPr>
          </a:lstStyle>
          <a:p>
            <a:pPr>
              <a:defRPr/>
            </a:pPr>
            <a:fld id="{6267513B-0061-064A-B826-C987C2B7B23E}" type="slidenum">
              <a:rPr lang="en-US" altLang="en-US"/>
              <a:pPr>
                <a:defRPr/>
              </a:pPr>
              <a:t>‹#›</a:t>
            </a:fld>
            <a:endParaRPr lang="en-US" altLang="en-US"/>
          </a:p>
        </p:txBody>
      </p:sp>
    </p:spTree>
    <p:extLst>
      <p:ext uri="{BB962C8B-B14F-4D97-AF65-F5344CB8AC3E}">
        <p14:creationId xmlns:p14="http://schemas.microsoft.com/office/powerpoint/2010/main" val="37977844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114FAAA-B5F6-9F65-8ED2-E0439FCE67E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9B8747F-71D4-D4D9-43CD-3D5ED639546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287C19DC-C4FB-7FB7-E56F-ED9F1AA10832}"/>
              </a:ext>
            </a:extLst>
          </p:cNvPr>
          <p:cNvSpPr>
            <a:spLocks noGrp="1" noChangeArrowheads="1"/>
          </p:cNvSpPr>
          <p:nvPr>
            <p:ph type="sldNum" sz="quarter" idx="12"/>
          </p:nvPr>
        </p:nvSpPr>
        <p:spPr>
          <a:ln/>
        </p:spPr>
        <p:txBody>
          <a:bodyPr/>
          <a:lstStyle>
            <a:lvl1pPr>
              <a:defRPr/>
            </a:lvl1pPr>
          </a:lstStyle>
          <a:p>
            <a:pPr>
              <a:defRPr/>
            </a:pPr>
            <a:fld id="{2C2CD399-0C58-C94B-92B2-B1631DB27170}" type="slidenum">
              <a:rPr lang="en-US" altLang="en-US"/>
              <a:pPr>
                <a:defRPr/>
              </a:pPr>
              <a:t>‹#›</a:t>
            </a:fld>
            <a:endParaRPr lang="en-US" altLang="en-US"/>
          </a:p>
        </p:txBody>
      </p:sp>
    </p:spTree>
    <p:extLst>
      <p:ext uri="{BB962C8B-B14F-4D97-AF65-F5344CB8AC3E}">
        <p14:creationId xmlns:p14="http://schemas.microsoft.com/office/powerpoint/2010/main" val="7479756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946F6F7-FF19-29B2-8146-4A76AAFD570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FCF9D4B-B563-AA3F-ED88-479CD306F7B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1FFED760-D777-B3C0-EAAE-4998C6D4547D}"/>
              </a:ext>
            </a:extLst>
          </p:cNvPr>
          <p:cNvSpPr>
            <a:spLocks noGrp="1" noChangeArrowheads="1"/>
          </p:cNvSpPr>
          <p:nvPr>
            <p:ph type="sldNum" sz="quarter" idx="12"/>
          </p:nvPr>
        </p:nvSpPr>
        <p:spPr>
          <a:ln/>
        </p:spPr>
        <p:txBody>
          <a:bodyPr/>
          <a:lstStyle>
            <a:lvl1pPr>
              <a:defRPr/>
            </a:lvl1pPr>
          </a:lstStyle>
          <a:p>
            <a:pPr>
              <a:defRPr/>
            </a:pPr>
            <a:fld id="{67A2E2C2-567D-8043-82FE-228FB2A71F7B}" type="slidenum">
              <a:rPr lang="en-US" altLang="en-US"/>
              <a:pPr>
                <a:defRPr/>
              </a:pPr>
              <a:t>‹#›</a:t>
            </a:fld>
            <a:endParaRPr lang="en-US" altLang="en-US"/>
          </a:p>
        </p:txBody>
      </p:sp>
    </p:spTree>
    <p:extLst>
      <p:ext uri="{BB962C8B-B14F-4D97-AF65-F5344CB8AC3E}">
        <p14:creationId xmlns:p14="http://schemas.microsoft.com/office/powerpoint/2010/main" val="25980957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51D5744-1263-E6B9-D0C7-AEBEFF1C852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2A9438E-B74A-77BB-14D2-D3A2D177052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A431851A-8CC1-D998-789A-E91F27AF0797}"/>
              </a:ext>
            </a:extLst>
          </p:cNvPr>
          <p:cNvSpPr>
            <a:spLocks noGrp="1" noChangeArrowheads="1"/>
          </p:cNvSpPr>
          <p:nvPr>
            <p:ph type="sldNum" sz="quarter" idx="12"/>
          </p:nvPr>
        </p:nvSpPr>
        <p:spPr>
          <a:ln/>
        </p:spPr>
        <p:txBody>
          <a:bodyPr/>
          <a:lstStyle>
            <a:lvl1pPr>
              <a:defRPr/>
            </a:lvl1pPr>
          </a:lstStyle>
          <a:p>
            <a:pPr>
              <a:defRPr/>
            </a:pPr>
            <a:fld id="{17289C91-D5D0-B943-B1C1-B4B9E9F679E5}" type="slidenum">
              <a:rPr lang="en-US" altLang="en-US"/>
              <a:pPr>
                <a:defRPr/>
              </a:pPr>
              <a:t>‹#›</a:t>
            </a:fld>
            <a:endParaRPr lang="en-US" altLang="en-US"/>
          </a:p>
        </p:txBody>
      </p:sp>
    </p:spTree>
    <p:extLst>
      <p:ext uri="{BB962C8B-B14F-4D97-AF65-F5344CB8AC3E}">
        <p14:creationId xmlns:p14="http://schemas.microsoft.com/office/powerpoint/2010/main" val="12729346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464B806-ADD8-44E9-E873-BDEBF15C6FA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663ADB-766A-30D9-B707-B5933BE3AFB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26A8188A-D9D5-01F8-DC91-30B29965DB2A}"/>
              </a:ext>
            </a:extLst>
          </p:cNvPr>
          <p:cNvSpPr>
            <a:spLocks noGrp="1" noChangeArrowheads="1"/>
          </p:cNvSpPr>
          <p:nvPr>
            <p:ph type="sldNum" sz="quarter" idx="12"/>
          </p:nvPr>
        </p:nvSpPr>
        <p:spPr>
          <a:ln/>
        </p:spPr>
        <p:txBody>
          <a:bodyPr/>
          <a:lstStyle>
            <a:lvl1pPr>
              <a:defRPr/>
            </a:lvl1pPr>
          </a:lstStyle>
          <a:p>
            <a:pPr>
              <a:defRPr/>
            </a:pPr>
            <a:fld id="{56DEC7F0-1C02-9F4E-B59A-C752F6F963ED}" type="slidenum">
              <a:rPr lang="en-US" altLang="en-US"/>
              <a:pPr>
                <a:defRPr/>
              </a:pPr>
              <a:t>‹#›</a:t>
            </a:fld>
            <a:endParaRPr lang="en-US" altLang="en-US"/>
          </a:p>
        </p:txBody>
      </p:sp>
    </p:spTree>
    <p:extLst>
      <p:ext uri="{BB962C8B-B14F-4D97-AF65-F5344CB8AC3E}">
        <p14:creationId xmlns:p14="http://schemas.microsoft.com/office/powerpoint/2010/main" val="7976252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D18EB62-349D-17F3-F04F-E30B4A6C48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32605B-4DB1-FC54-01C6-D2325729261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45A52C7-321F-6E64-5DC2-BBFE04393A63}"/>
              </a:ext>
            </a:extLst>
          </p:cNvPr>
          <p:cNvSpPr>
            <a:spLocks noGrp="1" noChangeArrowheads="1"/>
          </p:cNvSpPr>
          <p:nvPr>
            <p:ph type="sldNum" sz="quarter" idx="12"/>
          </p:nvPr>
        </p:nvSpPr>
        <p:spPr>
          <a:ln/>
        </p:spPr>
        <p:txBody>
          <a:bodyPr/>
          <a:lstStyle>
            <a:lvl1pPr>
              <a:defRPr/>
            </a:lvl1pPr>
          </a:lstStyle>
          <a:p>
            <a:pPr>
              <a:defRPr/>
            </a:pPr>
            <a:fld id="{F354D43F-DD86-124C-8011-7A6DAABAE13A}" type="slidenum">
              <a:rPr lang="en-US" altLang="en-US"/>
              <a:pPr>
                <a:defRPr/>
              </a:pPr>
              <a:t>‹#›</a:t>
            </a:fld>
            <a:endParaRPr lang="en-US" altLang="en-US"/>
          </a:p>
        </p:txBody>
      </p:sp>
    </p:spTree>
    <p:extLst>
      <p:ext uri="{BB962C8B-B14F-4D97-AF65-F5344CB8AC3E}">
        <p14:creationId xmlns:p14="http://schemas.microsoft.com/office/powerpoint/2010/main" val="36261400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9E52F72-E9B8-4DF6-5FF4-CFF4D99018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CFA7B4-4B73-F7C0-E8B1-FFE6C857F1D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31967F9-B1CC-C603-7764-B0A21E493A35}"/>
              </a:ext>
            </a:extLst>
          </p:cNvPr>
          <p:cNvSpPr>
            <a:spLocks noGrp="1" noChangeArrowheads="1"/>
          </p:cNvSpPr>
          <p:nvPr>
            <p:ph type="sldNum" sz="quarter" idx="12"/>
          </p:nvPr>
        </p:nvSpPr>
        <p:spPr>
          <a:ln/>
        </p:spPr>
        <p:txBody>
          <a:bodyPr/>
          <a:lstStyle>
            <a:lvl1pPr>
              <a:defRPr/>
            </a:lvl1pPr>
          </a:lstStyle>
          <a:p>
            <a:pPr>
              <a:defRPr/>
            </a:pPr>
            <a:fld id="{02ED00DD-84F6-D54C-B2CE-D3A2E15733A6}" type="slidenum">
              <a:rPr lang="en-US" altLang="en-US"/>
              <a:pPr>
                <a:defRPr/>
              </a:pPr>
              <a:t>‹#›</a:t>
            </a:fld>
            <a:endParaRPr lang="en-US" altLang="en-US"/>
          </a:p>
        </p:txBody>
      </p:sp>
    </p:spTree>
    <p:extLst>
      <p:ext uri="{BB962C8B-B14F-4D97-AF65-F5344CB8AC3E}">
        <p14:creationId xmlns:p14="http://schemas.microsoft.com/office/powerpoint/2010/main" val="33358572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588A8A8-C173-81DD-E2C9-05BA26D266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5D8F61-1A46-C4D6-8911-BE819B6B266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6613FDD-C491-80BD-B305-2B5E4FACC020}"/>
              </a:ext>
            </a:extLst>
          </p:cNvPr>
          <p:cNvSpPr>
            <a:spLocks noGrp="1" noChangeArrowheads="1"/>
          </p:cNvSpPr>
          <p:nvPr>
            <p:ph type="sldNum" sz="quarter" idx="12"/>
          </p:nvPr>
        </p:nvSpPr>
        <p:spPr>
          <a:ln/>
        </p:spPr>
        <p:txBody>
          <a:bodyPr/>
          <a:lstStyle>
            <a:lvl1pPr>
              <a:defRPr/>
            </a:lvl1pPr>
          </a:lstStyle>
          <a:p>
            <a:pPr>
              <a:defRPr/>
            </a:pPr>
            <a:fld id="{36CA8AC9-E86D-914C-9F39-5B7D9F12E978}" type="slidenum">
              <a:rPr lang="en-US" altLang="en-US"/>
              <a:pPr>
                <a:defRPr/>
              </a:pPr>
              <a:t>‹#›</a:t>
            </a:fld>
            <a:endParaRPr lang="en-US" altLang="en-US"/>
          </a:p>
        </p:txBody>
      </p:sp>
    </p:spTree>
    <p:extLst>
      <p:ext uri="{BB962C8B-B14F-4D97-AF65-F5344CB8AC3E}">
        <p14:creationId xmlns:p14="http://schemas.microsoft.com/office/powerpoint/2010/main" val="4198414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14F2C8-39F7-C3D4-20DB-64E007F0DB5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5E5C4A-2169-8FE0-041D-4202E831C09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C5245EB-9E89-2202-EDEF-6FBC917F11C3}"/>
              </a:ext>
            </a:extLst>
          </p:cNvPr>
          <p:cNvSpPr>
            <a:spLocks noGrp="1" noChangeArrowheads="1"/>
          </p:cNvSpPr>
          <p:nvPr>
            <p:ph type="sldNum" sz="quarter" idx="12"/>
          </p:nvPr>
        </p:nvSpPr>
        <p:spPr>
          <a:ln/>
        </p:spPr>
        <p:txBody>
          <a:bodyPr/>
          <a:lstStyle>
            <a:lvl1pPr>
              <a:defRPr/>
            </a:lvl1pPr>
          </a:lstStyle>
          <a:p>
            <a:pPr>
              <a:defRPr/>
            </a:pPr>
            <a:fld id="{D68F2ABD-AA9A-C349-84A8-1CFB7B48F884}" type="slidenum">
              <a:rPr lang="en-US" altLang="en-US"/>
              <a:pPr>
                <a:defRPr/>
              </a:pPr>
              <a:t>‹#›</a:t>
            </a:fld>
            <a:endParaRPr lang="en-US" altLang="en-US"/>
          </a:p>
        </p:txBody>
      </p:sp>
    </p:spTree>
    <p:extLst>
      <p:ext uri="{BB962C8B-B14F-4D97-AF65-F5344CB8AC3E}">
        <p14:creationId xmlns:p14="http://schemas.microsoft.com/office/powerpoint/2010/main" val="20065087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D981650-2CFC-4C00-4BD5-8724F0EDAD7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811715-0AC0-76B1-AB21-8F965BAC0BC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7B04025-923B-7BF3-8587-2ED235730AE9}"/>
              </a:ext>
            </a:extLst>
          </p:cNvPr>
          <p:cNvSpPr>
            <a:spLocks noGrp="1" noChangeArrowheads="1"/>
          </p:cNvSpPr>
          <p:nvPr>
            <p:ph type="sldNum" sz="quarter" idx="12"/>
          </p:nvPr>
        </p:nvSpPr>
        <p:spPr>
          <a:ln/>
        </p:spPr>
        <p:txBody>
          <a:bodyPr/>
          <a:lstStyle>
            <a:lvl1pPr>
              <a:defRPr/>
            </a:lvl1pPr>
          </a:lstStyle>
          <a:p>
            <a:pPr>
              <a:defRPr/>
            </a:pPr>
            <a:fld id="{C204A620-BF52-2F4C-995F-FD63530CD6EE}" type="slidenum">
              <a:rPr lang="en-US" altLang="en-US"/>
              <a:pPr>
                <a:defRPr/>
              </a:pPr>
              <a:t>‹#›</a:t>
            </a:fld>
            <a:endParaRPr lang="en-US" altLang="en-US"/>
          </a:p>
        </p:txBody>
      </p:sp>
    </p:spTree>
    <p:extLst>
      <p:ext uri="{BB962C8B-B14F-4D97-AF65-F5344CB8AC3E}">
        <p14:creationId xmlns:p14="http://schemas.microsoft.com/office/powerpoint/2010/main" val="1896657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151B412-DD07-4933-7877-71D4CEA7F19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7B3A880-22FA-8C4F-366B-1F40CB8B030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898E40FD-24D4-75B5-CC76-79B89A383E33}"/>
              </a:ext>
            </a:extLst>
          </p:cNvPr>
          <p:cNvSpPr>
            <a:spLocks noGrp="1" noChangeArrowheads="1"/>
          </p:cNvSpPr>
          <p:nvPr>
            <p:ph type="sldNum" sz="quarter" idx="12"/>
          </p:nvPr>
        </p:nvSpPr>
        <p:spPr>
          <a:ln/>
        </p:spPr>
        <p:txBody>
          <a:bodyPr/>
          <a:lstStyle>
            <a:lvl1pPr>
              <a:defRPr/>
            </a:lvl1pPr>
          </a:lstStyle>
          <a:p>
            <a:pPr>
              <a:defRPr/>
            </a:pPr>
            <a:fld id="{820BDAF2-DE91-0946-B7AD-37B4B0E4F817}" type="slidenum">
              <a:rPr lang="en-US" altLang="en-US"/>
              <a:pPr>
                <a:defRPr/>
              </a:pPr>
              <a:t>‹#›</a:t>
            </a:fld>
            <a:endParaRPr lang="en-US" altLang="en-US"/>
          </a:p>
        </p:txBody>
      </p:sp>
    </p:spTree>
    <p:extLst>
      <p:ext uri="{BB962C8B-B14F-4D97-AF65-F5344CB8AC3E}">
        <p14:creationId xmlns:p14="http://schemas.microsoft.com/office/powerpoint/2010/main" val="33325854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E0CEDF9-D45C-B05E-0E64-A3A7951C4C1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DFACDBB-8E8F-7034-629A-2E7D3CEA7EC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88651074-E872-F824-D12C-514E3D8481BE}"/>
              </a:ext>
            </a:extLst>
          </p:cNvPr>
          <p:cNvSpPr>
            <a:spLocks noGrp="1" noChangeArrowheads="1"/>
          </p:cNvSpPr>
          <p:nvPr>
            <p:ph type="sldNum" sz="quarter" idx="12"/>
          </p:nvPr>
        </p:nvSpPr>
        <p:spPr>
          <a:ln/>
        </p:spPr>
        <p:txBody>
          <a:bodyPr/>
          <a:lstStyle>
            <a:lvl1pPr>
              <a:defRPr/>
            </a:lvl1pPr>
          </a:lstStyle>
          <a:p>
            <a:pPr>
              <a:defRPr/>
            </a:pPr>
            <a:fld id="{0CB7959E-7A3F-8E43-8A48-732742F7ABA7}" type="slidenum">
              <a:rPr lang="en-US" altLang="en-US"/>
              <a:pPr>
                <a:defRPr/>
              </a:pPr>
              <a:t>‹#›</a:t>
            </a:fld>
            <a:endParaRPr lang="en-US" altLang="en-US"/>
          </a:p>
        </p:txBody>
      </p:sp>
    </p:spTree>
    <p:extLst>
      <p:ext uri="{BB962C8B-B14F-4D97-AF65-F5344CB8AC3E}">
        <p14:creationId xmlns:p14="http://schemas.microsoft.com/office/powerpoint/2010/main" val="33522833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ED0FFC-AFF6-E31E-B0C4-6C5CEDA7BDD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F4A18F2-BA09-0328-5CB1-898CCB5E4AB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E58E006E-BC7F-8799-AF7A-21A21D99F490}"/>
              </a:ext>
            </a:extLst>
          </p:cNvPr>
          <p:cNvSpPr>
            <a:spLocks noGrp="1" noChangeArrowheads="1"/>
          </p:cNvSpPr>
          <p:nvPr>
            <p:ph type="sldNum" sz="quarter" idx="12"/>
          </p:nvPr>
        </p:nvSpPr>
        <p:spPr>
          <a:ln/>
        </p:spPr>
        <p:txBody>
          <a:bodyPr/>
          <a:lstStyle>
            <a:lvl1pPr>
              <a:defRPr/>
            </a:lvl1pPr>
          </a:lstStyle>
          <a:p>
            <a:pPr>
              <a:defRPr/>
            </a:pPr>
            <a:fld id="{CA6E3564-B831-FF48-8E1C-FBA3ADE183B2}" type="slidenum">
              <a:rPr lang="en-US" altLang="en-US"/>
              <a:pPr>
                <a:defRPr/>
              </a:pPr>
              <a:t>‹#›</a:t>
            </a:fld>
            <a:endParaRPr lang="en-US" altLang="en-US"/>
          </a:p>
        </p:txBody>
      </p:sp>
    </p:spTree>
    <p:extLst>
      <p:ext uri="{BB962C8B-B14F-4D97-AF65-F5344CB8AC3E}">
        <p14:creationId xmlns:p14="http://schemas.microsoft.com/office/powerpoint/2010/main" val="20600129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67C40CD-66B4-806D-54D5-238CC40C473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4209EB3-6650-C7D6-EF2D-D129B34FEA0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44716446-1C14-EE20-F4BD-B6CB1AB24BEB}"/>
              </a:ext>
            </a:extLst>
          </p:cNvPr>
          <p:cNvSpPr>
            <a:spLocks noGrp="1" noChangeArrowheads="1"/>
          </p:cNvSpPr>
          <p:nvPr>
            <p:ph type="sldNum" sz="quarter" idx="12"/>
          </p:nvPr>
        </p:nvSpPr>
        <p:spPr>
          <a:ln/>
        </p:spPr>
        <p:txBody>
          <a:bodyPr/>
          <a:lstStyle>
            <a:lvl1pPr>
              <a:defRPr/>
            </a:lvl1pPr>
          </a:lstStyle>
          <a:p>
            <a:pPr>
              <a:defRPr/>
            </a:pPr>
            <a:fld id="{61523285-EB01-C643-8735-838BDDA3465A}" type="slidenum">
              <a:rPr lang="en-US" altLang="en-US"/>
              <a:pPr>
                <a:defRPr/>
              </a:pPr>
              <a:t>‹#›</a:t>
            </a:fld>
            <a:endParaRPr lang="en-US" altLang="en-US"/>
          </a:p>
        </p:txBody>
      </p:sp>
    </p:spTree>
    <p:extLst>
      <p:ext uri="{BB962C8B-B14F-4D97-AF65-F5344CB8AC3E}">
        <p14:creationId xmlns:p14="http://schemas.microsoft.com/office/powerpoint/2010/main" val="34898437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FBAA44F-8B07-2F32-2002-44F34FDB62D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03B266D-76EB-B657-892B-4C8EEC4F175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76232127-A928-67D5-F99E-5FD99E160D76}"/>
              </a:ext>
            </a:extLst>
          </p:cNvPr>
          <p:cNvSpPr>
            <a:spLocks noGrp="1" noChangeArrowheads="1"/>
          </p:cNvSpPr>
          <p:nvPr>
            <p:ph type="sldNum" sz="quarter" idx="12"/>
          </p:nvPr>
        </p:nvSpPr>
        <p:spPr>
          <a:ln/>
        </p:spPr>
        <p:txBody>
          <a:bodyPr/>
          <a:lstStyle>
            <a:lvl1pPr>
              <a:defRPr/>
            </a:lvl1pPr>
          </a:lstStyle>
          <a:p>
            <a:pPr>
              <a:defRPr/>
            </a:pPr>
            <a:fld id="{E32C7ECB-2E2B-4646-97BE-3E8E5DEC237C}" type="slidenum">
              <a:rPr lang="en-US" altLang="en-US"/>
              <a:pPr>
                <a:defRPr/>
              </a:pPr>
              <a:t>‹#›</a:t>
            </a:fld>
            <a:endParaRPr lang="en-US" altLang="en-US"/>
          </a:p>
        </p:txBody>
      </p:sp>
    </p:spTree>
    <p:extLst>
      <p:ext uri="{BB962C8B-B14F-4D97-AF65-F5344CB8AC3E}">
        <p14:creationId xmlns:p14="http://schemas.microsoft.com/office/powerpoint/2010/main" val="31981122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651E9C5-85F2-A930-2945-687DE108C6E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2FB40B-210B-0D37-AF7E-6D5521F0548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E3BD7331-6AAE-7AE7-12FC-BA30ABB6DD19}"/>
              </a:ext>
            </a:extLst>
          </p:cNvPr>
          <p:cNvSpPr>
            <a:spLocks noGrp="1" noChangeArrowheads="1"/>
          </p:cNvSpPr>
          <p:nvPr>
            <p:ph type="sldNum" sz="quarter" idx="12"/>
          </p:nvPr>
        </p:nvSpPr>
        <p:spPr>
          <a:ln/>
        </p:spPr>
        <p:txBody>
          <a:bodyPr/>
          <a:lstStyle>
            <a:lvl1pPr>
              <a:defRPr/>
            </a:lvl1pPr>
          </a:lstStyle>
          <a:p>
            <a:pPr>
              <a:defRPr/>
            </a:pPr>
            <a:fld id="{C3605BF4-041C-DC4F-95D7-50600E0554BD}" type="slidenum">
              <a:rPr lang="en-US" altLang="en-US"/>
              <a:pPr>
                <a:defRPr/>
              </a:pPr>
              <a:t>‹#›</a:t>
            </a:fld>
            <a:endParaRPr lang="en-US" altLang="en-US"/>
          </a:p>
        </p:txBody>
      </p:sp>
    </p:spTree>
    <p:extLst>
      <p:ext uri="{BB962C8B-B14F-4D97-AF65-F5344CB8AC3E}">
        <p14:creationId xmlns:p14="http://schemas.microsoft.com/office/powerpoint/2010/main" val="26905243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C80C9D0-5B77-69B6-5F52-C95F02E09BF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AFBF3F9-B4D9-7227-EF73-48912104ED6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205774CC-AA99-6F50-AD98-4A31533A715C}"/>
              </a:ext>
            </a:extLst>
          </p:cNvPr>
          <p:cNvSpPr>
            <a:spLocks noGrp="1" noChangeArrowheads="1"/>
          </p:cNvSpPr>
          <p:nvPr>
            <p:ph type="sldNum" sz="quarter" idx="12"/>
          </p:nvPr>
        </p:nvSpPr>
        <p:spPr>
          <a:ln/>
        </p:spPr>
        <p:txBody>
          <a:bodyPr/>
          <a:lstStyle>
            <a:lvl1pPr>
              <a:defRPr/>
            </a:lvl1pPr>
          </a:lstStyle>
          <a:p>
            <a:pPr>
              <a:defRPr/>
            </a:pPr>
            <a:fld id="{44A7393E-9A10-F646-A83F-6DDEADD2941A}" type="slidenum">
              <a:rPr lang="en-US" altLang="en-US"/>
              <a:pPr>
                <a:defRPr/>
              </a:pPr>
              <a:t>‹#›</a:t>
            </a:fld>
            <a:endParaRPr lang="en-US" altLang="en-US"/>
          </a:p>
        </p:txBody>
      </p:sp>
    </p:spTree>
    <p:extLst>
      <p:ext uri="{BB962C8B-B14F-4D97-AF65-F5344CB8AC3E}">
        <p14:creationId xmlns:p14="http://schemas.microsoft.com/office/powerpoint/2010/main" val="35398028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2067B17-3559-83E5-1921-59ABD91F42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6EC4F2-86EA-0E60-1635-61B6E200A6D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4A99C10-A84B-4C21-6BF4-DF320220B0C8}"/>
              </a:ext>
            </a:extLst>
          </p:cNvPr>
          <p:cNvSpPr>
            <a:spLocks noGrp="1" noChangeArrowheads="1"/>
          </p:cNvSpPr>
          <p:nvPr>
            <p:ph type="sldNum" sz="quarter" idx="12"/>
          </p:nvPr>
        </p:nvSpPr>
        <p:spPr>
          <a:ln/>
        </p:spPr>
        <p:txBody>
          <a:bodyPr/>
          <a:lstStyle>
            <a:lvl1pPr>
              <a:defRPr/>
            </a:lvl1pPr>
          </a:lstStyle>
          <a:p>
            <a:pPr>
              <a:defRPr/>
            </a:pPr>
            <a:fld id="{E6C9F411-0F36-0D4E-B2EB-765F82EBE2A0}" type="slidenum">
              <a:rPr lang="en-US" altLang="en-US"/>
              <a:pPr>
                <a:defRPr/>
              </a:pPr>
              <a:t>‹#›</a:t>
            </a:fld>
            <a:endParaRPr lang="en-US" altLang="en-US"/>
          </a:p>
        </p:txBody>
      </p:sp>
    </p:spTree>
    <p:extLst>
      <p:ext uri="{BB962C8B-B14F-4D97-AF65-F5344CB8AC3E}">
        <p14:creationId xmlns:p14="http://schemas.microsoft.com/office/powerpoint/2010/main" val="20140852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25FB46C-9D36-BC01-081C-1BA73B4B97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42D342-A810-84E1-D783-B8C87DAD1A3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C76ADAC-0AAD-342D-D86D-1475428395DA}"/>
              </a:ext>
            </a:extLst>
          </p:cNvPr>
          <p:cNvSpPr>
            <a:spLocks noGrp="1" noChangeArrowheads="1"/>
          </p:cNvSpPr>
          <p:nvPr>
            <p:ph type="sldNum" sz="quarter" idx="12"/>
          </p:nvPr>
        </p:nvSpPr>
        <p:spPr>
          <a:ln/>
        </p:spPr>
        <p:txBody>
          <a:bodyPr/>
          <a:lstStyle>
            <a:lvl1pPr>
              <a:defRPr/>
            </a:lvl1pPr>
          </a:lstStyle>
          <a:p>
            <a:pPr>
              <a:defRPr/>
            </a:pPr>
            <a:fld id="{F3ED78DD-338B-594C-B925-D2BBD93BDD5B}" type="slidenum">
              <a:rPr lang="en-US" altLang="en-US"/>
              <a:pPr>
                <a:defRPr/>
              </a:pPr>
              <a:t>‹#›</a:t>
            </a:fld>
            <a:endParaRPr lang="en-US" altLang="en-US"/>
          </a:p>
        </p:txBody>
      </p:sp>
    </p:spTree>
    <p:extLst>
      <p:ext uri="{BB962C8B-B14F-4D97-AF65-F5344CB8AC3E}">
        <p14:creationId xmlns:p14="http://schemas.microsoft.com/office/powerpoint/2010/main" val="15247016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0033911-DE8E-03EB-293E-44D90FB2DB4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D698D0-025C-77B8-CB38-9619D92D3ED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B84EE5BE-A4C4-3885-0889-173A289AECBD}"/>
              </a:ext>
            </a:extLst>
          </p:cNvPr>
          <p:cNvSpPr>
            <a:spLocks noGrp="1" noChangeArrowheads="1"/>
          </p:cNvSpPr>
          <p:nvPr>
            <p:ph type="sldNum" sz="quarter" idx="12"/>
          </p:nvPr>
        </p:nvSpPr>
        <p:spPr>
          <a:ln/>
        </p:spPr>
        <p:txBody>
          <a:bodyPr/>
          <a:lstStyle>
            <a:lvl1pPr>
              <a:defRPr/>
            </a:lvl1pPr>
          </a:lstStyle>
          <a:p>
            <a:pPr>
              <a:defRPr/>
            </a:pPr>
            <a:fld id="{88A039DF-7702-1D4F-8ADC-37CD2CEFE97B}" type="slidenum">
              <a:rPr lang="en-US" altLang="en-US"/>
              <a:pPr>
                <a:defRPr/>
              </a:pPr>
              <a:t>‹#›</a:t>
            </a:fld>
            <a:endParaRPr lang="en-US" altLang="en-US"/>
          </a:p>
        </p:txBody>
      </p:sp>
    </p:spTree>
    <p:extLst>
      <p:ext uri="{BB962C8B-B14F-4D97-AF65-F5344CB8AC3E}">
        <p14:creationId xmlns:p14="http://schemas.microsoft.com/office/powerpoint/2010/main" val="41695288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07930A3-F064-2532-1787-C1EC0630B6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F8FF40-DFA3-7982-716B-9D643616854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69DAF3F-28D3-73B4-F4E8-406FF5CA82EF}"/>
              </a:ext>
            </a:extLst>
          </p:cNvPr>
          <p:cNvSpPr>
            <a:spLocks noGrp="1" noChangeArrowheads="1"/>
          </p:cNvSpPr>
          <p:nvPr>
            <p:ph type="sldNum" sz="quarter" idx="12"/>
          </p:nvPr>
        </p:nvSpPr>
        <p:spPr>
          <a:ln/>
        </p:spPr>
        <p:txBody>
          <a:bodyPr/>
          <a:lstStyle>
            <a:lvl1pPr>
              <a:defRPr/>
            </a:lvl1pPr>
          </a:lstStyle>
          <a:p>
            <a:pPr>
              <a:defRPr/>
            </a:pPr>
            <a:fld id="{7683FDCD-3DD6-9746-A8B2-74ADBB78CD1F}" type="slidenum">
              <a:rPr lang="en-US" altLang="en-US"/>
              <a:pPr>
                <a:defRPr/>
              </a:pPr>
              <a:t>‹#›</a:t>
            </a:fld>
            <a:endParaRPr lang="en-US" altLang="en-US"/>
          </a:p>
        </p:txBody>
      </p:sp>
    </p:spTree>
    <p:extLst>
      <p:ext uri="{BB962C8B-B14F-4D97-AF65-F5344CB8AC3E}">
        <p14:creationId xmlns:p14="http://schemas.microsoft.com/office/powerpoint/2010/main" val="2460272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F4D4E19-670A-906A-5478-B2CD82860C7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86EFA83-0ACA-0A3D-F028-FC3E005968A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095E004A-59C1-9BB0-3EA7-3F42665F9411}"/>
              </a:ext>
            </a:extLst>
          </p:cNvPr>
          <p:cNvSpPr>
            <a:spLocks noGrp="1" noChangeArrowheads="1"/>
          </p:cNvSpPr>
          <p:nvPr>
            <p:ph type="sldNum" sz="quarter" idx="12"/>
          </p:nvPr>
        </p:nvSpPr>
        <p:spPr>
          <a:ln/>
        </p:spPr>
        <p:txBody>
          <a:bodyPr/>
          <a:lstStyle>
            <a:lvl1pPr>
              <a:defRPr/>
            </a:lvl1pPr>
          </a:lstStyle>
          <a:p>
            <a:pPr>
              <a:defRPr/>
            </a:pPr>
            <a:fld id="{4C5C11F9-9076-9B4F-BD99-652F50D31429}" type="slidenum">
              <a:rPr lang="en-US" altLang="en-US"/>
              <a:pPr>
                <a:defRPr/>
              </a:pPr>
              <a:t>‹#›</a:t>
            </a:fld>
            <a:endParaRPr lang="en-US" altLang="en-US"/>
          </a:p>
        </p:txBody>
      </p:sp>
    </p:spTree>
    <p:extLst>
      <p:ext uri="{BB962C8B-B14F-4D97-AF65-F5344CB8AC3E}">
        <p14:creationId xmlns:p14="http://schemas.microsoft.com/office/powerpoint/2010/main" val="8215733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6BFF915-CBA3-3DBD-72EA-F25ED7A5D7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9429047-1C5D-8144-CC74-551A71D38C7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BCD4017-3327-E484-173B-DA873EDB7602}"/>
              </a:ext>
            </a:extLst>
          </p:cNvPr>
          <p:cNvSpPr>
            <a:spLocks noGrp="1" noChangeArrowheads="1"/>
          </p:cNvSpPr>
          <p:nvPr>
            <p:ph type="sldNum" sz="quarter" idx="12"/>
          </p:nvPr>
        </p:nvSpPr>
        <p:spPr>
          <a:ln/>
        </p:spPr>
        <p:txBody>
          <a:bodyPr/>
          <a:lstStyle>
            <a:lvl1pPr>
              <a:defRPr/>
            </a:lvl1pPr>
          </a:lstStyle>
          <a:p>
            <a:pPr>
              <a:defRPr/>
            </a:pPr>
            <a:fld id="{C3EBC283-A3C2-3F4E-AE3B-9EF53A0B3C71}" type="slidenum">
              <a:rPr lang="en-US" altLang="en-US"/>
              <a:pPr>
                <a:defRPr/>
              </a:pPr>
              <a:t>‹#›</a:t>
            </a:fld>
            <a:endParaRPr lang="en-US" altLang="en-US"/>
          </a:p>
        </p:txBody>
      </p:sp>
    </p:spTree>
    <p:extLst>
      <p:ext uri="{BB962C8B-B14F-4D97-AF65-F5344CB8AC3E}">
        <p14:creationId xmlns:p14="http://schemas.microsoft.com/office/powerpoint/2010/main" val="10987662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022DEC1-2F4D-BA21-7E32-603B5DEF68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24C68BC-1013-B0FE-E68D-564E14E0A5A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A0F8C0B8-E5F2-0E5F-9292-9F01E3ED10D2}"/>
              </a:ext>
            </a:extLst>
          </p:cNvPr>
          <p:cNvSpPr>
            <a:spLocks noGrp="1" noChangeArrowheads="1"/>
          </p:cNvSpPr>
          <p:nvPr>
            <p:ph type="sldNum" sz="quarter" idx="12"/>
          </p:nvPr>
        </p:nvSpPr>
        <p:spPr>
          <a:ln/>
        </p:spPr>
        <p:txBody>
          <a:bodyPr/>
          <a:lstStyle>
            <a:lvl1pPr>
              <a:defRPr/>
            </a:lvl1pPr>
          </a:lstStyle>
          <a:p>
            <a:pPr>
              <a:defRPr/>
            </a:pPr>
            <a:fld id="{7968E5F5-4741-204A-9073-3045302ADF2D}" type="slidenum">
              <a:rPr lang="en-US" altLang="en-US"/>
              <a:pPr>
                <a:defRPr/>
              </a:pPr>
              <a:t>‹#›</a:t>
            </a:fld>
            <a:endParaRPr lang="en-US" altLang="en-US"/>
          </a:p>
        </p:txBody>
      </p:sp>
    </p:spTree>
    <p:extLst>
      <p:ext uri="{BB962C8B-B14F-4D97-AF65-F5344CB8AC3E}">
        <p14:creationId xmlns:p14="http://schemas.microsoft.com/office/powerpoint/2010/main" val="16753928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A7D0FB8-D4D3-0DF1-3FCB-244676A4371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2EFEE3D-D45E-BFDF-85BD-FBD5A6AD872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81D9F5E0-30C3-6188-EC17-0EA390912823}"/>
              </a:ext>
            </a:extLst>
          </p:cNvPr>
          <p:cNvSpPr>
            <a:spLocks noGrp="1" noChangeArrowheads="1"/>
          </p:cNvSpPr>
          <p:nvPr>
            <p:ph type="sldNum" sz="quarter" idx="12"/>
          </p:nvPr>
        </p:nvSpPr>
        <p:spPr>
          <a:ln/>
        </p:spPr>
        <p:txBody>
          <a:bodyPr/>
          <a:lstStyle>
            <a:lvl1pPr>
              <a:defRPr/>
            </a:lvl1pPr>
          </a:lstStyle>
          <a:p>
            <a:pPr>
              <a:defRPr/>
            </a:pPr>
            <a:fld id="{69F871B6-B38F-3044-B74C-DCD194B63E65}" type="slidenum">
              <a:rPr lang="en-US" altLang="en-US"/>
              <a:pPr>
                <a:defRPr/>
              </a:pPr>
              <a:t>‹#›</a:t>
            </a:fld>
            <a:endParaRPr lang="en-US" altLang="en-US"/>
          </a:p>
        </p:txBody>
      </p:sp>
    </p:spTree>
    <p:extLst>
      <p:ext uri="{BB962C8B-B14F-4D97-AF65-F5344CB8AC3E}">
        <p14:creationId xmlns:p14="http://schemas.microsoft.com/office/powerpoint/2010/main" val="42234215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4886C4C-41DD-BC45-D627-AC33A45C701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8A9A144-7708-0DBB-55A8-2F97C540B03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EF94DAFE-7A2F-864F-BF83-F9105A57596F}"/>
              </a:ext>
            </a:extLst>
          </p:cNvPr>
          <p:cNvSpPr>
            <a:spLocks noGrp="1" noChangeArrowheads="1"/>
          </p:cNvSpPr>
          <p:nvPr>
            <p:ph type="sldNum" sz="quarter" idx="12"/>
          </p:nvPr>
        </p:nvSpPr>
        <p:spPr>
          <a:ln/>
        </p:spPr>
        <p:txBody>
          <a:bodyPr/>
          <a:lstStyle>
            <a:lvl1pPr>
              <a:defRPr/>
            </a:lvl1pPr>
          </a:lstStyle>
          <a:p>
            <a:pPr>
              <a:defRPr/>
            </a:pPr>
            <a:fld id="{317AE9F5-390D-A34D-8007-B31DF4610FCF}" type="slidenum">
              <a:rPr lang="en-US" altLang="en-US"/>
              <a:pPr>
                <a:defRPr/>
              </a:pPr>
              <a:t>‹#›</a:t>
            </a:fld>
            <a:endParaRPr lang="en-US" altLang="en-US"/>
          </a:p>
        </p:txBody>
      </p:sp>
    </p:spTree>
    <p:extLst>
      <p:ext uri="{BB962C8B-B14F-4D97-AF65-F5344CB8AC3E}">
        <p14:creationId xmlns:p14="http://schemas.microsoft.com/office/powerpoint/2010/main" val="13272032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80B8A1A-1EDC-D8EB-D402-99F419B919B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D69046C-7A65-FD6B-C708-81A3A17F572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6E54160D-923F-3A78-39ED-AA3467D36C42}"/>
              </a:ext>
            </a:extLst>
          </p:cNvPr>
          <p:cNvSpPr>
            <a:spLocks noGrp="1" noChangeArrowheads="1"/>
          </p:cNvSpPr>
          <p:nvPr>
            <p:ph type="sldNum" sz="quarter" idx="12"/>
          </p:nvPr>
        </p:nvSpPr>
        <p:spPr>
          <a:ln/>
        </p:spPr>
        <p:txBody>
          <a:bodyPr/>
          <a:lstStyle>
            <a:lvl1pPr>
              <a:defRPr/>
            </a:lvl1pPr>
          </a:lstStyle>
          <a:p>
            <a:pPr>
              <a:defRPr/>
            </a:pPr>
            <a:fld id="{D6F5AB3B-79BD-6F40-8651-10D8677E8908}" type="slidenum">
              <a:rPr lang="en-US" altLang="en-US"/>
              <a:pPr>
                <a:defRPr/>
              </a:pPr>
              <a:t>‹#›</a:t>
            </a:fld>
            <a:endParaRPr lang="en-US" altLang="en-US"/>
          </a:p>
        </p:txBody>
      </p:sp>
    </p:spTree>
    <p:extLst>
      <p:ext uri="{BB962C8B-B14F-4D97-AF65-F5344CB8AC3E}">
        <p14:creationId xmlns:p14="http://schemas.microsoft.com/office/powerpoint/2010/main" val="24140981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1524BDA-0AD4-C250-C7C5-89A7E19865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AAA7D57-597D-ACF4-2618-D241B6B21F8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F2ABA26-0D14-6A51-581C-22DA4439E4C5}"/>
              </a:ext>
            </a:extLst>
          </p:cNvPr>
          <p:cNvSpPr>
            <a:spLocks noGrp="1" noChangeArrowheads="1"/>
          </p:cNvSpPr>
          <p:nvPr>
            <p:ph type="sldNum" sz="quarter" idx="12"/>
          </p:nvPr>
        </p:nvSpPr>
        <p:spPr>
          <a:ln/>
        </p:spPr>
        <p:txBody>
          <a:bodyPr/>
          <a:lstStyle>
            <a:lvl1pPr>
              <a:defRPr/>
            </a:lvl1pPr>
          </a:lstStyle>
          <a:p>
            <a:pPr>
              <a:defRPr/>
            </a:pPr>
            <a:fld id="{2A6DDEEF-A045-4A4B-AFA0-1D4FD97066AF}" type="slidenum">
              <a:rPr lang="en-US" altLang="en-US"/>
              <a:pPr>
                <a:defRPr/>
              </a:pPr>
              <a:t>‹#›</a:t>
            </a:fld>
            <a:endParaRPr lang="en-US" altLang="en-US"/>
          </a:p>
        </p:txBody>
      </p:sp>
    </p:spTree>
    <p:extLst>
      <p:ext uri="{BB962C8B-B14F-4D97-AF65-F5344CB8AC3E}">
        <p14:creationId xmlns:p14="http://schemas.microsoft.com/office/powerpoint/2010/main" val="2588655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3BD50C2-278C-C630-41C3-1A5AC59EC0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596409F-CB93-F95C-D4B0-C774B14CB80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ADEC034C-EDFF-489C-52B8-9688993F7418}"/>
              </a:ext>
            </a:extLst>
          </p:cNvPr>
          <p:cNvSpPr>
            <a:spLocks noGrp="1" noChangeArrowheads="1"/>
          </p:cNvSpPr>
          <p:nvPr>
            <p:ph type="sldNum" sz="quarter" idx="12"/>
          </p:nvPr>
        </p:nvSpPr>
        <p:spPr>
          <a:ln/>
        </p:spPr>
        <p:txBody>
          <a:bodyPr/>
          <a:lstStyle>
            <a:lvl1pPr>
              <a:defRPr/>
            </a:lvl1pPr>
          </a:lstStyle>
          <a:p>
            <a:pPr>
              <a:defRPr/>
            </a:pPr>
            <a:fld id="{7CEAA06E-051A-B040-B79F-45B98EE38BB4}" type="slidenum">
              <a:rPr lang="en-US" altLang="en-US"/>
              <a:pPr>
                <a:defRPr/>
              </a:pPr>
              <a:t>‹#›</a:t>
            </a:fld>
            <a:endParaRPr lang="en-US" altLang="en-US"/>
          </a:p>
        </p:txBody>
      </p:sp>
    </p:spTree>
    <p:extLst>
      <p:ext uri="{BB962C8B-B14F-4D97-AF65-F5344CB8AC3E}">
        <p14:creationId xmlns:p14="http://schemas.microsoft.com/office/powerpoint/2010/main" val="41269087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2837E5-CBAA-08F3-9364-78E54FEC89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002060-3C8D-9A01-6CC8-80F921720E0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96652E8-3C87-27BF-E6E9-06C5E36D490E}"/>
              </a:ext>
            </a:extLst>
          </p:cNvPr>
          <p:cNvSpPr>
            <a:spLocks noGrp="1" noChangeArrowheads="1"/>
          </p:cNvSpPr>
          <p:nvPr>
            <p:ph type="sldNum" sz="quarter" idx="12"/>
          </p:nvPr>
        </p:nvSpPr>
        <p:spPr>
          <a:ln/>
        </p:spPr>
        <p:txBody>
          <a:bodyPr/>
          <a:lstStyle>
            <a:lvl1pPr>
              <a:defRPr/>
            </a:lvl1pPr>
          </a:lstStyle>
          <a:p>
            <a:pPr>
              <a:defRPr/>
            </a:pPr>
            <a:fld id="{181B3079-D79B-D544-810F-4254DEB0C207}" type="slidenum">
              <a:rPr lang="en-US" altLang="en-US"/>
              <a:pPr>
                <a:defRPr/>
              </a:pPr>
              <a:t>‹#›</a:t>
            </a:fld>
            <a:endParaRPr lang="en-US" altLang="en-US"/>
          </a:p>
        </p:txBody>
      </p:sp>
    </p:spTree>
    <p:extLst>
      <p:ext uri="{BB962C8B-B14F-4D97-AF65-F5344CB8AC3E}">
        <p14:creationId xmlns:p14="http://schemas.microsoft.com/office/powerpoint/2010/main" val="3687665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D6222A-5220-60BD-8DE8-50C7C185F3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CE88BB9-0DDC-7C24-9E9A-D34FE444BCA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F9CD0D0-419B-4DF6-80D9-AEE4E881D944}"/>
              </a:ext>
            </a:extLst>
          </p:cNvPr>
          <p:cNvSpPr>
            <a:spLocks noGrp="1" noChangeArrowheads="1"/>
          </p:cNvSpPr>
          <p:nvPr>
            <p:ph type="sldNum" sz="quarter" idx="12"/>
          </p:nvPr>
        </p:nvSpPr>
        <p:spPr>
          <a:ln/>
        </p:spPr>
        <p:txBody>
          <a:bodyPr/>
          <a:lstStyle>
            <a:lvl1pPr>
              <a:defRPr/>
            </a:lvl1pPr>
          </a:lstStyle>
          <a:p>
            <a:pPr>
              <a:defRPr/>
            </a:pPr>
            <a:fld id="{AAF12764-22A7-9E48-A760-5FFAA7AD156A}" type="slidenum">
              <a:rPr lang="en-US" altLang="en-US"/>
              <a:pPr>
                <a:defRPr/>
              </a:pPr>
              <a:t>‹#›</a:t>
            </a:fld>
            <a:endParaRPr lang="en-US" altLang="en-US"/>
          </a:p>
        </p:txBody>
      </p:sp>
    </p:spTree>
    <p:extLst>
      <p:ext uri="{BB962C8B-B14F-4D97-AF65-F5344CB8AC3E}">
        <p14:creationId xmlns:p14="http://schemas.microsoft.com/office/powerpoint/2010/main" val="12082197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4ED8612-35A8-E8AA-C836-7C9A3FDA68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4BC13EE-4D40-6F17-45E9-8134440B721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CEA0970-71BC-BC62-4455-B9A15F1F8846}"/>
              </a:ext>
            </a:extLst>
          </p:cNvPr>
          <p:cNvSpPr>
            <a:spLocks noGrp="1" noChangeArrowheads="1"/>
          </p:cNvSpPr>
          <p:nvPr>
            <p:ph type="sldNum" sz="quarter" idx="12"/>
          </p:nvPr>
        </p:nvSpPr>
        <p:spPr>
          <a:ln/>
        </p:spPr>
        <p:txBody>
          <a:bodyPr/>
          <a:lstStyle>
            <a:lvl1pPr>
              <a:defRPr/>
            </a:lvl1pPr>
          </a:lstStyle>
          <a:p>
            <a:pPr>
              <a:defRPr/>
            </a:pPr>
            <a:fld id="{519D97D9-6A2E-DD43-9349-993262A802C4}" type="slidenum">
              <a:rPr lang="en-US" altLang="en-US"/>
              <a:pPr>
                <a:defRPr/>
              </a:pPr>
              <a:t>‹#›</a:t>
            </a:fld>
            <a:endParaRPr lang="en-US" altLang="en-US"/>
          </a:p>
        </p:txBody>
      </p:sp>
    </p:spTree>
    <p:extLst>
      <p:ext uri="{BB962C8B-B14F-4D97-AF65-F5344CB8AC3E}">
        <p14:creationId xmlns:p14="http://schemas.microsoft.com/office/powerpoint/2010/main" val="312717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DB08543-BD62-6E3D-75A0-27913551913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4958B37-779F-3069-FB0C-DAE550B8D6D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C1458AFF-CF37-0526-246F-9E14D65AAF52}"/>
              </a:ext>
            </a:extLst>
          </p:cNvPr>
          <p:cNvSpPr>
            <a:spLocks noGrp="1" noChangeArrowheads="1"/>
          </p:cNvSpPr>
          <p:nvPr>
            <p:ph type="sldNum" sz="quarter" idx="12"/>
          </p:nvPr>
        </p:nvSpPr>
        <p:spPr>
          <a:ln/>
        </p:spPr>
        <p:txBody>
          <a:bodyPr/>
          <a:lstStyle>
            <a:lvl1pPr>
              <a:defRPr/>
            </a:lvl1pPr>
          </a:lstStyle>
          <a:p>
            <a:pPr>
              <a:defRPr/>
            </a:pPr>
            <a:fld id="{A4FBF4A9-BE44-6049-BE41-63E9410F3FB6}" type="slidenum">
              <a:rPr lang="en-US" altLang="en-US"/>
              <a:pPr>
                <a:defRPr/>
              </a:pPr>
              <a:t>‹#›</a:t>
            </a:fld>
            <a:endParaRPr lang="en-US" altLang="en-US"/>
          </a:p>
        </p:txBody>
      </p:sp>
    </p:spTree>
    <p:extLst>
      <p:ext uri="{BB962C8B-B14F-4D97-AF65-F5344CB8AC3E}">
        <p14:creationId xmlns:p14="http://schemas.microsoft.com/office/powerpoint/2010/main" val="6085748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0619E7-EC9B-15C0-F614-471B45BB09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C18757-E39A-4100-DE2D-5C4D5866DFF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A976694-8F53-AA45-C179-3B1B96FDCA8D}"/>
              </a:ext>
            </a:extLst>
          </p:cNvPr>
          <p:cNvSpPr>
            <a:spLocks noGrp="1" noChangeArrowheads="1"/>
          </p:cNvSpPr>
          <p:nvPr>
            <p:ph type="sldNum" sz="quarter" idx="12"/>
          </p:nvPr>
        </p:nvSpPr>
        <p:spPr>
          <a:ln/>
        </p:spPr>
        <p:txBody>
          <a:bodyPr/>
          <a:lstStyle>
            <a:lvl1pPr>
              <a:defRPr/>
            </a:lvl1pPr>
          </a:lstStyle>
          <a:p>
            <a:pPr>
              <a:defRPr/>
            </a:pPr>
            <a:fld id="{3632D8D3-0E52-CE4F-9EE3-79C899265057}" type="slidenum">
              <a:rPr lang="en-US" altLang="en-US"/>
              <a:pPr>
                <a:defRPr/>
              </a:pPr>
              <a:t>‹#›</a:t>
            </a:fld>
            <a:endParaRPr lang="en-US" altLang="en-US"/>
          </a:p>
        </p:txBody>
      </p:sp>
    </p:spTree>
    <p:extLst>
      <p:ext uri="{BB962C8B-B14F-4D97-AF65-F5344CB8AC3E}">
        <p14:creationId xmlns:p14="http://schemas.microsoft.com/office/powerpoint/2010/main" val="37107309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55F8A2F-2180-27CF-59B1-3CB9BC6F63E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3BEA06-376E-AD28-7501-18C4B8AFC90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EE336A2-043D-D285-226D-B6261BF7F51F}"/>
              </a:ext>
            </a:extLst>
          </p:cNvPr>
          <p:cNvSpPr>
            <a:spLocks noGrp="1" noChangeArrowheads="1"/>
          </p:cNvSpPr>
          <p:nvPr>
            <p:ph type="sldNum" sz="quarter" idx="12"/>
          </p:nvPr>
        </p:nvSpPr>
        <p:spPr>
          <a:ln/>
        </p:spPr>
        <p:txBody>
          <a:bodyPr/>
          <a:lstStyle>
            <a:lvl1pPr>
              <a:defRPr/>
            </a:lvl1pPr>
          </a:lstStyle>
          <a:p>
            <a:pPr>
              <a:defRPr/>
            </a:pPr>
            <a:fld id="{3BA3A498-9B22-CD41-AB55-E9A40E28114A}" type="slidenum">
              <a:rPr lang="en-US" altLang="en-US"/>
              <a:pPr>
                <a:defRPr/>
              </a:pPr>
              <a:t>‹#›</a:t>
            </a:fld>
            <a:endParaRPr lang="en-US" altLang="en-US"/>
          </a:p>
        </p:txBody>
      </p:sp>
    </p:spTree>
    <p:extLst>
      <p:ext uri="{BB962C8B-B14F-4D97-AF65-F5344CB8AC3E}">
        <p14:creationId xmlns:p14="http://schemas.microsoft.com/office/powerpoint/2010/main" val="28577497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0B8F67D-CD5F-AA61-F3B0-B31941CDAD1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A228423-1FF7-E3E8-C4FF-22C15E0773E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26835EE2-6B95-AE35-F286-981F3E704263}"/>
              </a:ext>
            </a:extLst>
          </p:cNvPr>
          <p:cNvSpPr>
            <a:spLocks noGrp="1" noChangeArrowheads="1"/>
          </p:cNvSpPr>
          <p:nvPr>
            <p:ph type="sldNum" sz="quarter" idx="12"/>
          </p:nvPr>
        </p:nvSpPr>
        <p:spPr>
          <a:ln/>
        </p:spPr>
        <p:txBody>
          <a:bodyPr/>
          <a:lstStyle>
            <a:lvl1pPr>
              <a:defRPr/>
            </a:lvl1pPr>
          </a:lstStyle>
          <a:p>
            <a:pPr>
              <a:defRPr/>
            </a:pPr>
            <a:fld id="{B1C55B34-0895-3346-B724-293BA7464189}" type="slidenum">
              <a:rPr lang="en-US" altLang="en-US"/>
              <a:pPr>
                <a:defRPr/>
              </a:pPr>
              <a:t>‹#›</a:t>
            </a:fld>
            <a:endParaRPr lang="en-US" altLang="en-US"/>
          </a:p>
        </p:txBody>
      </p:sp>
    </p:spTree>
    <p:extLst>
      <p:ext uri="{BB962C8B-B14F-4D97-AF65-F5344CB8AC3E}">
        <p14:creationId xmlns:p14="http://schemas.microsoft.com/office/powerpoint/2010/main" val="22765176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F2F667D-BD39-AC51-06A2-006818B2F27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B7D2315-DABE-71D7-0C9D-9BB14B5C5CC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2C3817EA-0803-3244-115F-F4E640A435C6}"/>
              </a:ext>
            </a:extLst>
          </p:cNvPr>
          <p:cNvSpPr>
            <a:spLocks noGrp="1" noChangeArrowheads="1"/>
          </p:cNvSpPr>
          <p:nvPr>
            <p:ph type="sldNum" sz="quarter" idx="12"/>
          </p:nvPr>
        </p:nvSpPr>
        <p:spPr>
          <a:ln/>
        </p:spPr>
        <p:txBody>
          <a:bodyPr/>
          <a:lstStyle>
            <a:lvl1pPr>
              <a:defRPr/>
            </a:lvl1pPr>
          </a:lstStyle>
          <a:p>
            <a:pPr>
              <a:defRPr/>
            </a:pPr>
            <a:fld id="{80193250-0089-F849-8BF2-3FE5098DE2A3}" type="slidenum">
              <a:rPr lang="en-US" altLang="en-US"/>
              <a:pPr>
                <a:defRPr/>
              </a:pPr>
              <a:t>‹#›</a:t>
            </a:fld>
            <a:endParaRPr lang="en-US" altLang="en-US"/>
          </a:p>
        </p:txBody>
      </p:sp>
    </p:spTree>
    <p:extLst>
      <p:ext uri="{BB962C8B-B14F-4D97-AF65-F5344CB8AC3E}">
        <p14:creationId xmlns:p14="http://schemas.microsoft.com/office/powerpoint/2010/main" val="41826265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719A152-242E-729D-6412-1E7E8CE9555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372D4DF-00F7-E6F7-CFB3-65A30930B65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5E3E96A1-395E-A89C-A1C1-A14526AE2B33}"/>
              </a:ext>
            </a:extLst>
          </p:cNvPr>
          <p:cNvSpPr>
            <a:spLocks noGrp="1" noChangeArrowheads="1"/>
          </p:cNvSpPr>
          <p:nvPr>
            <p:ph type="sldNum" sz="quarter" idx="12"/>
          </p:nvPr>
        </p:nvSpPr>
        <p:spPr>
          <a:ln/>
        </p:spPr>
        <p:txBody>
          <a:bodyPr/>
          <a:lstStyle>
            <a:lvl1pPr>
              <a:defRPr/>
            </a:lvl1pPr>
          </a:lstStyle>
          <a:p>
            <a:pPr>
              <a:defRPr/>
            </a:pPr>
            <a:fld id="{F9FE1C9A-7187-9D4B-A74D-F5DDFB9BA618}" type="slidenum">
              <a:rPr lang="en-US" altLang="en-US"/>
              <a:pPr>
                <a:defRPr/>
              </a:pPr>
              <a:t>‹#›</a:t>
            </a:fld>
            <a:endParaRPr lang="en-US" altLang="en-US"/>
          </a:p>
        </p:txBody>
      </p:sp>
    </p:spTree>
    <p:extLst>
      <p:ext uri="{BB962C8B-B14F-4D97-AF65-F5344CB8AC3E}">
        <p14:creationId xmlns:p14="http://schemas.microsoft.com/office/powerpoint/2010/main" val="4247894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7FCD2F6-6599-25E1-2D68-2ECAD7E536E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E969881-05AB-3B48-6468-F285A0DA5A6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3EBBFEE7-0C88-94C3-F0E5-8E24A539472E}"/>
              </a:ext>
            </a:extLst>
          </p:cNvPr>
          <p:cNvSpPr>
            <a:spLocks noGrp="1" noChangeArrowheads="1"/>
          </p:cNvSpPr>
          <p:nvPr>
            <p:ph type="sldNum" sz="quarter" idx="12"/>
          </p:nvPr>
        </p:nvSpPr>
        <p:spPr>
          <a:ln/>
        </p:spPr>
        <p:txBody>
          <a:bodyPr/>
          <a:lstStyle>
            <a:lvl1pPr>
              <a:defRPr/>
            </a:lvl1pPr>
          </a:lstStyle>
          <a:p>
            <a:pPr>
              <a:defRPr/>
            </a:pPr>
            <a:fld id="{3A78576A-1E28-D742-A665-E16ABB39475D}" type="slidenum">
              <a:rPr lang="en-US" altLang="en-US"/>
              <a:pPr>
                <a:defRPr/>
              </a:pPr>
              <a:t>‹#›</a:t>
            </a:fld>
            <a:endParaRPr lang="en-US" altLang="en-US"/>
          </a:p>
        </p:txBody>
      </p:sp>
    </p:spTree>
    <p:extLst>
      <p:ext uri="{BB962C8B-B14F-4D97-AF65-F5344CB8AC3E}">
        <p14:creationId xmlns:p14="http://schemas.microsoft.com/office/powerpoint/2010/main" val="1443576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3A31D89-ABEA-CC01-9454-324ADF4971C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1A094D1-7D20-E065-2936-56DEDDAEF8D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A76A41B0-9FD1-0166-4F44-3CA2EC5F7E43}"/>
              </a:ext>
            </a:extLst>
          </p:cNvPr>
          <p:cNvSpPr>
            <a:spLocks noGrp="1" noChangeArrowheads="1"/>
          </p:cNvSpPr>
          <p:nvPr>
            <p:ph type="sldNum" sz="quarter" idx="12"/>
          </p:nvPr>
        </p:nvSpPr>
        <p:spPr>
          <a:ln/>
        </p:spPr>
        <p:txBody>
          <a:bodyPr/>
          <a:lstStyle>
            <a:lvl1pPr>
              <a:defRPr/>
            </a:lvl1pPr>
          </a:lstStyle>
          <a:p>
            <a:pPr>
              <a:defRPr/>
            </a:pPr>
            <a:fld id="{87D565EE-99E5-3A42-8FD3-6A7FCC33CA47}" type="slidenum">
              <a:rPr lang="en-US" altLang="en-US"/>
              <a:pPr>
                <a:defRPr/>
              </a:pPr>
              <a:t>‹#›</a:t>
            </a:fld>
            <a:endParaRPr lang="en-US" altLang="en-US"/>
          </a:p>
        </p:txBody>
      </p:sp>
    </p:spTree>
    <p:extLst>
      <p:ext uri="{BB962C8B-B14F-4D97-AF65-F5344CB8AC3E}">
        <p14:creationId xmlns:p14="http://schemas.microsoft.com/office/powerpoint/2010/main" val="7378139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F8A4896-AF45-63E7-2B4F-461DDF59953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7ADFB45-E8D5-2CFE-5109-9DEA1A35AA2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A9C7B4BB-6350-B88E-1E18-4D15586D2EB9}"/>
              </a:ext>
            </a:extLst>
          </p:cNvPr>
          <p:cNvSpPr>
            <a:spLocks noGrp="1" noChangeArrowheads="1"/>
          </p:cNvSpPr>
          <p:nvPr>
            <p:ph type="sldNum" sz="quarter" idx="12"/>
          </p:nvPr>
        </p:nvSpPr>
        <p:spPr>
          <a:ln/>
        </p:spPr>
        <p:txBody>
          <a:bodyPr/>
          <a:lstStyle>
            <a:lvl1pPr>
              <a:defRPr/>
            </a:lvl1pPr>
          </a:lstStyle>
          <a:p>
            <a:pPr>
              <a:defRPr/>
            </a:pPr>
            <a:fld id="{11A20330-9881-564E-A814-C561C64F0175}" type="slidenum">
              <a:rPr lang="en-US" altLang="en-US"/>
              <a:pPr>
                <a:defRPr/>
              </a:pPr>
              <a:t>‹#›</a:t>
            </a:fld>
            <a:endParaRPr lang="en-US" altLang="en-US"/>
          </a:p>
        </p:txBody>
      </p:sp>
    </p:spTree>
    <p:extLst>
      <p:ext uri="{BB962C8B-B14F-4D97-AF65-F5344CB8AC3E}">
        <p14:creationId xmlns:p14="http://schemas.microsoft.com/office/powerpoint/2010/main" val="25687796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2732ADB-54F1-8323-975F-F4D170981F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89FB374-7B04-8301-4258-FE7CD7DA6FB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9F65D56-95F3-FF3A-B253-563D8A8E0CFD}"/>
              </a:ext>
            </a:extLst>
          </p:cNvPr>
          <p:cNvSpPr>
            <a:spLocks noGrp="1" noChangeArrowheads="1"/>
          </p:cNvSpPr>
          <p:nvPr>
            <p:ph type="sldNum" sz="quarter" idx="12"/>
          </p:nvPr>
        </p:nvSpPr>
        <p:spPr>
          <a:ln/>
        </p:spPr>
        <p:txBody>
          <a:bodyPr/>
          <a:lstStyle>
            <a:lvl1pPr>
              <a:defRPr/>
            </a:lvl1pPr>
          </a:lstStyle>
          <a:p>
            <a:pPr>
              <a:defRPr/>
            </a:pPr>
            <a:fld id="{5AFD36B1-7FB3-F347-B4E5-5A9381652ED6}" type="slidenum">
              <a:rPr lang="en-US" altLang="en-US"/>
              <a:pPr>
                <a:defRPr/>
              </a:pPr>
              <a:t>‹#›</a:t>
            </a:fld>
            <a:endParaRPr lang="en-US" altLang="en-US"/>
          </a:p>
        </p:txBody>
      </p:sp>
    </p:spTree>
    <p:extLst>
      <p:ext uri="{BB962C8B-B14F-4D97-AF65-F5344CB8AC3E}">
        <p14:creationId xmlns:p14="http://schemas.microsoft.com/office/powerpoint/2010/main" val="28936472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DB0D654-FE6B-9FC5-6272-E691713DE2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501467-E382-28C6-F025-9A2862E044C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DC9BA53-E328-C9D5-8C48-5E364AEBD40D}"/>
              </a:ext>
            </a:extLst>
          </p:cNvPr>
          <p:cNvSpPr>
            <a:spLocks noGrp="1" noChangeArrowheads="1"/>
          </p:cNvSpPr>
          <p:nvPr>
            <p:ph type="sldNum" sz="quarter" idx="12"/>
          </p:nvPr>
        </p:nvSpPr>
        <p:spPr>
          <a:ln/>
        </p:spPr>
        <p:txBody>
          <a:bodyPr/>
          <a:lstStyle>
            <a:lvl1pPr>
              <a:defRPr/>
            </a:lvl1pPr>
          </a:lstStyle>
          <a:p>
            <a:pPr>
              <a:defRPr/>
            </a:pPr>
            <a:fld id="{286B80AF-7DC9-D04A-B148-91D9465B5FD9}" type="slidenum">
              <a:rPr lang="en-US" altLang="en-US"/>
              <a:pPr>
                <a:defRPr/>
              </a:pPr>
              <a:t>‹#›</a:t>
            </a:fld>
            <a:endParaRPr lang="en-US" altLang="en-US"/>
          </a:p>
        </p:txBody>
      </p:sp>
    </p:spTree>
    <p:extLst>
      <p:ext uri="{BB962C8B-B14F-4D97-AF65-F5344CB8AC3E}">
        <p14:creationId xmlns:p14="http://schemas.microsoft.com/office/powerpoint/2010/main" val="241810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CF0A844-ADA5-AF39-71D7-8061AC4BCBC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25B6205-1401-066C-4019-EC434DFA89B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550EF44-D808-F2EB-5DC4-29CE13324D6E}"/>
              </a:ext>
            </a:extLst>
          </p:cNvPr>
          <p:cNvSpPr>
            <a:spLocks noGrp="1" noChangeArrowheads="1"/>
          </p:cNvSpPr>
          <p:nvPr>
            <p:ph type="sldNum" sz="quarter" idx="12"/>
          </p:nvPr>
        </p:nvSpPr>
        <p:spPr>
          <a:ln/>
        </p:spPr>
        <p:txBody>
          <a:bodyPr/>
          <a:lstStyle>
            <a:lvl1pPr>
              <a:defRPr/>
            </a:lvl1pPr>
          </a:lstStyle>
          <a:p>
            <a:pPr>
              <a:defRPr/>
            </a:pPr>
            <a:fld id="{EF11C230-F0D9-F94F-877B-0823792B92EA}" type="slidenum">
              <a:rPr lang="en-US" altLang="en-US"/>
              <a:pPr>
                <a:defRPr/>
              </a:pPr>
              <a:t>‹#›</a:t>
            </a:fld>
            <a:endParaRPr lang="en-US" altLang="en-US"/>
          </a:p>
        </p:txBody>
      </p:sp>
    </p:spTree>
    <p:extLst>
      <p:ext uri="{BB962C8B-B14F-4D97-AF65-F5344CB8AC3E}">
        <p14:creationId xmlns:p14="http://schemas.microsoft.com/office/powerpoint/2010/main" val="6731272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6D85812-E709-C4DE-6BEC-6A38F907A0E0}"/>
              </a:ext>
            </a:extLst>
          </p:cNvPr>
          <p:cNvSpPr>
            <a:spLocks noGrp="1" noChangeArrowheads="1"/>
          </p:cNvSpPr>
          <p:nvPr>
            <p:ph type="dt" sz="half" idx="10"/>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endParaRPr lang="en-US"/>
          </a:p>
        </p:txBody>
      </p:sp>
      <p:sp>
        <p:nvSpPr>
          <p:cNvPr id="5" name="Rectangle 5">
            <a:extLst>
              <a:ext uri="{FF2B5EF4-FFF2-40B4-BE49-F238E27FC236}">
                <a16:creationId xmlns:a16="http://schemas.microsoft.com/office/drawing/2014/main" id="{FF1A88A8-5A29-1564-8681-F27931068DC2}"/>
              </a:ext>
            </a:extLst>
          </p:cNvPr>
          <p:cNvSpPr>
            <a:spLocks noGrp="1" noChangeArrowheads="1"/>
          </p:cNvSpPr>
          <p:nvPr>
            <p:ph type="ftr" sz="quarter" idx="11"/>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r>
              <a:rPr lang="en-US"/>
              <a:t>Planetary Sciences</a:t>
            </a:r>
          </a:p>
        </p:txBody>
      </p:sp>
      <p:sp>
        <p:nvSpPr>
          <p:cNvPr id="6" name="Rectangle 6">
            <a:extLst>
              <a:ext uri="{FF2B5EF4-FFF2-40B4-BE49-F238E27FC236}">
                <a16:creationId xmlns:a16="http://schemas.microsoft.com/office/drawing/2014/main" id="{41F34FC0-B667-C60A-3942-D97DEBFA04AA}"/>
              </a:ext>
            </a:extLst>
          </p:cNvPr>
          <p:cNvSpPr>
            <a:spLocks noGrp="1" noChangeArrowheads="1"/>
          </p:cNvSpPr>
          <p:nvPr>
            <p:ph type="sldNum" sz="quarter" idx="12"/>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fld id="{963C7E46-ADC4-714A-93E8-CB941D0E8789}" type="slidenum">
              <a:rPr lang="en-US"/>
              <a:pPr>
                <a:defRPr/>
              </a:pPr>
              <a:t>‹#›</a:t>
            </a:fld>
            <a:endParaRPr lang="en-US"/>
          </a:p>
        </p:txBody>
      </p:sp>
    </p:spTree>
    <p:extLst>
      <p:ext uri="{BB962C8B-B14F-4D97-AF65-F5344CB8AC3E}">
        <p14:creationId xmlns:p14="http://schemas.microsoft.com/office/powerpoint/2010/main" val="35795830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2176016-8BF6-D681-BDB5-AF1CCB39326F}"/>
              </a:ext>
            </a:extLst>
          </p:cNvPr>
          <p:cNvSpPr>
            <a:spLocks noGrp="1" noChangeArrowheads="1"/>
          </p:cNvSpPr>
          <p:nvPr>
            <p:ph type="dt" sz="half" idx="10"/>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endParaRPr lang="en-US"/>
          </a:p>
        </p:txBody>
      </p:sp>
      <p:sp>
        <p:nvSpPr>
          <p:cNvPr id="5" name="Rectangle 5">
            <a:extLst>
              <a:ext uri="{FF2B5EF4-FFF2-40B4-BE49-F238E27FC236}">
                <a16:creationId xmlns:a16="http://schemas.microsoft.com/office/drawing/2014/main" id="{6282DFAE-E862-8C6A-74E2-9F80DB13B022}"/>
              </a:ext>
            </a:extLst>
          </p:cNvPr>
          <p:cNvSpPr>
            <a:spLocks noGrp="1" noChangeArrowheads="1"/>
          </p:cNvSpPr>
          <p:nvPr>
            <p:ph type="ftr" sz="quarter" idx="11"/>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r>
              <a:rPr lang="en-US"/>
              <a:t>Planetary Sciences</a:t>
            </a:r>
          </a:p>
        </p:txBody>
      </p:sp>
      <p:sp>
        <p:nvSpPr>
          <p:cNvPr id="6" name="Rectangle 6">
            <a:extLst>
              <a:ext uri="{FF2B5EF4-FFF2-40B4-BE49-F238E27FC236}">
                <a16:creationId xmlns:a16="http://schemas.microsoft.com/office/drawing/2014/main" id="{1E51D65F-759F-8630-998E-E9C83EC59D19}"/>
              </a:ext>
            </a:extLst>
          </p:cNvPr>
          <p:cNvSpPr>
            <a:spLocks noGrp="1" noChangeArrowheads="1"/>
          </p:cNvSpPr>
          <p:nvPr>
            <p:ph type="sldNum" sz="quarter" idx="12"/>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fld id="{B750265F-41C0-1746-8D84-6780547EF509}" type="slidenum">
              <a:rPr lang="en-US"/>
              <a:pPr>
                <a:defRPr/>
              </a:pPr>
              <a:t>‹#›</a:t>
            </a:fld>
            <a:endParaRPr lang="en-US"/>
          </a:p>
        </p:txBody>
      </p:sp>
    </p:spTree>
    <p:extLst>
      <p:ext uri="{BB962C8B-B14F-4D97-AF65-F5344CB8AC3E}">
        <p14:creationId xmlns:p14="http://schemas.microsoft.com/office/powerpoint/2010/main" val="2969880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0A58FB2-A44A-5129-EA71-A1752EAAF65B}"/>
              </a:ext>
            </a:extLst>
          </p:cNvPr>
          <p:cNvSpPr>
            <a:spLocks noGrp="1" noChangeArrowheads="1"/>
          </p:cNvSpPr>
          <p:nvPr>
            <p:ph type="dt" sz="half" idx="10"/>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endParaRPr lang="en-US"/>
          </a:p>
        </p:txBody>
      </p:sp>
      <p:sp>
        <p:nvSpPr>
          <p:cNvPr id="5" name="Rectangle 5">
            <a:extLst>
              <a:ext uri="{FF2B5EF4-FFF2-40B4-BE49-F238E27FC236}">
                <a16:creationId xmlns:a16="http://schemas.microsoft.com/office/drawing/2014/main" id="{519126F6-A832-B969-4E30-E2F75AA57526}"/>
              </a:ext>
            </a:extLst>
          </p:cNvPr>
          <p:cNvSpPr>
            <a:spLocks noGrp="1" noChangeArrowheads="1"/>
          </p:cNvSpPr>
          <p:nvPr>
            <p:ph type="ftr" sz="quarter" idx="11"/>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r>
              <a:rPr lang="en-US"/>
              <a:t>Planetary Sciences</a:t>
            </a:r>
          </a:p>
        </p:txBody>
      </p:sp>
      <p:sp>
        <p:nvSpPr>
          <p:cNvPr id="6" name="Rectangle 6">
            <a:extLst>
              <a:ext uri="{FF2B5EF4-FFF2-40B4-BE49-F238E27FC236}">
                <a16:creationId xmlns:a16="http://schemas.microsoft.com/office/drawing/2014/main" id="{16A14F16-34B0-8DEC-9250-5C2258CDD085}"/>
              </a:ext>
            </a:extLst>
          </p:cNvPr>
          <p:cNvSpPr>
            <a:spLocks noGrp="1" noChangeArrowheads="1"/>
          </p:cNvSpPr>
          <p:nvPr>
            <p:ph type="sldNum" sz="quarter" idx="12"/>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fld id="{E944ADB9-C5C5-634C-9FC2-723D24F551E2}" type="slidenum">
              <a:rPr lang="en-US"/>
              <a:pPr>
                <a:defRPr/>
              </a:pPr>
              <a:t>‹#›</a:t>
            </a:fld>
            <a:endParaRPr lang="en-US"/>
          </a:p>
        </p:txBody>
      </p:sp>
    </p:spTree>
    <p:extLst>
      <p:ext uri="{BB962C8B-B14F-4D97-AF65-F5344CB8AC3E}">
        <p14:creationId xmlns:p14="http://schemas.microsoft.com/office/powerpoint/2010/main" val="18447510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BC601DD5-7FB8-A2D5-68B3-41113365A7A8}"/>
              </a:ext>
            </a:extLst>
          </p:cNvPr>
          <p:cNvSpPr>
            <a:spLocks noGrp="1" noChangeArrowheads="1"/>
          </p:cNvSpPr>
          <p:nvPr>
            <p:ph type="dt" sz="half" idx="10"/>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endParaRPr lang="en-US"/>
          </a:p>
        </p:txBody>
      </p:sp>
      <p:sp>
        <p:nvSpPr>
          <p:cNvPr id="6" name="Footer Placeholder 7">
            <a:extLst>
              <a:ext uri="{FF2B5EF4-FFF2-40B4-BE49-F238E27FC236}">
                <a16:creationId xmlns:a16="http://schemas.microsoft.com/office/drawing/2014/main" id="{AEDF1367-E2DB-FF2D-9CF2-BA634E87065E}"/>
              </a:ext>
            </a:extLst>
          </p:cNvPr>
          <p:cNvSpPr>
            <a:spLocks noGrp="1" noChangeArrowheads="1"/>
          </p:cNvSpPr>
          <p:nvPr>
            <p:ph type="ftr" sz="quarter" idx="11"/>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r>
              <a:rPr lang="en-US"/>
              <a:t>Planetary Sciences</a:t>
            </a:r>
          </a:p>
        </p:txBody>
      </p:sp>
      <p:sp>
        <p:nvSpPr>
          <p:cNvPr id="7" name="Slide Number Placeholder 8">
            <a:extLst>
              <a:ext uri="{FF2B5EF4-FFF2-40B4-BE49-F238E27FC236}">
                <a16:creationId xmlns:a16="http://schemas.microsoft.com/office/drawing/2014/main" id="{DACD2E30-72C4-F297-A4C6-4F2B2D2920FE}"/>
              </a:ext>
            </a:extLst>
          </p:cNvPr>
          <p:cNvSpPr>
            <a:spLocks noGrp="1" noChangeArrowheads="1"/>
          </p:cNvSpPr>
          <p:nvPr>
            <p:ph type="sldNum" sz="quarter" idx="12"/>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fld id="{66A827DF-3D62-F446-A524-4A1B63B3C1D0}" type="slidenum">
              <a:rPr lang="en-US"/>
              <a:pPr>
                <a:defRPr/>
              </a:pPr>
              <a:t>‹#›</a:t>
            </a:fld>
            <a:endParaRPr lang="en-US"/>
          </a:p>
        </p:txBody>
      </p:sp>
    </p:spTree>
    <p:extLst>
      <p:ext uri="{BB962C8B-B14F-4D97-AF65-F5344CB8AC3E}">
        <p14:creationId xmlns:p14="http://schemas.microsoft.com/office/powerpoint/2010/main" val="31549211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F0C7CEF-654F-490F-8A12-A4FC0B2FCC0B}"/>
              </a:ext>
            </a:extLst>
          </p:cNvPr>
          <p:cNvSpPr>
            <a:spLocks noGrp="1" noChangeArrowheads="1"/>
          </p:cNvSpPr>
          <p:nvPr>
            <p:ph type="dt" sz="half" idx="10"/>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endParaRPr lang="en-US"/>
          </a:p>
        </p:txBody>
      </p:sp>
      <p:sp>
        <p:nvSpPr>
          <p:cNvPr id="8" name="Rectangle 5">
            <a:extLst>
              <a:ext uri="{FF2B5EF4-FFF2-40B4-BE49-F238E27FC236}">
                <a16:creationId xmlns:a16="http://schemas.microsoft.com/office/drawing/2014/main" id="{FB8A0F1D-A165-E9B0-F56B-672570B26CC7}"/>
              </a:ext>
            </a:extLst>
          </p:cNvPr>
          <p:cNvSpPr>
            <a:spLocks noGrp="1" noChangeArrowheads="1"/>
          </p:cNvSpPr>
          <p:nvPr>
            <p:ph type="ftr" sz="quarter" idx="11"/>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r>
              <a:rPr lang="en-US"/>
              <a:t>Planetary Sciences</a:t>
            </a:r>
          </a:p>
        </p:txBody>
      </p:sp>
      <p:sp>
        <p:nvSpPr>
          <p:cNvPr id="9" name="Rectangle 6">
            <a:extLst>
              <a:ext uri="{FF2B5EF4-FFF2-40B4-BE49-F238E27FC236}">
                <a16:creationId xmlns:a16="http://schemas.microsoft.com/office/drawing/2014/main" id="{8C8B2D89-32D7-03D2-F70A-BD9552D33B56}"/>
              </a:ext>
            </a:extLst>
          </p:cNvPr>
          <p:cNvSpPr>
            <a:spLocks noGrp="1" noChangeArrowheads="1"/>
          </p:cNvSpPr>
          <p:nvPr>
            <p:ph type="sldNum" sz="quarter" idx="12"/>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fld id="{D824674A-A204-CE4C-9F14-25484D565BA0}" type="slidenum">
              <a:rPr lang="en-US"/>
              <a:pPr>
                <a:defRPr/>
              </a:pPr>
              <a:t>‹#›</a:t>
            </a:fld>
            <a:endParaRPr lang="en-US"/>
          </a:p>
        </p:txBody>
      </p:sp>
    </p:spTree>
    <p:extLst>
      <p:ext uri="{BB962C8B-B14F-4D97-AF65-F5344CB8AC3E}">
        <p14:creationId xmlns:p14="http://schemas.microsoft.com/office/powerpoint/2010/main" val="20350827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14AA2A2-5E51-C2B1-C00A-2BDD37B66825}"/>
              </a:ext>
            </a:extLst>
          </p:cNvPr>
          <p:cNvSpPr>
            <a:spLocks noGrp="1" noChangeArrowheads="1"/>
          </p:cNvSpPr>
          <p:nvPr>
            <p:ph type="dt" sz="half" idx="10"/>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endParaRPr lang="en-US"/>
          </a:p>
        </p:txBody>
      </p:sp>
      <p:sp>
        <p:nvSpPr>
          <p:cNvPr id="4" name="Rectangle 5">
            <a:extLst>
              <a:ext uri="{FF2B5EF4-FFF2-40B4-BE49-F238E27FC236}">
                <a16:creationId xmlns:a16="http://schemas.microsoft.com/office/drawing/2014/main" id="{06FB4F5D-6DB7-65A8-BA95-C494A5FF2CBA}"/>
              </a:ext>
            </a:extLst>
          </p:cNvPr>
          <p:cNvSpPr>
            <a:spLocks noGrp="1" noChangeArrowheads="1"/>
          </p:cNvSpPr>
          <p:nvPr>
            <p:ph type="ftr" sz="quarter" idx="11"/>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r>
              <a:rPr lang="en-US"/>
              <a:t>Planetary Sciences</a:t>
            </a:r>
          </a:p>
        </p:txBody>
      </p:sp>
      <p:sp>
        <p:nvSpPr>
          <p:cNvPr id="5" name="Rectangle 6">
            <a:extLst>
              <a:ext uri="{FF2B5EF4-FFF2-40B4-BE49-F238E27FC236}">
                <a16:creationId xmlns:a16="http://schemas.microsoft.com/office/drawing/2014/main" id="{74402EA5-4502-32AC-60BF-50C8BC2258BC}"/>
              </a:ext>
            </a:extLst>
          </p:cNvPr>
          <p:cNvSpPr>
            <a:spLocks noGrp="1" noChangeArrowheads="1"/>
          </p:cNvSpPr>
          <p:nvPr>
            <p:ph type="sldNum" sz="quarter" idx="12"/>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fld id="{6815DFCB-336C-3549-9777-DCCC4B920347}" type="slidenum">
              <a:rPr lang="en-US"/>
              <a:pPr>
                <a:defRPr/>
              </a:pPr>
              <a:t>‹#›</a:t>
            </a:fld>
            <a:endParaRPr lang="en-US"/>
          </a:p>
        </p:txBody>
      </p:sp>
    </p:spTree>
    <p:extLst>
      <p:ext uri="{BB962C8B-B14F-4D97-AF65-F5344CB8AC3E}">
        <p14:creationId xmlns:p14="http://schemas.microsoft.com/office/powerpoint/2010/main" val="22301804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8D632BB-8F7D-6094-356D-58E6D9BA3DF6}"/>
              </a:ext>
            </a:extLst>
          </p:cNvPr>
          <p:cNvSpPr>
            <a:spLocks noGrp="1" noChangeArrowheads="1"/>
          </p:cNvSpPr>
          <p:nvPr>
            <p:ph type="dt" sz="half" idx="10"/>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endParaRPr lang="en-US"/>
          </a:p>
        </p:txBody>
      </p:sp>
      <p:sp>
        <p:nvSpPr>
          <p:cNvPr id="3" name="Rectangle 5">
            <a:extLst>
              <a:ext uri="{FF2B5EF4-FFF2-40B4-BE49-F238E27FC236}">
                <a16:creationId xmlns:a16="http://schemas.microsoft.com/office/drawing/2014/main" id="{A2B8E380-2B5F-2266-A563-5C0FE8FDB885}"/>
              </a:ext>
            </a:extLst>
          </p:cNvPr>
          <p:cNvSpPr>
            <a:spLocks noGrp="1" noChangeArrowheads="1"/>
          </p:cNvSpPr>
          <p:nvPr>
            <p:ph type="ftr" sz="quarter" idx="11"/>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r>
              <a:rPr lang="en-US"/>
              <a:t>Planetary Sciences</a:t>
            </a:r>
          </a:p>
        </p:txBody>
      </p:sp>
      <p:sp>
        <p:nvSpPr>
          <p:cNvPr id="4" name="Rectangle 6">
            <a:extLst>
              <a:ext uri="{FF2B5EF4-FFF2-40B4-BE49-F238E27FC236}">
                <a16:creationId xmlns:a16="http://schemas.microsoft.com/office/drawing/2014/main" id="{BE07A7FB-31DA-E6AF-86A0-67EEE8DDD994}"/>
              </a:ext>
            </a:extLst>
          </p:cNvPr>
          <p:cNvSpPr>
            <a:spLocks noGrp="1" noChangeArrowheads="1"/>
          </p:cNvSpPr>
          <p:nvPr>
            <p:ph type="sldNum" sz="quarter" idx="12"/>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fld id="{D2D1118D-B4D3-5143-9968-816CC848E1D9}" type="slidenum">
              <a:rPr lang="en-US"/>
              <a:pPr>
                <a:defRPr/>
              </a:pPr>
              <a:t>‹#›</a:t>
            </a:fld>
            <a:endParaRPr lang="en-US"/>
          </a:p>
        </p:txBody>
      </p:sp>
    </p:spTree>
    <p:extLst>
      <p:ext uri="{BB962C8B-B14F-4D97-AF65-F5344CB8AC3E}">
        <p14:creationId xmlns:p14="http://schemas.microsoft.com/office/powerpoint/2010/main" val="29202842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6">
            <a:extLst>
              <a:ext uri="{FF2B5EF4-FFF2-40B4-BE49-F238E27FC236}">
                <a16:creationId xmlns:a16="http://schemas.microsoft.com/office/drawing/2014/main" id="{0208AEE9-65C4-6832-05C0-4AF7D8D0F3DB}"/>
              </a:ext>
            </a:extLst>
          </p:cNvPr>
          <p:cNvSpPr>
            <a:spLocks noGrp="1" noChangeArrowheads="1"/>
          </p:cNvSpPr>
          <p:nvPr>
            <p:ph type="dt" sz="half" idx="10"/>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endParaRPr lang="en-US"/>
          </a:p>
        </p:txBody>
      </p:sp>
      <p:sp>
        <p:nvSpPr>
          <p:cNvPr id="6" name="Footer Placeholder 7">
            <a:extLst>
              <a:ext uri="{FF2B5EF4-FFF2-40B4-BE49-F238E27FC236}">
                <a16:creationId xmlns:a16="http://schemas.microsoft.com/office/drawing/2014/main" id="{807C8E94-E75C-AFB5-60B8-D78CB0465C2E}"/>
              </a:ext>
            </a:extLst>
          </p:cNvPr>
          <p:cNvSpPr>
            <a:spLocks noGrp="1" noChangeArrowheads="1"/>
          </p:cNvSpPr>
          <p:nvPr>
            <p:ph type="ftr" sz="quarter" idx="11"/>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r>
              <a:rPr lang="en-US"/>
              <a:t>Planetary Sciences</a:t>
            </a:r>
          </a:p>
        </p:txBody>
      </p:sp>
      <p:sp>
        <p:nvSpPr>
          <p:cNvPr id="7" name="Slide Number Placeholder 8">
            <a:extLst>
              <a:ext uri="{FF2B5EF4-FFF2-40B4-BE49-F238E27FC236}">
                <a16:creationId xmlns:a16="http://schemas.microsoft.com/office/drawing/2014/main" id="{63A7634C-26AC-86CD-30F1-E885D8B025D1}"/>
              </a:ext>
            </a:extLst>
          </p:cNvPr>
          <p:cNvSpPr>
            <a:spLocks noGrp="1" noChangeArrowheads="1"/>
          </p:cNvSpPr>
          <p:nvPr>
            <p:ph type="sldNum" sz="quarter" idx="12"/>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fld id="{C725DCBA-4600-E04D-AD4B-BB0445171003}" type="slidenum">
              <a:rPr lang="en-US"/>
              <a:pPr>
                <a:defRPr/>
              </a:pPr>
              <a:t>‹#›</a:t>
            </a:fld>
            <a:endParaRPr lang="en-US"/>
          </a:p>
        </p:txBody>
      </p:sp>
    </p:spTree>
    <p:extLst>
      <p:ext uri="{BB962C8B-B14F-4D97-AF65-F5344CB8AC3E}">
        <p14:creationId xmlns:p14="http://schemas.microsoft.com/office/powerpoint/2010/main" val="2753015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6">
            <a:extLst>
              <a:ext uri="{FF2B5EF4-FFF2-40B4-BE49-F238E27FC236}">
                <a16:creationId xmlns:a16="http://schemas.microsoft.com/office/drawing/2014/main" id="{1D54C341-B336-D7BF-5837-FC42ACD9E446}"/>
              </a:ext>
            </a:extLst>
          </p:cNvPr>
          <p:cNvSpPr>
            <a:spLocks noGrp="1" noChangeArrowheads="1"/>
          </p:cNvSpPr>
          <p:nvPr>
            <p:ph type="dt" sz="half" idx="10"/>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endParaRPr lang="en-US"/>
          </a:p>
        </p:txBody>
      </p:sp>
      <p:sp>
        <p:nvSpPr>
          <p:cNvPr id="6" name="Footer Placeholder 7">
            <a:extLst>
              <a:ext uri="{FF2B5EF4-FFF2-40B4-BE49-F238E27FC236}">
                <a16:creationId xmlns:a16="http://schemas.microsoft.com/office/drawing/2014/main" id="{AEEE17E4-F884-25DD-4213-39CB1E922AEB}"/>
              </a:ext>
            </a:extLst>
          </p:cNvPr>
          <p:cNvSpPr>
            <a:spLocks noGrp="1" noChangeArrowheads="1"/>
          </p:cNvSpPr>
          <p:nvPr>
            <p:ph type="ftr" sz="quarter" idx="11"/>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r>
              <a:rPr lang="en-US"/>
              <a:t>Planetary Sciences</a:t>
            </a:r>
          </a:p>
        </p:txBody>
      </p:sp>
      <p:sp>
        <p:nvSpPr>
          <p:cNvPr id="7" name="Slide Number Placeholder 8">
            <a:extLst>
              <a:ext uri="{FF2B5EF4-FFF2-40B4-BE49-F238E27FC236}">
                <a16:creationId xmlns:a16="http://schemas.microsoft.com/office/drawing/2014/main" id="{CAA499F1-3551-9C4D-EBEE-79D8EF013AB8}"/>
              </a:ext>
            </a:extLst>
          </p:cNvPr>
          <p:cNvSpPr>
            <a:spLocks noGrp="1" noChangeArrowheads="1"/>
          </p:cNvSpPr>
          <p:nvPr>
            <p:ph type="sldNum" sz="quarter" idx="12"/>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fld id="{4C28A02E-1527-A14A-B4E2-D9AAFDB84AB1}" type="slidenum">
              <a:rPr lang="en-US"/>
              <a:pPr>
                <a:defRPr/>
              </a:pPr>
              <a:t>‹#›</a:t>
            </a:fld>
            <a:endParaRPr lang="en-US"/>
          </a:p>
        </p:txBody>
      </p:sp>
    </p:spTree>
    <p:extLst>
      <p:ext uri="{BB962C8B-B14F-4D97-AF65-F5344CB8AC3E}">
        <p14:creationId xmlns:p14="http://schemas.microsoft.com/office/powerpoint/2010/main" val="39332864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73DB98D-3135-4656-C10E-66EC27A62DBF}"/>
              </a:ext>
            </a:extLst>
          </p:cNvPr>
          <p:cNvSpPr>
            <a:spLocks noGrp="1" noChangeArrowheads="1"/>
          </p:cNvSpPr>
          <p:nvPr>
            <p:ph type="dt" sz="half" idx="10"/>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endParaRPr lang="en-US"/>
          </a:p>
        </p:txBody>
      </p:sp>
      <p:sp>
        <p:nvSpPr>
          <p:cNvPr id="5" name="Rectangle 5">
            <a:extLst>
              <a:ext uri="{FF2B5EF4-FFF2-40B4-BE49-F238E27FC236}">
                <a16:creationId xmlns:a16="http://schemas.microsoft.com/office/drawing/2014/main" id="{251A49EF-7925-9EDA-4381-5FFE20CAADAE}"/>
              </a:ext>
            </a:extLst>
          </p:cNvPr>
          <p:cNvSpPr>
            <a:spLocks noGrp="1" noChangeArrowheads="1"/>
          </p:cNvSpPr>
          <p:nvPr>
            <p:ph type="ftr" sz="quarter" idx="11"/>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r>
              <a:rPr lang="en-US"/>
              <a:t>Planetary Sciences</a:t>
            </a:r>
          </a:p>
        </p:txBody>
      </p:sp>
      <p:sp>
        <p:nvSpPr>
          <p:cNvPr id="6" name="Rectangle 6">
            <a:extLst>
              <a:ext uri="{FF2B5EF4-FFF2-40B4-BE49-F238E27FC236}">
                <a16:creationId xmlns:a16="http://schemas.microsoft.com/office/drawing/2014/main" id="{BA44D739-60F1-BE95-4E18-10BD3D814C1E}"/>
              </a:ext>
            </a:extLst>
          </p:cNvPr>
          <p:cNvSpPr>
            <a:spLocks noGrp="1" noChangeArrowheads="1"/>
          </p:cNvSpPr>
          <p:nvPr>
            <p:ph type="sldNum" sz="quarter" idx="12"/>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fld id="{8B7C9250-57A3-D446-971C-49A7BCF83F01}" type="slidenum">
              <a:rPr lang="en-US"/>
              <a:pPr>
                <a:defRPr/>
              </a:pPr>
              <a:t>‹#›</a:t>
            </a:fld>
            <a:endParaRPr lang="en-US"/>
          </a:p>
        </p:txBody>
      </p:sp>
    </p:spTree>
    <p:extLst>
      <p:ext uri="{BB962C8B-B14F-4D97-AF65-F5344CB8AC3E}">
        <p14:creationId xmlns:p14="http://schemas.microsoft.com/office/powerpoint/2010/main" val="1006796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A35C9E8-20C4-2AAE-BAAB-54AF52334DD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9143A48-AB94-20E8-F167-F24311ECF03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79E11A7F-37AE-C65A-F407-868DAC65D1C4}"/>
              </a:ext>
            </a:extLst>
          </p:cNvPr>
          <p:cNvSpPr>
            <a:spLocks noGrp="1" noChangeArrowheads="1"/>
          </p:cNvSpPr>
          <p:nvPr>
            <p:ph type="sldNum" sz="quarter" idx="12"/>
          </p:nvPr>
        </p:nvSpPr>
        <p:spPr>
          <a:ln/>
        </p:spPr>
        <p:txBody>
          <a:bodyPr/>
          <a:lstStyle>
            <a:lvl1pPr>
              <a:defRPr/>
            </a:lvl1pPr>
          </a:lstStyle>
          <a:p>
            <a:pPr>
              <a:defRPr/>
            </a:pPr>
            <a:fld id="{8B89338E-2813-0142-A4F3-5B8DB1E2851F}" type="slidenum">
              <a:rPr lang="en-US" altLang="en-US"/>
              <a:pPr>
                <a:defRPr/>
              </a:pPr>
              <a:t>‹#›</a:t>
            </a:fld>
            <a:endParaRPr lang="en-US" altLang="en-US"/>
          </a:p>
        </p:txBody>
      </p:sp>
    </p:spTree>
    <p:extLst>
      <p:ext uri="{BB962C8B-B14F-4D97-AF65-F5344CB8AC3E}">
        <p14:creationId xmlns:p14="http://schemas.microsoft.com/office/powerpoint/2010/main" val="42564301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4B1329E-7931-E1D6-F037-9D1545F13E33}"/>
              </a:ext>
            </a:extLst>
          </p:cNvPr>
          <p:cNvSpPr>
            <a:spLocks noGrp="1" noChangeArrowheads="1"/>
          </p:cNvSpPr>
          <p:nvPr>
            <p:ph type="dt" sz="half" idx="10"/>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endParaRPr lang="en-US"/>
          </a:p>
        </p:txBody>
      </p:sp>
      <p:sp>
        <p:nvSpPr>
          <p:cNvPr id="5" name="Rectangle 5">
            <a:extLst>
              <a:ext uri="{FF2B5EF4-FFF2-40B4-BE49-F238E27FC236}">
                <a16:creationId xmlns:a16="http://schemas.microsoft.com/office/drawing/2014/main" id="{2939A539-EC2C-5B5D-5831-9D62CFA58195}"/>
              </a:ext>
            </a:extLst>
          </p:cNvPr>
          <p:cNvSpPr>
            <a:spLocks noGrp="1" noChangeArrowheads="1"/>
          </p:cNvSpPr>
          <p:nvPr>
            <p:ph type="ftr" sz="quarter" idx="11"/>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r>
              <a:rPr lang="en-US"/>
              <a:t>Planetary Sciences</a:t>
            </a:r>
          </a:p>
        </p:txBody>
      </p:sp>
      <p:sp>
        <p:nvSpPr>
          <p:cNvPr id="6" name="Rectangle 6">
            <a:extLst>
              <a:ext uri="{FF2B5EF4-FFF2-40B4-BE49-F238E27FC236}">
                <a16:creationId xmlns:a16="http://schemas.microsoft.com/office/drawing/2014/main" id="{DA565E15-52CA-5CCF-14D3-F4603191E687}"/>
              </a:ext>
            </a:extLst>
          </p:cNvPr>
          <p:cNvSpPr>
            <a:spLocks noGrp="1" noChangeArrowheads="1"/>
          </p:cNvSpPr>
          <p:nvPr>
            <p:ph type="sldNum" sz="quarter" idx="12"/>
          </p:nvPr>
        </p:nvSpPr>
        <p:spPr/>
        <p:txBody>
          <a:bodyPr/>
          <a:lstStyle>
            <a:lvl1pPr>
              <a:defRPr baseline="-25000">
                <a:latin typeface="Times New Roman" panose="02020603050405020304" pitchFamily="18" charset="0"/>
                <a:ea typeface="ＭＳ Ｐゴシック" panose="020B0600070205080204" pitchFamily="34" charset="-128"/>
                <a:cs typeface="+mn-cs"/>
              </a:defRPr>
            </a:lvl1pPr>
          </a:lstStyle>
          <a:p>
            <a:pPr>
              <a:defRPr/>
            </a:pPr>
            <a:fld id="{EA9EE9D3-BDA3-BD44-873B-5B6A9BD9C978}" type="slidenum">
              <a:rPr lang="en-US"/>
              <a:pPr>
                <a:defRPr/>
              </a:pPr>
              <a:t>‹#›</a:t>
            </a:fld>
            <a:endParaRPr lang="en-US"/>
          </a:p>
        </p:txBody>
      </p:sp>
    </p:spTree>
    <p:extLst>
      <p:ext uri="{BB962C8B-B14F-4D97-AF65-F5344CB8AC3E}">
        <p14:creationId xmlns:p14="http://schemas.microsoft.com/office/powerpoint/2010/main" val="34892409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429202F-896F-17F0-A7D2-CD351FA999A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8B11F7-425E-860E-E8B0-1AA3461C1B2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44E3EE9-200D-E46A-D8B4-E08D74A5CEAE}"/>
              </a:ext>
            </a:extLst>
          </p:cNvPr>
          <p:cNvSpPr>
            <a:spLocks noGrp="1" noChangeArrowheads="1"/>
          </p:cNvSpPr>
          <p:nvPr>
            <p:ph type="sldNum" sz="quarter" idx="12"/>
          </p:nvPr>
        </p:nvSpPr>
        <p:spPr>
          <a:ln/>
        </p:spPr>
        <p:txBody>
          <a:bodyPr/>
          <a:lstStyle>
            <a:lvl1pPr>
              <a:defRPr/>
            </a:lvl1pPr>
          </a:lstStyle>
          <a:p>
            <a:pPr>
              <a:defRPr/>
            </a:pPr>
            <a:fld id="{AAF7C9E0-4EDA-0245-AC60-C2A916B96437}" type="slidenum">
              <a:rPr lang="en-US" altLang="en-US"/>
              <a:pPr>
                <a:defRPr/>
              </a:pPr>
              <a:t>‹#›</a:t>
            </a:fld>
            <a:endParaRPr lang="en-US" altLang="en-US"/>
          </a:p>
        </p:txBody>
      </p:sp>
    </p:spTree>
    <p:extLst>
      <p:ext uri="{BB962C8B-B14F-4D97-AF65-F5344CB8AC3E}">
        <p14:creationId xmlns:p14="http://schemas.microsoft.com/office/powerpoint/2010/main" val="7354633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37252B-5F57-4195-6AF3-429BFEA51D0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7D0998-13A8-30B4-F791-3AEA403432C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8C2243F-53E6-8891-C64B-F95CC1D4DE72}"/>
              </a:ext>
            </a:extLst>
          </p:cNvPr>
          <p:cNvSpPr>
            <a:spLocks noGrp="1" noChangeArrowheads="1"/>
          </p:cNvSpPr>
          <p:nvPr>
            <p:ph type="sldNum" sz="quarter" idx="12"/>
          </p:nvPr>
        </p:nvSpPr>
        <p:spPr>
          <a:ln/>
        </p:spPr>
        <p:txBody>
          <a:bodyPr/>
          <a:lstStyle>
            <a:lvl1pPr>
              <a:defRPr/>
            </a:lvl1pPr>
          </a:lstStyle>
          <a:p>
            <a:pPr>
              <a:defRPr/>
            </a:pPr>
            <a:fld id="{5948111C-FEDC-4E4A-B7B1-1CEB94033C03}" type="slidenum">
              <a:rPr lang="en-US" altLang="en-US"/>
              <a:pPr>
                <a:defRPr/>
              </a:pPr>
              <a:t>‹#›</a:t>
            </a:fld>
            <a:endParaRPr lang="en-US" altLang="en-US"/>
          </a:p>
        </p:txBody>
      </p:sp>
    </p:spTree>
    <p:extLst>
      <p:ext uri="{BB962C8B-B14F-4D97-AF65-F5344CB8AC3E}">
        <p14:creationId xmlns:p14="http://schemas.microsoft.com/office/powerpoint/2010/main" val="21666798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637A477-4AF1-1551-3E48-E7C2937A31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F8742D5-DC62-BE89-00B5-33EFA1B9B01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480BE2F-5507-D14C-A597-7D96BE184DE3}"/>
              </a:ext>
            </a:extLst>
          </p:cNvPr>
          <p:cNvSpPr>
            <a:spLocks noGrp="1" noChangeArrowheads="1"/>
          </p:cNvSpPr>
          <p:nvPr>
            <p:ph type="sldNum" sz="quarter" idx="12"/>
          </p:nvPr>
        </p:nvSpPr>
        <p:spPr>
          <a:ln/>
        </p:spPr>
        <p:txBody>
          <a:bodyPr/>
          <a:lstStyle>
            <a:lvl1pPr>
              <a:defRPr/>
            </a:lvl1pPr>
          </a:lstStyle>
          <a:p>
            <a:pPr>
              <a:defRPr/>
            </a:pPr>
            <a:fld id="{299858A9-9D1E-0A46-9517-C5F8F893B359}" type="slidenum">
              <a:rPr lang="en-US" altLang="en-US"/>
              <a:pPr>
                <a:defRPr/>
              </a:pPr>
              <a:t>‹#›</a:t>
            </a:fld>
            <a:endParaRPr lang="en-US" altLang="en-US"/>
          </a:p>
        </p:txBody>
      </p:sp>
    </p:spTree>
    <p:extLst>
      <p:ext uri="{BB962C8B-B14F-4D97-AF65-F5344CB8AC3E}">
        <p14:creationId xmlns:p14="http://schemas.microsoft.com/office/powerpoint/2010/main" val="33371472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A07A793-200F-168B-77FF-389949AE6F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43CC985-7577-27E6-82B4-F36D047ECC1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BE1D0F38-70E4-717F-FBB1-74384FEE1541}"/>
              </a:ext>
            </a:extLst>
          </p:cNvPr>
          <p:cNvSpPr>
            <a:spLocks noGrp="1" noChangeArrowheads="1"/>
          </p:cNvSpPr>
          <p:nvPr>
            <p:ph type="sldNum" sz="quarter" idx="12"/>
          </p:nvPr>
        </p:nvSpPr>
        <p:spPr>
          <a:ln/>
        </p:spPr>
        <p:txBody>
          <a:bodyPr/>
          <a:lstStyle>
            <a:lvl1pPr>
              <a:defRPr/>
            </a:lvl1pPr>
          </a:lstStyle>
          <a:p>
            <a:pPr>
              <a:defRPr/>
            </a:pPr>
            <a:fld id="{F7DAD1CD-DB9C-5647-884C-515E84AB48D7}" type="slidenum">
              <a:rPr lang="en-US" altLang="en-US"/>
              <a:pPr>
                <a:defRPr/>
              </a:pPr>
              <a:t>‹#›</a:t>
            </a:fld>
            <a:endParaRPr lang="en-US" altLang="en-US"/>
          </a:p>
        </p:txBody>
      </p:sp>
    </p:spTree>
    <p:extLst>
      <p:ext uri="{BB962C8B-B14F-4D97-AF65-F5344CB8AC3E}">
        <p14:creationId xmlns:p14="http://schemas.microsoft.com/office/powerpoint/2010/main" val="40114401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2223796-BC6D-642F-A18C-0E73E224FBA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989A072-0B9A-DEDE-EF1E-CCB12AAF0E5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5B371095-A36B-01AE-2F4F-3DEC33F17582}"/>
              </a:ext>
            </a:extLst>
          </p:cNvPr>
          <p:cNvSpPr>
            <a:spLocks noGrp="1" noChangeArrowheads="1"/>
          </p:cNvSpPr>
          <p:nvPr>
            <p:ph type="sldNum" sz="quarter" idx="12"/>
          </p:nvPr>
        </p:nvSpPr>
        <p:spPr>
          <a:ln/>
        </p:spPr>
        <p:txBody>
          <a:bodyPr/>
          <a:lstStyle>
            <a:lvl1pPr>
              <a:defRPr/>
            </a:lvl1pPr>
          </a:lstStyle>
          <a:p>
            <a:pPr>
              <a:defRPr/>
            </a:pPr>
            <a:fld id="{E0A5F867-18E2-E147-B162-1765322C70E3}" type="slidenum">
              <a:rPr lang="en-US" altLang="en-US"/>
              <a:pPr>
                <a:defRPr/>
              </a:pPr>
              <a:t>‹#›</a:t>
            </a:fld>
            <a:endParaRPr lang="en-US" altLang="en-US"/>
          </a:p>
        </p:txBody>
      </p:sp>
    </p:spTree>
    <p:extLst>
      <p:ext uri="{BB962C8B-B14F-4D97-AF65-F5344CB8AC3E}">
        <p14:creationId xmlns:p14="http://schemas.microsoft.com/office/powerpoint/2010/main" val="10569565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EB01EE5-F74D-D06B-4682-AC1E18557F9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DBE433F-9070-488A-1356-BF10E16174A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0EE15CEE-E3F7-426F-6C03-C400D94C2578}"/>
              </a:ext>
            </a:extLst>
          </p:cNvPr>
          <p:cNvSpPr>
            <a:spLocks noGrp="1" noChangeArrowheads="1"/>
          </p:cNvSpPr>
          <p:nvPr>
            <p:ph type="sldNum" sz="quarter" idx="12"/>
          </p:nvPr>
        </p:nvSpPr>
        <p:spPr>
          <a:ln/>
        </p:spPr>
        <p:txBody>
          <a:bodyPr/>
          <a:lstStyle>
            <a:lvl1pPr>
              <a:defRPr/>
            </a:lvl1pPr>
          </a:lstStyle>
          <a:p>
            <a:pPr>
              <a:defRPr/>
            </a:pPr>
            <a:fld id="{C6E5F17E-A80E-0E4C-9214-E77FABD9C600}" type="slidenum">
              <a:rPr lang="en-US" altLang="en-US"/>
              <a:pPr>
                <a:defRPr/>
              </a:pPr>
              <a:t>‹#›</a:t>
            </a:fld>
            <a:endParaRPr lang="en-US" altLang="en-US"/>
          </a:p>
        </p:txBody>
      </p:sp>
    </p:spTree>
    <p:extLst>
      <p:ext uri="{BB962C8B-B14F-4D97-AF65-F5344CB8AC3E}">
        <p14:creationId xmlns:p14="http://schemas.microsoft.com/office/powerpoint/2010/main" val="32496383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6BA39A8-A8E4-84E9-B40F-523516993CB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551D9CC-14CA-8D14-8157-0D009CDD34C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3CA2B9B6-CEBE-1E77-F9F5-8CBB01EC0BC8}"/>
              </a:ext>
            </a:extLst>
          </p:cNvPr>
          <p:cNvSpPr>
            <a:spLocks noGrp="1" noChangeArrowheads="1"/>
          </p:cNvSpPr>
          <p:nvPr>
            <p:ph type="sldNum" sz="quarter" idx="12"/>
          </p:nvPr>
        </p:nvSpPr>
        <p:spPr>
          <a:ln/>
        </p:spPr>
        <p:txBody>
          <a:bodyPr/>
          <a:lstStyle>
            <a:lvl1pPr>
              <a:defRPr/>
            </a:lvl1pPr>
          </a:lstStyle>
          <a:p>
            <a:pPr>
              <a:defRPr/>
            </a:pPr>
            <a:fld id="{D1CB5D5A-354C-6B4E-8AB5-10D78247254C}" type="slidenum">
              <a:rPr lang="en-US" altLang="en-US"/>
              <a:pPr>
                <a:defRPr/>
              </a:pPr>
              <a:t>‹#›</a:t>
            </a:fld>
            <a:endParaRPr lang="en-US" altLang="en-US"/>
          </a:p>
        </p:txBody>
      </p:sp>
    </p:spTree>
    <p:extLst>
      <p:ext uri="{BB962C8B-B14F-4D97-AF65-F5344CB8AC3E}">
        <p14:creationId xmlns:p14="http://schemas.microsoft.com/office/powerpoint/2010/main" val="11691462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3589FCA-ABE9-F340-64A9-ABAEA0CFA68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C7EDA02-8E03-1B9C-3916-43903911B53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2F552F5F-18F0-1397-1FD2-05640334299C}"/>
              </a:ext>
            </a:extLst>
          </p:cNvPr>
          <p:cNvSpPr>
            <a:spLocks noGrp="1" noChangeArrowheads="1"/>
          </p:cNvSpPr>
          <p:nvPr>
            <p:ph type="sldNum" sz="quarter" idx="12"/>
          </p:nvPr>
        </p:nvSpPr>
        <p:spPr>
          <a:ln/>
        </p:spPr>
        <p:txBody>
          <a:bodyPr/>
          <a:lstStyle>
            <a:lvl1pPr>
              <a:defRPr/>
            </a:lvl1pPr>
          </a:lstStyle>
          <a:p>
            <a:pPr>
              <a:defRPr/>
            </a:pPr>
            <a:fld id="{BBF78251-841D-6F43-BA35-39957C29F42B}" type="slidenum">
              <a:rPr lang="en-US" altLang="en-US"/>
              <a:pPr>
                <a:defRPr/>
              </a:pPr>
              <a:t>‹#›</a:t>
            </a:fld>
            <a:endParaRPr lang="en-US" altLang="en-US"/>
          </a:p>
        </p:txBody>
      </p:sp>
    </p:spTree>
    <p:extLst>
      <p:ext uri="{BB962C8B-B14F-4D97-AF65-F5344CB8AC3E}">
        <p14:creationId xmlns:p14="http://schemas.microsoft.com/office/powerpoint/2010/main" val="28660603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D775095-6D54-7C2E-4074-F9E34190C25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EBBE6A4-7582-5FA2-4D19-748BAC68871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65F6AC80-2E6E-96FB-42D3-B7797E27EB1D}"/>
              </a:ext>
            </a:extLst>
          </p:cNvPr>
          <p:cNvSpPr>
            <a:spLocks noGrp="1" noChangeArrowheads="1"/>
          </p:cNvSpPr>
          <p:nvPr>
            <p:ph type="sldNum" sz="quarter" idx="12"/>
          </p:nvPr>
        </p:nvSpPr>
        <p:spPr>
          <a:ln/>
        </p:spPr>
        <p:txBody>
          <a:bodyPr/>
          <a:lstStyle>
            <a:lvl1pPr>
              <a:defRPr/>
            </a:lvl1pPr>
          </a:lstStyle>
          <a:p>
            <a:pPr>
              <a:defRPr/>
            </a:pPr>
            <a:fld id="{3CE4E1E3-9024-C24F-ACF1-2F3A5F10B135}" type="slidenum">
              <a:rPr lang="en-US" altLang="en-US"/>
              <a:pPr>
                <a:defRPr/>
              </a:pPr>
              <a:t>‹#›</a:t>
            </a:fld>
            <a:endParaRPr lang="en-US" altLang="en-US"/>
          </a:p>
        </p:txBody>
      </p:sp>
    </p:spTree>
    <p:extLst>
      <p:ext uri="{BB962C8B-B14F-4D97-AF65-F5344CB8AC3E}">
        <p14:creationId xmlns:p14="http://schemas.microsoft.com/office/powerpoint/2010/main" val="786876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0.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1.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2.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9.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303B14F-2F1F-C272-8443-A2A6CCEB8C0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C66A3EF-2850-843B-F873-B1288E2E32E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37078B9-FC69-AF35-7135-BD510AB7763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8FAD0805-C001-B619-EA6F-0C97FC498CF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F42CD15B-D413-A50D-CE46-11D6320A38F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E11A149-B7B2-1B40-A47D-1436FFA89E1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12" r:id="rId1"/>
    <p:sldLayoutId id="2147484713" r:id="rId2"/>
    <p:sldLayoutId id="2147484714" r:id="rId3"/>
    <p:sldLayoutId id="2147484715" r:id="rId4"/>
    <p:sldLayoutId id="2147484716" r:id="rId5"/>
    <p:sldLayoutId id="2147484717" r:id="rId6"/>
    <p:sldLayoutId id="2147484718" r:id="rId7"/>
    <p:sldLayoutId id="2147484719" r:id="rId8"/>
    <p:sldLayoutId id="2147484720" r:id="rId9"/>
    <p:sldLayoutId id="2147484721" r:id="rId10"/>
    <p:sldLayoutId id="2147484722"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537EBC11-F730-EFCD-6AA4-5057ABFC97D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1139" name="Rectangle 3">
            <a:extLst>
              <a:ext uri="{FF2B5EF4-FFF2-40B4-BE49-F238E27FC236}">
                <a16:creationId xmlns:a16="http://schemas.microsoft.com/office/drawing/2014/main" id="{B309DFD8-7C45-91A1-B03B-C26E5BB12F1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6FD15E2-C6D3-6DBC-8619-6AA8A1632EE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F09D9D86-837C-ADF3-3F5D-52CC014CE93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992A8AE3-8FFF-AF9D-7F8C-90522D579A9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Times New Roman" charset="0"/>
                <a:ea typeface="ＭＳ Ｐゴシック" charset="0"/>
                <a:cs typeface="ＭＳ Ｐゴシック" charset="0"/>
              </a:defRPr>
            </a:lvl1pPr>
          </a:lstStyle>
          <a:p>
            <a:pPr>
              <a:defRPr/>
            </a:pPr>
            <a:fld id="{5443B9A3-37F8-8840-BEAA-6E48DFF4FA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24" r:id="rId1"/>
    <p:sldLayoutId id="2147484825" r:id="rId2"/>
    <p:sldLayoutId id="2147484826" r:id="rId3"/>
    <p:sldLayoutId id="2147484827" r:id="rId4"/>
    <p:sldLayoutId id="2147484828" r:id="rId5"/>
    <p:sldLayoutId id="2147484829" r:id="rId6"/>
    <p:sldLayoutId id="2147484830" r:id="rId7"/>
    <p:sldLayoutId id="2147484831" r:id="rId8"/>
    <p:sldLayoutId id="2147484832" r:id="rId9"/>
    <p:sldLayoutId id="2147484833" r:id="rId10"/>
    <p:sldLayoutId id="2147484834"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C900EAA-7F63-0434-B412-9F76FC18983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1BCE5EA-81B8-2681-7E39-93FFF0BF104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15D807E-5731-79B1-ED19-7FC24C3B6C9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2412E8A4-3182-7261-5F53-562DB6499B0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072584B8-C19A-6182-CE34-4738F87A0EE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320805D7-0D82-7E45-B590-F5E236AA7FE8}" type="slidenum">
              <a:rPr lang="en-US" altLang="en-US"/>
              <a:pPr>
                <a:defRPr/>
              </a:pPr>
              <a:t>‹#›</a:t>
            </a:fld>
            <a:endParaRPr lang="en-US" altLang="en-US"/>
          </a:p>
        </p:txBody>
      </p:sp>
    </p:spTree>
    <p:extLst>
      <p:ext uri="{BB962C8B-B14F-4D97-AF65-F5344CB8AC3E}">
        <p14:creationId xmlns:p14="http://schemas.microsoft.com/office/powerpoint/2010/main" val="4092129936"/>
      </p:ext>
    </p:extLst>
  </p:cSld>
  <p:clrMap bg1="lt1" tx1="dk1" bg2="lt2" tx2="dk2" accent1="accent1" accent2="accent2" accent3="accent3" accent4="accent4" accent5="accent5" accent6="accent6" hlink="hlink" folHlink="folHlink"/>
  <p:sldLayoutIdLst>
    <p:sldLayoutId id="2147484836" r:id="rId1"/>
    <p:sldLayoutId id="2147484837" r:id="rId2"/>
    <p:sldLayoutId id="2147484838" r:id="rId3"/>
    <p:sldLayoutId id="2147484839" r:id="rId4"/>
    <p:sldLayoutId id="2147484840" r:id="rId5"/>
    <p:sldLayoutId id="2147484841" r:id="rId6"/>
    <p:sldLayoutId id="2147484842" r:id="rId7"/>
    <p:sldLayoutId id="2147484843" r:id="rId8"/>
    <p:sldLayoutId id="2147484844" r:id="rId9"/>
    <p:sldLayoutId id="2147484845" r:id="rId10"/>
    <p:sldLayoutId id="2147484846"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710A86F-585F-258E-565D-96F6009FA38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F1531C64-BB3F-B655-8E09-DBE027942BE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6ABEBED-728C-E6A4-9B5F-3FAF824CC30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93D2B00C-A41E-4F73-3F8A-7025832FC90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EBB5502B-37F0-38D0-F67D-8E5BC09A6E7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47AC1E2A-E0C7-E244-BF12-E86E069A3284}" type="slidenum">
              <a:rPr lang="en-US" altLang="en-US"/>
              <a:pPr>
                <a:defRPr/>
              </a:pPr>
              <a:t>‹#›</a:t>
            </a:fld>
            <a:endParaRPr lang="en-US" altLang="en-US"/>
          </a:p>
        </p:txBody>
      </p:sp>
    </p:spTree>
    <p:extLst>
      <p:ext uri="{BB962C8B-B14F-4D97-AF65-F5344CB8AC3E}">
        <p14:creationId xmlns:p14="http://schemas.microsoft.com/office/powerpoint/2010/main" val="1043814121"/>
      </p:ext>
    </p:extLst>
  </p:cSld>
  <p:clrMap bg1="lt1" tx1="dk1" bg2="lt2" tx2="dk2" accent1="accent1" accent2="accent2" accent3="accent3" accent4="accent4" accent5="accent5" accent6="accent6" hlink="hlink" folHlink="folHlink"/>
  <p:sldLayoutIdLst>
    <p:sldLayoutId id="2147484848" r:id="rId1"/>
    <p:sldLayoutId id="2147484849" r:id="rId2"/>
    <p:sldLayoutId id="2147484850" r:id="rId3"/>
    <p:sldLayoutId id="2147484851" r:id="rId4"/>
    <p:sldLayoutId id="2147484852" r:id="rId5"/>
    <p:sldLayoutId id="2147484853" r:id="rId6"/>
    <p:sldLayoutId id="2147484854" r:id="rId7"/>
    <p:sldLayoutId id="2147484855" r:id="rId8"/>
    <p:sldLayoutId id="2147484856" r:id="rId9"/>
    <p:sldLayoutId id="2147484857" r:id="rId10"/>
    <p:sldLayoutId id="2147484858"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lvl1pPr>
          </a:lstStyle>
          <a:p>
            <a:pPr fontAlgn="base">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vl1pPr>
          </a:lstStyle>
          <a:p>
            <a:pPr fontAlgn="base">
              <a:spcBef>
                <a:spcPct val="0"/>
              </a:spcBef>
              <a:spcAft>
                <a:spcPct val="0"/>
              </a:spcAft>
              <a:defRPr/>
            </a:pPr>
            <a:r>
              <a:rPr lang="en-US">
                <a:solidFill>
                  <a:srgbClr val="000000"/>
                </a:solidFill>
                <a:latin typeface="Times New Roman" charset="0"/>
                <a:ea typeface="ＭＳ Ｐゴシック" charset="0"/>
                <a:cs typeface="ＭＳ Ｐゴシック" charset="0"/>
              </a:rPr>
              <a:t>Planetary Sciences</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vl1pPr>
          </a:lstStyle>
          <a:p>
            <a:pPr fontAlgn="base">
              <a:spcBef>
                <a:spcPct val="0"/>
              </a:spcBef>
              <a:spcAft>
                <a:spcPct val="0"/>
              </a:spcAft>
              <a:defRPr/>
            </a:pPr>
            <a:fld id="{F8ABDB8C-46AA-D044-A2C2-F97555269948}" type="slidenum">
              <a:rPr lang="en-US">
                <a:solidFill>
                  <a:srgbClr val="000000"/>
                </a:solidFill>
                <a:latin typeface="Times New Roman" charset="0"/>
                <a:ea typeface="ＭＳ Ｐゴシック" charset="0"/>
                <a:cs typeface="ＭＳ Ｐゴシック" charset="0"/>
              </a:rPr>
              <a:pPr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51205319"/>
      </p:ext>
    </p:extLst>
  </p:cSld>
  <p:clrMap bg1="lt1" tx1="dk1" bg2="lt2" tx2="dk2" accent1="accent1" accent2="accent2" accent3="accent3" accent4="accent4" accent5="accent5" accent6="accent6" hlink="hlink" folHlink="folHlink"/>
  <p:sldLayoutIdLst>
    <p:sldLayoutId id="2147484860" r:id="rId1"/>
    <p:sldLayoutId id="2147484861" r:id="rId2"/>
    <p:sldLayoutId id="2147484862" r:id="rId3"/>
    <p:sldLayoutId id="2147484863" r:id="rId4"/>
    <p:sldLayoutId id="2147484864" r:id="rId5"/>
    <p:sldLayoutId id="2147484865" r:id="rId6"/>
    <p:sldLayoutId id="2147484866" r:id="rId7"/>
    <p:sldLayoutId id="2147484867" r:id="rId8"/>
    <p:sldLayoutId id="2147484868" r:id="rId9"/>
    <p:sldLayoutId id="2147484869" r:id="rId10"/>
    <p:sldLayoutId id="2147484870"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C2324E4-CE21-2D69-94D3-ACCCCA53CF6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F335002B-2086-3DBC-BFA1-A84E28539BE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1C6AECD-F7C0-4A94-3095-24C8878095E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B9E0DD8-DF4D-9D0A-F322-BC6C89C1070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873E8AD1-E5B1-526C-7C4A-89B2297C17D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597BEED-BA48-E948-A36E-52AEED0A38C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23" r:id="rId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1B035A55-8AD6-087B-D2B0-168AF2CD63E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3AE0A6CC-0E35-6604-E73C-14684C1133B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7ED42CA-D9E1-95AF-E58E-2D89C68C7F2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3EB39CE5-B7CE-C59B-98E1-BF52A04B703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1FFC7DA3-C9D4-70EC-108D-22AAB5F72AF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AB34A66-B9AF-1141-BFDC-6FFE84EA908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24" r:id="rId1"/>
  </p:sldLayoutIdLst>
  <p:hf hdr="0" dt="0"/>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219A0F69-AC3F-FFAD-C1AF-F45136D2CEA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9E85AC11-3F08-EBE4-59D7-F1497952DBB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562E836-5328-8D0B-91DC-98CBE9FC757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DA66B79D-56EA-0A5E-03AA-88118F05B80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6E5B0010-366E-48E2-77B2-7CACC7F91EF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246471B8-A9B6-6548-AFBE-401555CCC66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25" r:id="rId1"/>
    <p:sldLayoutId id="2147484726" r:id="rId2"/>
    <p:sldLayoutId id="2147484727" r:id="rId3"/>
    <p:sldLayoutId id="2147484728" r:id="rId4"/>
    <p:sldLayoutId id="2147484729" r:id="rId5"/>
    <p:sldLayoutId id="2147484730" r:id="rId6"/>
    <p:sldLayoutId id="2147484731" r:id="rId7"/>
    <p:sldLayoutId id="2147484732" r:id="rId8"/>
    <p:sldLayoutId id="2147484733" r:id="rId9"/>
    <p:sldLayoutId id="2147484734" r:id="rId10"/>
    <p:sldLayoutId id="2147484735"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ABD24842-1277-7692-FB10-9BDF04EB0D4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9699" name="Rectangle 3">
            <a:extLst>
              <a:ext uri="{FF2B5EF4-FFF2-40B4-BE49-F238E27FC236}">
                <a16:creationId xmlns:a16="http://schemas.microsoft.com/office/drawing/2014/main" id="{4FF094D0-6871-491B-92D5-C26F21B4195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4E4BE84-FB9A-3D47-1EB8-FB3D0627513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931DBB6E-5F76-6088-32BB-76F0A2357A0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8A314967-9CD5-1A4B-8766-9F6C309D1E3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9B207DE2-C02D-3649-8BD1-CEF3F5F0E97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36" r:id="rId1"/>
    <p:sldLayoutId id="2147484737" r:id="rId2"/>
    <p:sldLayoutId id="2147484738" r:id="rId3"/>
    <p:sldLayoutId id="2147484739" r:id="rId4"/>
    <p:sldLayoutId id="2147484740" r:id="rId5"/>
    <p:sldLayoutId id="2147484741" r:id="rId6"/>
    <p:sldLayoutId id="2147484742" r:id="rId7"/>
    <p:sldLayoutId id="2147484743" r:id="rId8"/>
    <p:sldLayoutId id="2147484744" r:id="rId9"/>
    <p:sldLayoutId id="2147484745" r:id="rId10"/>
    <p:sldLayoutId id="2147484746"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AC8E5EE-5912-A254-E5EE-FEA1C3284FD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987" name="Rectangle 3">
            <a:extLst>
              <a:ext uri="{FF2B5EF4-FFF2-40B4-BE49-F238E27FC236}">
                <a16:creationId xmlns:a16="http://schemas.microsoft.com/office/drawing/2014/main" id="{FFE0941F-D7DC-CA7E-37C0-33763633A19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3B9ABBC-DAD5-8CF2-8B5B-A374DD04F08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63420C82-23AC-A0CE-48BF-7DAE5F7F531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A0BB452D-A81A-8CAF-9A8A-BD3D848958D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0233B137-A37E-E44C-9A95-7DCC14AF3DB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3158E3F6-4CC9-DAA8-E3F0-95F0A6749B9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275" name="Rectangle 3">
            <a:extLst>
              <a:ext uri="{FF2B5EF4-FFF2-40B4-BE49-F238E27FC236}">
                <a16:creationId xmlns:a16="http://schemas.microsoft.com/office/drawing/2014/main" id="{E6B98C4A-37DB-15AF-487A-C84669E4FCD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7AA9FF3-D0B0-56A6-A6A4-89A4D7E1F96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1E9AD633-CF21-C60B-1D69-5BDD86C8B9C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C481299F-2ABF-E30E-6682-9AEB8F1A8D9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18B30CE6-2065-284E-82CE-98A9B7C71EE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58" r:id="rId1"/>
    <p:sldLayoutId id="2147484759" r:id="rId2"/>
    <p:sldLayoutId id="2147484760" r:id="rId3"/>
    <p:sldLayoutId id="2147484761" r:id="rId4"/>
    <p:sldLayoutId id="2147484762" r:id="rId5"/>
    <p:sldLayoutId id="2147484763" r:id="rId6"/>
    <p:sldLayoutId id="2147484764" r:id="rId7"/>
    <p:sldLayoutId id="2147484765" r:id="rId8"/>
    <p:sldLayoutId id="2147484766" r:id="rId9"/>
    <p:sldLayoutId id="2147484767" r:id="rId10"/>
    <p:sldLayoutId id="2147484768"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7A6AFB0C-FC8F-2773-B767-E99AEF65322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6563" name="Rectangle 3">
            <a:extLst>
              <a:ext uri="{FF2B5EF4-FFF2-40B4-BE49-F238E27FC236}">
                <a16:creationId xmlns:a16="http://schemas.microsoft.com/office/drawing/2014/main" id="{B38F4166-546C-69F5-DB78-FFB53087AF2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8E6AC1A-1338-EB3C-550C-717F5FC7F17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83214557-BD3A-36AD-79A9-1D46B42387F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F19A3318-DDE3-59B7-2A28-CAFBD8FC7D4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DD079E55-B6F9-DC4C-98C2-9AC7CB7A332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69" r:id="rId1"/>
    <p:sldLayoutId id="2147484770" r:id="rId2"/>
    <p:sldLayoutId id="2147484771" r:id="rId3"/>
    <p:sldLayoutId id="2147484772" r:id="rId4"/>
    <p:sldLayoutId id="2147484773" r:id="rId5"/>
    <p:sldLayoutId id="2147484774" r:id="rId6"/>
    <p:sldLayoutId id="2147484775" r:id="rId7"/>
    <p:sldLayoutId id="2147484776" r:id="rId8"/>
    <p:sldLayoutId id="2147484777" r:id="rId9"/>
    <p:sldLayoutId id="2147484778" r:id="rId10"/>
    <p:sldLayoutId id="2147484779"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9C02E26E-3FC6-DAE0-4B58-A6ADB73218E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1" name="Rectangle 3">
            <a:extLst>
              <a:ext uri="{FF2B5EF4-FFF2-40B4-BE49-F238E27FC236}">
                <a16:creationId xmlns:a16="http://schemas.microsoft.com/office/drawing/2014/main" id="{74E92D4C-0A45-54D1-2E92-843FD8590AC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D79FFBA-A264-1A9D-FC8E-3FDB4063215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A9ACC623-0FB6-D85A-D6BA-83A983949A7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9648B8A1-A133-6326-D983-D507AF34115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58B04C8A-1798-A641-B0FA-ED975BAD2A7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80" r:id="rId1"/>
    <p:sldLayoutId id="2147484781" r:id="rId2"/>
    <p:sldLayoutId id="2147484782" r:id="rId3"/>
    <p:sldLayoutId id="2147484783" r:id="rId4"/>
    <p:sldLayoutId id="2147484784" r:id="rId5"/>
    <p:sldLayoutId id="2147484785" r:id="rId6"/>
    <p:sldLayoutId id="2147484786" r:id="rId7"/>
    <p:sldLayoutId id="2147484787" r:id="rId8"/>
    <p:sldLayoutId id="2147484788" r:id="rId9"/>
    <p:sldLayoutId id="2147484789" r:id="rId10"/>
    <p:sldLayoutId id="2147484790"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0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83.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74.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41.xml"/><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4.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63.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2.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0.xml"/><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8.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02" name="Picture 2" descr="europacycloids.png">
            <a:extLst>
              <a:ext uri="{FF2B5EF4-FFF2-40B4-BE49-F238E27FC236}">
                <a16:creationId xmlns:a16="http://schemas.microsoft.com/office/drawing/2014/main" id="{C73A5732-0E62-CCC3-35C4-185DA2A4FF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573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8102EAD0-60DF-3DAC-E111-34BE51D80C0F}"/>
              </a:ext>
            </a:extLst>
          </p:cNvPr>
          <p:cNvSpPr txBox="1">
            <a:spLocks noChangeArrowheads="1"/>
          </p:cNvSpPr>
          <p:nvPr/>
        </p:nvSpPr>
        <p:spPr>
          <a:xfrm>
            <a:off x="6477000" y="914400"/>
            <a:ext cx="2667000" cy="1143000"/>
          </a:xfrm>
          <a:prstGeom prst="rect">
            <a:avLst/>
          </a:prstGeom>
        </p:spPr>
        <p:txBody>
          <a:bodyPr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a:ea typeface="ＭＳ Ｐゴシック" charset="0"/>
                <a:cs typeface="ＭＳ Ｐゴシック" charset="0"/>
              </a:rPr>
              <a:t>Where is </a:t>
            </a:r>
            <a:r>
              <a:rPr kumimoji="0" lang="en-US" sz="4300" b="1" i="0" u="none" strike="noStrike" kern="1200" cap="none" spc="0" normalizeH="0" baseline="0" noProof="0" dirty="0">
                <a:ln>
                  <a:noFill/>
                </a:ln>
                <a:solidFill>
                  <a:srgbClr val="FFFFFF"/>
                </a:solidFill>
                <a:effectLst/>
                <a:uLnTx/>
                <a:uFillTx/>
                <a:latin typeface="Times New Roman"/>
                <a:ea typeface="ＭＳ Ｐゴシック" charset="0"/>
                <a:cs typeface="ＭＳ Ｐゴシック" charset="0"/>
              </a:rPr>
              <a:t>this</a:t>
            </a:r>
            <a:r>
              <a:rPr kumimoji="0" lang="en-US" sz="4400" b="1" i="0" u="none" strike="noStrike" kern="1200" cap="none" spc="0" normalizeH="0" baseline="0" noProof="0" dirty="0">
                <a:ln>
                  <a:noFill/>
                </a:ln>
                <a:solidFill>
                  <a:srgbClr val="FFFFFF"/>
                </a:solidFill>
                <a:effectLst/>
                <a:uLnTx/>
                <a:uFillTx/>
                <a:latin typeface="Times New Roman"/>
                <a:ea typeface="ＭＳ Ｐゴシック" charset="0"/>
                <a:cs typeface="ＭＳ Ｐゴシック" charset="0"/>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17" name="Rectangle 2">
            <a:extLst>
              <a:ext uri="{FF2B5EF4-FFF2-40B4-BE49-F238E27FC236}">
                <a16:creationId xmlns:a16="http://schemas.microsoft.com/office/drawing/2014/main" id="{6D7888DA-18F5-DE97-12F0-8B6964C1A7DF}"/>
              </a:ext>
            </a:extLst>
          </p:cNvPr>
          <p:cNvSpPr>
            <a:spLocks noGrp="1" noChangeArrowheads="1"/>
          </p:cNvSpPr>
          <p:nvPr>
            <p:ph type="title"/>
          </p:nvPr>
        </p:nvSpPr>
        <p:spPr>
          <a:xfrm>
            <a:off x="685800" y="0"/>
            <a:ext cx="7772400" cy="762000"/>
          </a:xfrm>
        </p:spPr>
        <p:txBody>
          <a:bodyPr/>
          <a:lstStyle/>
          <a:p>
            <a:pPr eaLnBrk="1" hangingPunct="1"/>
            <a:r>
              <a:rPr lang="en-US" altLang="en-US" b="1" dirty="0">
                <a:ea typeface="ＭＳ Ｐゴシック" panose="020B0600070205080204" pitchFamily="34" charset="-128"/>
              </a:rPr>
              <a:t>Earth’s 4 Atmospheres</a:t>
            </a:r>
          </a:p>
        </p:txBody>
      </p:sp>
      <p:sp>
        <p:nvSpPr>
          <p:cNvPr id="259075" name="Text Box 3">
            <a:extLst>
              <a:ext uri="{FF2B5EF4-FFF2-40B4-BE49-F238E27FC236}">
                <a16:creationId xmlns:a16="http://schemas.microsoft.com/office/drawing/2014/main" id="{4960E91D-08A1-B3DE-7167-02404F9C1A7C}"/>
              </a:ext>
            </a:extLst>
          </p:cNvPr>
          <p:cNvSpPr txBox="1">
            <a:spLocks noChangeArrowheads="1"/>
          </p:cNvSpPr>
          <p:nvPr/>
        </p:nvSpPr>
        <p:spPr bwMode="auto">
          <a:xfrm>
            <a:off x="0" y="1066800"/>
            <a:ext cx="29718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dirty="0"/>
              <a:t> </a:t>
            </a:r>
            <a:r>
              <a:rPr lang="en-US" altLang="en-US" sz="2000" dirty="0"/>
              <a:t>1 = </a:t>
            </a:r>
            <a:r>
              <a:rPr lang="en-US" altLang="en-US" sz="2000" dirty="0">
                <a:solidFill>
                  <a:srgbClr val="00B050"/>
                </a:solidFill>
              </a:rPr>
              <a:t>SSE!</a:t>
            </a:r>
            <a:r>
              <a:rPr lang="en-US" altLang="en-US" sz="2000" dirty="0"/>
              <a:t>		</a:t>
            </a:r>
          </a:p>
          <a:p>
            <a:pPr eaLnBrk="1" hangingPunct="1">
              <a:spcBef>
                <a:spcPct val="0"/>
              </a:spcBef>
              <a:buFontTx/>
              <a:buNone/>
            </a:pPr>
            <a:endParaRPr lang="en-US" altLang="en-US" sz="2000" dirty="0"/>
          </a:p>
          <a:p>
            <a:pPr eaLnBrk="1" hangingPunct="1">
              <a:spcBef>
                <a:spcPct val="0"/>
              </a:spcBef>
              <a:buFontTx/>
              <a:buNone/>
            </a:pPr>
            <a:endParaRPr lang="en-US" altLang="en-US" sz="2000" dirty="0"/>
          </a:p>
          <a:p>
            <a:pPr eaLnBrk="1" hangingPunct="1">
              <a:spcBef>
                <a:spcPct val="0"/>
              </a:spcBef>
              <a:buFontTx/>
              <a:buNone/>
            </a:pPr>
            <a:endParaRPr lang="en-US" altLang="en-US" sz="2000" dirty="0"/>
          </a:p>
          <a:p>
            <a:pPr eaLnBrk="1" hangingPunct="1">
              <a:spcBef>
                <a:spcPct val="0"/>
              </a:spcBef>
              <a:buFontTx/>
              <a:buNone/>
            </a:pPr>
            <a:endParaRPr lang="en-US" altLang="en-US" sz="2000" dirty="0"/>
          </a:p>
          <a:p>
            <a:pPr eaLnBrk="1" hangingPunct="1">
              <a:spcBef>
                <a:spcPct val="0"/>
              </a:spcBef>
              <a:buFontTx/>
              <a:buNone/>
            </a:pPr>
            <a:r>
              <a:rPr lang="en-US" altLang="en-US" sz="2000" dirty="0"/>
              <a:t> 2 = </a:t>
            </a:r>
            <a:r>
              <a:rPr lang="en-US" altLang="en-US" sz="2000" dirty="0">
                <a:solidFill>
                  <a:srgbClr val="00B050"/>
                </a:solidFill>
              </a:rPr>
              <a:t>SSE! </a:t>
            </a:r>
            <a:r>
              <a:rPr lang="en-US" altLang="en-US" sz="2000" dirty="0"/>
              <a:t>		</a:t>
            </a:r>
          </a:p>
          <a:p>
            <a:pPr eaLnBrk="1" hangingPunct="1">
              <a:spcBef>
                <a:spcPct val="0"/>
              </a:spcBef>
              <a:buFontTx/>
              <a:buNone/>
            </a:pPr>
            <a:endParaRPr lang="en-US" altLang="en-US" sz="2000" dirty="0"/>
          </a:p>
          <a:p>
            <a:pPr eaLnBrk="1" hangingPunct="1">
              <a:spcBef>
                <a:spcPct val="0"/>
              </a:spcBef>
              <a:buFontTx/>
              <a:buNone/>
            </a:pPr>
            <a:endParaRPr lang="en-US" altLang="en-US" sz="2000" dirty="0"/>
          </a:p>
          <a:p>
            <a:pPr eaLnBrk="1" hangingPunct="1">
              <a:spcBef>
                <a:spcPct val="0"/>
              </a:spcBef>
              <a:buFontTx/>
              <a:buNone/>
            </a:pPr>
            <a:endParaRPr lang="en-US" altLang="en-US" sz="2000" dirty="0"/>
          </a:p>
          <a:p>
            <a:pPr eaLnBrk="1" hangingPunct="1">
              <a:spcBef>
                <a:spcPct val="0"/>
              </a:spcBef>
              <a:buFontTx/>
              <a:buNone/>
            </a:pPr>
            <a:endParaRPr lang="en-US" altLang="en-US" sz="2000" dirty="0"/>
          </a:p>
          <a:p>
            <a:pPr eaLnBrk="1" hangingPunct="1">
              <a:spcBef>
                <a:spcPct val="0"/>
              </a:spcBef>
              <a:buFontTx/>
              <a:buNone/>
            </a:pPr>
            <a:r>
              <a:rPr lang="en-US" altLang="en-US" sz="2000" dirty="0"/>
              <a:t>	</a:t>
            </a:r>
          </a:p>
          <a:p>
            <a:pPr eaLnBrk="1" hangingPunct="1">
              <a:spcBef>
                <a:spcPct val="0"/>
              </a:spcBef>
              <a:buFontTx/>
              <a:buNone/>
            </a:pPr>
            <a:r>
              <a:rPr lang="en-US" altLang="en-US" sz="2000" dirty="0"/>
              <a:t>			</a:t>
            </a:r>
          </a:p>
          <a:p>
            <a:pPr eaLnBrk="1" hangingPunct="1">
              <a:spcBef>
                <a:spcPct val="0"/>
              </a:spcBef>
              <a:buFontTx/>
              <a:buNone/>
            </a:pPr>
            <a:r>
              <a:rPr lang="en-US" altLang="en-US" sz="2000" dirty="0"/>
              <a:t> 3 = </a:t>
            </a:r>
            <a:r>
              <a:rPr lang="en-US" altLang="en-US" sz="2000" dirty="0">
                <a:solidFill>
                  <a:srgbClr val="00B050"/>
                </a:solidFill>
              </a:rPr>
              <a:t>SSE! </a:t>
            </a:r>
            <a:r>
              <a:rPr lang="en-US" altLang="en-US" sz="2000" dirty="0"/>
              <a:t>	</a:t>
            </a:r>
          </a:p>
          <a:p>
            <a:pPr eaLnBrk="1" hangingPunct="1">
              <a:spcBef>
                <a:spcPct val="0"/>
              </a:spcBef>
              <a:buFontTx/>
              <a:buNone/>
            </a:pPr>
            <a:endParaRPr lang="en-US" altLang="en-US" sz="2000" dirty="0"/>
          </a:p>
          <a:p>
            <a:pPr eaLnBrk="1" hangingPunct="1">
              <a:spcBef>
                <a:spcPct val="0"/>
              </a:spcBef>
              <a:buFontTx/>
              <a:buNone/>
            </a:pPr>
            <a:endParaRPr lang="en-US" altLang="en-US" sz="2000" dirty="0"/>
          </a:p>
          <a:p>
            <a:pPr eaLnBrk="1" hangingPunct="1">
              <a:spcBef>
                <a:spcPct val="0"/>
              </a:spcBef>
              <a:buFontTx/>
              <a:buNone/>
            </a:pPr>
            <a:r>
              <a:rPr lang="en-US" altLang="en-US" sz="2000" dirty="0"/>
              <a:t> 4 = </a:t>
            </a:r>
            <a:r>
              <a:rPr lang="en-US" altLang="en-US" sz="2000" dirty="0">
                <a:solidFill>
                  <a:srgbClr val="00B050"/>
                </a:solidFill>
              </a:rPr>
              <a:t>SSE!</a:t>
            </a:r>
            <a:endParaRPr lang="en-US" altLang="en-US" sz="2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075">
                                            <p:txEl>
                                              <p:pRg st="0" end="0"/>
                                            </p:txEl>
                                          </p:spTgt>
                                        </p:tgtEl>
                                        <p:attrNameLst>
                                          <p:attrName>style.visibility</p:attrName>
                                        </p:attrNameLst>
                                      </p:cBhvr>
                                      <p:to>
                                        <p:strVal val="visible"/>
                                      </p:to>
                                    </p:set>
                                    <p:animEffect transition="in" filter="fade">
                                      <p:cBhvr>
                                        <p:cTn id="7" dur="2000"/>
                                        <p:tgtEl>
                                          <p:spTgt spid="25907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9075">
                                            <p:txEl>
                                              <p:pRg st="5" end="5"/>
                                            </p:txEl>
                                          </p:spTgt>
                                        </p:tgtEl>
                                        <p:attrNameLst>
                                          <p:attrName>style.visibility</p:attrName>
                                        </p:attrNameLst>
                                      </p:cBhvr>
                                      <p:to>
                                        <p:strVal val="visible"/>
                                      </p:to>
                                    </p:set>
                                    <p:animEffect transition="in" filter="fade">
                                      <p:cBhvr>
                                        <p:cTn id="10" dur="2000"/>
                                        <p:tgtEl>
                                          <p:spTgt spid="259075">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59075">
                                            <p:txEl>
                                              <p:pRg st="12" end="12"/>
                                            </p:txEl>
                                          </p:spTgt>
                                        </p:tgtEl>
                                        <p:attrNameLst>
                                          <p:attrName>style.visibility</p:attrName>
                                        </p:attrNameLst>
                                      </p:cBhvr>
                                      <p:to>
                                        <p:strVal val="visible"/>
                                      </p:to>
                                    </p:set>
                                    <p:animEffect transition="in" filter="fade">
                                      <p:cBhvr>
                                        <p:cTn id="13" dur="2000"/>
                                        <p:tgtEl>
                                          <p:spTgt spid="259075">
                                            <p:txEl>
                                              <p:pRg st="12" end="1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59075">
                                            <p:txEl>
                                              <p:pRg st="15" end="15"/>
                                            </p:txEl>
                                          </p:spTgt>
                                        </p:tgtEl>
                                        <p:attrNameLst>
                                          <p:attrName>style.visibility</p:attrName>
                                        </p:attrNameLst>
                                      </p:cBhvr>
                                      <p:to>
                                        <p:strVal val="visible"/>
                                      </p:to>
                                    </p:set>
                                    <p:animEffect transition="in" filter="fade">
                                      <p:cBhvr>
                                        <p:cTn id="16" dur="2000"/>
                                        <p:tgtEl>
                                          <p:spTgt spid="25907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a:extLst>
              <a:ext uri="{FF2B5EF4-FFF2-40B4-BE49-F238E27FC236}">
                <a16:creationId xmlns:a16="http://schemas.microsoft.com/office/drawing/2014/main" id="{6D7888DA-18F5-DE97-12F0-8B6964C1A7DF}"/>
              </a:ext>
            </a:extLst>
          </p:cNvPr>
          <p:cNvSpPr>
            <a:spLocks noGrp="1" noChangeArrowheads="1"/>
          </p:cNvSpPr>
          <p:nvPr>
            <p:ph type="title"/>
          </p:nvPr>
        </p:nvSpPr>
        <p:spPr>
          <a:xfrm>
            <a:off x="685800" y="0"/>
            <a:ext cx="7772400" cy="762000"/>
          </a:xfrm>
        </p:spPr>
        <p:txBody>
          <a:bodyPr/>
          <a:lstStyle/>
          <a:p>
            <a:pPr eaLnBrk="1" hangingPunct="1"/>
            <a:r>
              <a:rPr lang="en-US" altLang="en-US" b="1" dirty="0">
                <a:ea typeface="ＭＳ Ｐゴシック" panose="020B0600070205080204" pitchFamily="34" charset="-128"/>
              </a:rPr>
              <a:t>Earth’s 4 Atmospheres</a:t>
            </a:r>
          </a:p>
        </p:txBody>
      </p:sp>
      <p:sp>
        <p:nvSpPr>
          <p:cNvPr id="259075" name="Text Box 3">
            <a:extLst>
              <a:ext uri="{FF2B5EF4-FFF2-40B4-BE49-F238E27FC236}">
                <a16:creationId xmlns:a16="http://schemas.microsoft.com/office/drawing/2014/main" id="{4960E91D-08A1-B3DE-7167-02404F9C1A7C}"/>
              </a:ext>
            </a:extLst>
          </p:cNvPr>
          <p:cNvSpPr txBox="1">
            <a:spLocks noChangeArrowheads="1"/>
          </p:cNvSpPr>
          <p:nvPr/>
        </p:nvSpPr>
        <p:spPr bwMode="auto">
          <a:xfrm>
            <a:off x="0" y="1066800"/>
            <a:ext cx="29718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t> </a:t>
            </a:r>
            <a:r>
              <a:rPr lang="en-US" altLang="en-US" sz="2000"/>
              <a:t>1 = </a:t>
            </a:r>
            <a:r>
              <a:rPr lang="en-US" altLang="en-US" sz="2000">
                <a:solidFill>
                  <a:srgbClr val="FF0000"/>
                </a:solidFill>
              </a:rPr>
              <a:t>primordial</a:t>
            </a:r>
            <a:r>
              <a:rPr lang="en-US" altLang="en-US" sz="2000"/>
              <a:t>		</a:t>
            </a:r>
          </a:p>
          <a:p>
            <a:pPr eaLnBrk="1" hangingPunct="1">
              <a:spcBef>
                <a:spcPct val="0"/>
              </a:spcBef>
              <a:buFontTx/>
              <a:buNone/>
            </a:pPr>
            <a:endParaRPr lang="en-US" altLang="en-US" sz="2000"/>
          </a:p>
          <a:p>
            <a:pPr eaLnBrk="1" hangingPunct="1">
              <a:spcBef>
                <a:spcPct val="0"/>
              </a:spcBef>
              <a:buFontTx/>
              <a:buNone/>
            </a:pPr>
            <a:endParaRPr lang="en-US" altLang="en-US" sz="2000"/>
          </a:p>
          <a:p>
            <a:pPr eaLnBrk="1" hangingPunct="1">
              <a:spcBef>
                <a:spcPct val="0"/>
              </a:spcBef>
              <a:buFontTx/>
              <a:buNone/>
            </a:pPr>
            <a:endParaRPr lang="en-US" altLang="en-US" sz="2000"/>
          </a:p>
          <a:p>
            <a:pPr eaLnBrk="1" hangingPunct="1">
              <a:spcBef>
                <a:spcPct val="0"/>
              </a:spcBef>
              <a:buFontTx/>
              <a:buNone/>
            </a:pPr>
            <a:endParaRPr lang="en-US" altLang="en-US" sz="2000"/>
          </a:p>
          <a:p>
            <a:pPr eaLnBrk="1" hangingPunct="1">
              <a:spcBef>
                <a:spcPct val="0"/>
              </a:spcBef>
              <a:buFontTx/>
              <a:buNone/>
            </a:pPr>
            <a:r>
              <a:rPr lang="en-US" altLang="en-US" sz="2000"/>
              <a:t> 2 = </a:t>
            </a:r>
            <a:r>
              <a:rPr lang="en-US" altLang="en-US" sz="2000">
                <a:solidFill>
                  <a:srgbClr val="FF0000"/>
                </a:solidFill>
              </a:rPr>
              <a:t>volcanic</a:t>
            </a:r>
            <a:r>
              <a:rPr lang="en-US" altLang="en-US" sz="2000"/>
              <a:t>		</a:t>
            </a:r>
          </a:p>
          <a:p>
            <a:pPr eaLnBrk="1" hangingPunct="1">
              <a:spcBef>
                <a:spcPct val="0"/>
              </a:spcBef>
              <a:buFontTx/>
              <a:buNone/>
            </a:pPr>
            <a:endParaRPr lang="en-US" altLang="en-US" sz="2000"/>
          </a:p>
          <a:p>
            <a:pPr eaLnBrk="1" hangingPunct="1">
              <a:spcBef>
                <a:spcPct val="0"/>
              </a:spcBef>
              <a:buFontTx/>
              <a:buNone/>
            </a:pPr>
            <a:endParaRPr lang="en-US" altLang="en-US" sz="2000"/>
          </a:p>
          <a:p>
            <a:pPr eaLnBrk="1" hangingPunct="1">
              <a:spcBef>
                <a:spcPct val="0"/>
              </a:spcBef>
              <a:buFontTx/>
              <a:buNone/>
            </a:pPr>
            <a:endParaRPr lang="en-US" altLang="en-US" sz="2000"/>
          </a:p>
          <a:p>
            <a:pPr eaLnBrk="1" hangingPunct="1">
              <a:spcBef>
                <a:spcPct val="0"/>
              </a:spcBef>
              <a:buFontTx/>
              <a:buNone/>
            </a:pPr>
            <a:endParaRPr lang="en-US" altLang="en-US" sz="2000"/>
          </a:p>
          <a:p>
            <a:pPr eaLnBrk="1" hangingPunct="1">
              <a:spcBef>
                <a:spcPct val="0"/>
              </a:spcBef>
              <a:buFontTx/>
              <a:buNone/>
            </a:pPr>
            <a:r>
              <a:rPr lang="en-US" altLang="en-US" sz="2000"/>
              <a:t>	</a:t>
            </a:r>
          </a:p>
          <a:p>
            <a:pPr eaLnBrk="1" hangingPunct="1">
              <a:spcBef>
                <a:spcPct val="0"/>
              </a:spcBef>
              <a:buFontTx/>
              <a:buNone/>
            </a:pPr>
            <a:r>
              <a:rPr lang="en-US" altLang="en-US" sz="2000"/>
              <a:t>			</a:t>
            </a:r>
          </a:p>
          <a:p>
            <a:pPr eaLnBrk="1" hangingPunct="1">
              <a:spcBef>
                <a:spcPct val="0"/>
              </a:spcBef>
              <a:buFontTx/>
              <a:buNone/>
            </a:pPr>
            <a:r>
              <a:rPr lang="en-US" altLang="en-US" sz="2000"/>
              <a:t> 3 = </a:t>
            </a:r>
            <a:r>
              <a:rPr lang="en-US" altLang="en-US" sz="2000">
                <a:solidFill>
                  <a:srgbClr val="FF0000"/>
                </a:solidFill>
              </a:rPr>
              <a:t>biogenic</a:t>
            </a:r>
            <a:r>
              <a:rPr lang="en-US" altLang="en-US" sz="2000"/>
              <a:t>		</a:t>
            </a:r>
          </a:p>
          <a:p>
            <a:pPr eaLnBrk="1" hangingPunct="1">
              <a:spcBef>
                <a:spcPct val="0"/>
              </a:spcBef>
              <a:buFontTx/>
              <a:buNone/>
            </a:pPr>
            <a:endParaRPr lang="en-US" altLang="en-US" sz="2000"/>
          </a:p>
          <a:p>
            <a:pPr eaLnBrk="1" hangingPunct="1">
              <a:spcBef>
                <a:spcPct val="0"/>
              </a:spcBef>
              <a:buFontTx/>
              <a:buNone/>
            </a:pPr>
            <a:endParaRPr lang="en-US" altLang="en-US" sz="2000"/>
          </a:p>
          <a:p>
            <a:pPr eaLnBrk="1" hangingPunct="1">
              <a:spcBef>
                <a:spcPct val="0"/>
              </a:spcBef>
              <a:buFontTx/>
              <a:buNone/>
            </a:pPr>
            <a:r>
              <a:rPr lang="en-US" altLang="en-US" sz="2000"/>
              <a:t> 4 = </a:t>
            </a:r>
            <a:r>
              <a:rPr lang="en-US" altLang="en-US" sz="2000">
                <a:solidFill>
                  <a:srgbClr val="FF0000"/>
                </a:solidFill>
              </a:rPr>
              <a:t>anthropogenic</a:t>
            </a:r>
          </a:p>
        </p:txBody>
      </p:sp>
      <p:sp>
        <p:nvSpPr>
          <p:cNvPr id="4" name="Text Box 3">
            <a:extLst>
              <a:ext uri="{FF2B5EF4-FFF2-40B4-BE49-F238E27FC236}">
                <a16:creationId xmlns:a16="http://schemas.microsoft.com/office/drawing/2014/main" id="{91A8B000-CC70-860D-4EBB-DFDF46617E98}"/>
              </a:ext>
            </a:extLst>
          </p:cNvPr>
          <p:cNvSpPr txBox="1">
            <a:spLocks noChangeArrowheads="1"/>
          </p:cNvSpPr>
          <p:nvPr/>
        </p:nvSpPr>
        <p:spPr bwMode="auto">
          <a:xfrm>
            <a:off x="2895600" y="1108075"/>
            <a:ext cx="61722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dirty="0"/>
              <a:t>H</a:t>
            </a:r>
            <a:r>
              <a:rPr lang="en-US" altLang="en-US" sz="2000" baseline="-25000" dirty="0"/>
              <a:t>2</a:t>
            </a:r>
            <a:r>
              <a:rPr lang="en-US" altLang="en-US" sz="2000" dirty="0"/>
              <a:t>	He		lost </a:t>
            </a:r>
          </a:p>
          <a:p>
            <a:pPr eaLnBrk="1" hangingPunct="1">
              <a:spcBef>
                <a:spcPct val="0"/>
              </a:spcBef>
              <a:buFontTx/>
              <a:buNone/>
            </a:pPr>
            <a:r>
              <a:rPr lang="en-US" altLang="en-US" sz="2000" dirty="0"/>
              <a:t>H</a:t>
            </a:r>
            <a:r>
              <a:rPr lang="en-US" altLang="en-US" sz="2000" baseline="-25000" dirty="0"/>
              <a:t>2</a:t>
            </a:r>
            <a:r>
              <a:rPr lang="en-US" altLang="en-US" sz="2000" dirty="0"/>
              <a:t>O	NH</a:t>
            </a:r>
            <a:r>
              <a:rPr lang="en-US" altLang="en-US" sz="2000" baseline="-25000" dirty="0"/>
              <a:t>3</a:t>
            </a:r>
            <a:r>
              <a:rPr lang="en-US" altLang="en-US" sz="2000" dirty="0"/>
              <a:t>	CH</a:t>
            </a:r>
            <a:r>
              <a:rPr lang="en-US" altLang="en-US" sz="2000" baseline="-25000" dirty="0"/>
              <a:t>4</a:t>
            </a:r>
            <a:r>
              <a:rPr lang="en-US" altLang="en-US" sz="2000" dirty="0"/>
              <a:t>	UV splits </a:t>
            </a:r>
            <a:r>
              <a:rPr lang="en-US" altLang="en-US" sz="2000" dirty="0">
                <a:sym typeface="Wingdings" pitchFamily="2" charset="2"/>
              </a:rPr>
              <a:t> H gone</a:t>
            </a:r>
          </a:p>
          <a:p>
            <a:pPr eaLnBrk="1" hangingPunct="1">
              <a:spcBef>
                <a:spcPct val="0"/>
              </a:spcBef>
              <a:buFontTx/>
              <a:buNone/>
            </a:pPr>
            <a:endParaRPr lang="en-US" altLang="en-US" sz="2000" dirty="0"/>
          </a:p>
          <a:p>
            <a:pPr eaLnBrk="1" hangingPunct="1">
              <a:spcBef>
                <a:spcPct val="0"/>
              </a:spcBef>
              <a:buFontTx/>
              <a:buNone/>
            </a:pPr>
            <a:r>
              <a:rPr lang="en-US" altLang="en-US" sz="2000" dirty="0"/>
              <a:t>H</a:t>
            </a:r>
            <a:r>
              <a:rPr lang="en-US" altLang="en-US" sz="2000" baseline="-25000" dirty="0"/>
              <a:t>2</a:t>
            </a:r>
            <a:r>
              <a:rPr lang="en-US" altLang="en-US" sz="2000" dirty="0"/>
              <a:t>O added? … bombardment?</a:t>
            </a:r>
          </a:p>
          <a:p>
            <a:pPr eaLnBrk="1" hangingPunct="1">
              <a:spcBef>
                <a:spcPct val="0"/>
              </a:spcBef>
              <a:buFontTx/>
              <a:buNone/>
            </a:pPr>
            <a:endParaRPr lang="en-US" altLang="en-US" sz="2000" dirty="0"/>
          </a:p>
          <a:p>
            <a:pPr eaLnBrk="1" hangingPunct="1">
              <a:spcBef>
                <a:spcPct val="0"/>
              </a:spcBef>
              <a:buFontTx/>
              <a:buNone/>
            </a:pPr>
            <a:r>
              <a:rPr lang="en-US" altLang="en-US" sz="2000" dirty="0"/>
              <a:t>H</a:t>
            </a:r>
            <a:r>
              <a:rPr lang="en-US" altLang="en-US" sz="2000" baseline="-25000" dirty="0"/>
              <a:t>2</a:t>
            </a:r>
            <a:r>
              <a:rPr lang="en-US" altLang="en-US" sz="2000" dirty="0"/>
              <a:t>O	NH</a:t>
            </a:r>
            <a:r>
              <a:rPr lang="en-US" altLang="en-US" sz="2000" baseline="-25000" dirty="0"/>
              <a:t>3</a:t>
            </a:r>
            <a:r>
              <a:rPr lang="en-US" altLang="en-US" sz="2000" dirty="0"/>
              <a:t>	CH</a:t>
            </a:r>
            <a:r>
              <a:rPr lang="en-US" altLang="en-US" sz="2000" baseline="-25000" dirty="0"/>
              <a:t>4</a:t>
            </a:r>
            <a:r>
              <a:rPr lang="en-US" altLang="en-US" sz="2000" dirty="0"/>
              <a:t> 	UV splits </a:t>
            </a:r>
            <a:r>
              <a:rPr lang="en-US" altLang="en-US" sz="2000" dirty="0">
                <a:sym typeface="Wingdings" pitchFamily="2" charset="2"/>
              </a:rPr>
              <a:t> H gone</a:t>
            </a:r>
            <a:endParaRPr lang="en-US" altLang="en-US" sz="2000" dirty="0"/>
          </a:p>
          <a:p>
            <a:pPr eaLnBrk="1" hangingPunct="1">
              <a:spcBef>
                <a:spcPct val="0"/>
              </a:spcBef>
              <a:buFontTx/>
              <a:buNone/>
            </a:pPr>
            <a:r>
              <a:rPr lang="en-US" altLang="en-US" sz="2000" b="1" dirty="0">
                <a:solidFill>
                  <a:schemeClr val="accent2"/>
                </a:solidFill>
              </a:rPr>
              <a:t>N</a:t>
            </a:r>
            <a:r>
              <a:rPr lang="en-US" altLang="en-US" sz="2000" b="1" baseline="-25000" dirty="0">
                <a:solidFill>
                  <a:schemeClr val="accent2"/>
                </a:solidFill>
              </a:rPr>
              <a:t>2</a:t>
            </a:r>
            <a:r>
              <a:rPr lang="en-US" altLang="en-US" sz="2000" dirty="0"/>
              <a:t>	N</a:t>
            </a:r>
            <a:r>
              <a:rPr lang="en-US" altLang="en-US" sz="2000" baseline="-25000" dirty="0"/>
              <a:t>2</a:t>
            </a:r>
            <a:r>
              <a:rPr lang="en-US" altLang="en-US" sz="2000" dirty="0"/>
              <a:t>O		nitrogen supply</a:t>
            </a:r>
          </a:p>
          <a:p>
            <a:pPr eaLnBrk="1" hangingPunct="1">
              <a:spcBef>
                <a:spcPct val="0"/>
              </a:spcBef>
              <a:buFontTx/>
              <a:buNone/>
            </a:pPr>
            <a:r>
              <a:rPr lang="en-US" altLang="en-US" sz="2000" dirty="0"/>
              <a:t>(O highly reactive, so it disappears, leaving N</a:t>
            </a:r>
            <a:r>
              <a:rPr lang="en-US" altLang="en-US" sz="2000" baseline="-25000" dirty="0"/>
              <a:t>2</a:t>
            </a:r>
            <a:r>
              <a:rPr lang="en-US" altLang="en-US" sz="2000" dirty="0"/>
              <a:t>)</a:t>
            </a:r>
          </a:p>
          <a:p>
            <a:pPr eaLnBrk="1" hangingPunct="1">
              <a:spcBef>
                <a:spcPct val="0"/>
              </a:spcBef>
              <a:buFontTx/>
              <a:buNone/>
            </a:pPr>
            <a:r>
              <a:rPr lang="en-US" altLang="en-US" sz="2000" dirty="0"/>
              <a:t>CO</a:t>
            </a:r>
            <a:r>
              <a:rPr lang="en-US" altLang="en-US" sz="2000" baseline="-25000" dirty="0"/>
              <a:t>2</a:t>
            </a:r>
            <a:r>
              <a:rPr lang="en-US" altLang="en-US" sz="2000" dirty="0"/>
              <a:t>	SO</a:t>
            </a:r>
            <a:r>
              <a:rPr lang="en-US" altLang="en-US" sz="2000" baseline="-25000" dirty="0"/>
              <a:t>2</a:t>
            </a:r>
            <a:r>
              <a:rPr lang="en-US" altLang="en-US" sz="2000" dirty="0"/>
              <a:t>		into rocks/oceans</a:t>
            </a:r>
          </a:p>
          <a:p>
            <a:pPr eaLnBrk="1" hangingPunct="1">
              <a:spcBef>
                <a:spcPct val="0"/>
              </a:spcBef>
              <a:buFontTx/>
              <a:buNone/>
            </a:pPr>
            <a:endParaRPr lang="en-US" altLang="en-US" sz="2000" dirty="0"/>
          </a:p>
          <a:p>
            <a:pPr eaLnBrk="1" hangingPunct="1">
              <a:spcBef>
                <a:spcPct val="0"/>
              </a:spcBef>
              <a:buFontTx/>
              <a:buNone/>
            </a:pPr>
            <a:r>
              <a:rPr lang="en-US" altLang="en-US" sz="2000" b="1" dirty="0">
                <a:solidFill>
                  <a:schemeClr val="accent2"/>
                </a:solidFill>
              </a:rPr>
              <a:t>H</a:t>
            </a:r>
            <a:r>
              <a:rPr lang="en-US" altLang="en-US" sz="2000" b="1" baseline="-25000" dirty="0">
                <a:solidFill>
                  <a:schemeClr val="accent2"/>
                </a:solidFill>
              </a:rPr>
              <a:t>2</a:t>
            </a:r>
            <a:r>
              <a:rPr lang="en-US" altLang="en-US" sz="2000" b="1" dirty="0">
                <a:solidFill>
                  <a:schemeClr val="accent2"/>
                </a:solidFill>
              </a:rPr>
              <a:t>O</a:t>
            </a:r>
            <a:r>
              <a:rPr lang="en-US" altLang="en-US" sz="2000" dirty="0"/>
              <a:t> condenses … as Earth cools</a:t>
            </a:r>
          </a:p>
          <a:p>
            <a:pPr eaLnBrk="1" hangingPunct="1">
              <a:spcBef>
                <a:spcPct val="0"/>
              </a:spcBef>
              <a:buFontTx/>
              <a:buNone/>
            </a:pPr>
            <a:r>
              <a:rPr lang="en-US" altLang="en-US" sz="2000" dirty="0"/>
              <a:t>			</a:t>
            </a:r>
          </a:p>
          <a:p>
            <a:pPr eaLnBrk="1" hangingPunct="1">
              <a:spcBef>
                <a:spcPct val="0"/>
              </a:spcBef>
              <a:buFontTx/>
              <a:buNone/>
            </a:pPr>
            <a:r>
              <a:rPr lang="en-US" altLang="en-US" sz="2000" b="1" dirty="0">
                <a:solidFill>
                  <a:schemeClr val="accent2"/>
                </a:solidFill>
              </a:rPr>
              <a:t>O</a:t>
            </a:r>
            <a:r>
              <a:rPr lang="en-US" altLang="en-US" sz="2000" b="1" baseline="-25000" dirty="0">
                <a:solidFill>
                  <a:schemeClr val="accent2"/>
                </a:solidFill>
              </a:rPr>
              <a:t>2 </a:t>
            </a:r>
            <a:r>
              <a:rPr lang="en-US" altLang="en-US" sz="2000" dirty="0"/>
              <a:t>			cyanobacteria invent </a:t>
            </a:r>
            <a:r>
              <a:rPr lang="en-US" altLang="en-US" sz="2000" dirty="0" err="1"/>
              <a:t>photosyn</a:t>
            </a:r>
            <a:r>
              <a:rPr lang="en-US" altLang="en-US" sz="2000" dirty="0"/>
              <a:t>.</a:t>
            </a:r>
          </a:p>
          <a:p>
            <a:pPr eaLnBrk="1" hangingPunct="1">
              <a:spcBef>
                <a:spcPct val="0"/>
              </a:spcBef>
              <a:buFontTx/>
              <a:buNone/>
            </a:pPr>
            <a:r>
              <a:rPr lang="en-US" altLang="en-US" sz="2000" b="1" dirty="0">
                <a:solidFill>
                  <a:schemeClr val="accent2"/>
                </a:solidFill>
              </a:rPr>
              <a:t>O</a:t>
            </a:r>
            <a:r>
              <a:rPr lang="en-US" altLang="en-US" sz="2000" b="1" baseline="-25000" dirty="0">
                <a:solidFill>
                  <a:schemeClr val="accent2"/>
                </a:solidFill>
              </a:rPr>
              <a:t>3</a:t>
            </a:r>
            <a:r>
              <a:rPr lang="en-US" altLang="en-US" sz="2000" b="1" dirty="0">
                <a:solidFill>
                  <a:schemeClr val="accent2"/>
                </a:solidFill>
              </a:rPr>
              <a:t> </a:t>
            </a:r>
            <a:r>
              <a:rPr lang="en-US" altLang="en-US" sz="2000" dirty="0"/>
              <a:t>			chemically generated</a:t>
            </a:r>
          </a:p>
          <a:p>
            <a:pPr eaLnBrk="1" hangingPunct="1">
              <a:spcBef>
                <a:spcPct val="0"/>
              </a:spcBef>
              <a:buFontTx/>
              <a:buNone/>
            </a:pPr>
            <a:endParaRPr lang="en-US" altLang="en-US" sz="2000" dirty="0"/>
          </a:p>
          <a:p>
            <a:pPr eaLnBrk="1" hangingPunct="1">
              <a:spcBef>
                <a:spcPct val="0"/>
              </a:spcBef>
              <a:buFontTx/>
              <a:buNone/>
            </a:pPr>
            <a:r>
              <a:rPr lang="en-US" altLang="en-US" sz="2000" dirty="0"/>
              <a:t>CO</a:t>
            </a:r>
            <a:r>
              <a:rPr lang="en-US" altLang="en-US" sz="2000" baseline="-25000" dirty="0"/>
              <a:t>2</a:t>
            </a:r>
            <a:r>
              <a:rPr lang="en-US" altLang="en-US" sz="2000" dirty="0"/>
              <a:t>	 CH</a:t>
            </a:r>
            <a:r>
              <a:rPr lang="en-US" altLang="en-US" sz="2000" baseline="-25000" dirty="0"/>
              <a:t>4</a:t>
            </a:r>
            <a:r>
              <a:rPr lang="en-US" altLang="en-US" sz="2000" dirty="0"/>
              <a:t>	 CFCs …</a:t>
            </a:r>
            <a:endParaRPr lang="en-US" altLang="en-US" sz="2000" dirty="0">
              <a:solidFill>
                <a:srgbClr val="FF0000"/>
              </a:solidFill>
            </a:endParaRPr>
          </a:p>
        </p:txBody>
      </p:sp>
    </p:spTree>
    <p:extLst>
      <p:ext uri="{BB962C8B-B14F-4D97-AF65-F5344CB8AC3E}">
        <p14:creationId xmlns:p14="http://schemas.microsoft.com/office/powerpoint/2010/main" val="1815003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9075">
                                            <p:txEl>
                                              <p:pRg st="0" end="0"/>
                                            </p:txEl>
                                          </p:spTgt>
                                        </p:tgtEl>
                                        <p:attrNameLst>
                                          <p:attrName>style.visibility</p:attrName>
                                        </p:attrNameLst>
                                      </p:cBhvr>
                                      <p:to>
                                        <p:strVal val="visible"/>
                                      </p:to>
                                    </p:set>
                                    <p:animEffect transition="in" filter="fade">
                                      <p:cBhvr>
                                        <p:cTn id="7" dur="2000"/>
                                        <p:tgtEl>
                                          <p:spTgt spid="2590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59075">
                                            <p:txEl>
                                              <p:pRg st="5" end="5"/>
                                            </p:txEl>
                                          </p:spTgt>
                                        </p:tgtEl>
                                        <p:attrNameLst>
                                          <p:attrName>style.visibility</p:attrName>
                                        </p:attrNameLst>
                                      </p:cBhvr>
                                      <p:to>
                                        <p:strVal val="visible"/>
                                      </p:to>
                                    </p:set>
                                    <p:animEffect transition="in" filter="fade">
                                      <p:cBhvr>
                                        <p:cTn id="12" dur="2000"/>
                                        <p:tgtEl>
                                          <p:spTgt spid="259075">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59075">
                                            <p:txEl>
                                              <p:pRg st="12" end="12"/>
                                            </p:txEl>
                                          </p:spTgt>
                                        </p:tgtEl>
                                        <p:attrNameLst>
                                          <p:attrName>style.visibility</p:attrName>
                                        </p:attrNameLst>
                                      </p:cBhvr>
                                      <p:to>
                                        <p:strVal val="visible"/>
                                      </p:to>
                                    </p:set>
                                    <p:animEffect transition="in" filter="fade">
                                      <p:cBhvr>
                                        <p:cTn id="17" dur="2000"/>
                                        <p:tgtEl>
                                          <p:spTgt spid="259075">
                                            <p:txEl>
                                              <p:pRg st="12" end="1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59075">
                                            <p:txEl>
                                              <p:pRg st="15" end="15"/>
                                            </p:txEl>
                                          </p:spTgt>
                                        </p:tgtEl>
                                        <p:attrNameLst>
                                          <p:attrName>style.visibility</p:attrName>
                                        </p:attrNameLst>
                                      </p:cBhvr>
                                      <p:to>
                                        <p:strVal val="visible"/>
                                      </p:to>
                                    </p:set>
                                    <p:animEffect transition="in" filter="fade">
                                      <p:cBhvr>
                                        <p:cTn id="22" dur="2000"/>
                                        <p:tgtEl>
                                          <p:spTgt spid="259075">
                                            <p:txEl>
                                              <p:pRg st="15" end="1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2000"/>
                                        <p:tgtEl>
                                          <p:spTgt spid="4">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fade">
                                      <p:cBhvr>
                                        <p:cTn id="30" dur="2000"/>
                                        <p:tgtEl>
                                          <p:spTgt spid="4">
                                            <p:txEl>
                                              <p:pRg st="1" end="1"/>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2000"/>
                                        <p:tgtEl>
                                          <p:spTgt spid="4">
                                            <p:txEl>
                                              <p:pRg st="3" end="3"/>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fade">
                                      <p:cBhvr>
                                        <p:cTn id="40" dur="2000"/>
                                        <p:tgtEl>
                                          <p:spTgt spid="4">
                                            <p:txEl>
                                              <p:pRg st="5" end="5"/>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Effect transition="in" filter="fade">
                                      <p:cBhvr>
                                        <p:cTn id="43" dur="2000"/>
                                        <p:tgtEl>
                                          <p:spTgt spid="4">
                                            <p:txEl>
                                              <p:pRg st="6" end="6"/>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Effect transition="in" filter="fade">
                                      <p:cBhvr>
                                        <p:cTn id="46" dur="2000"/>
                                        <p:tgtEl>
                                          <p:spTgt spid="4">
                                            <p:txEl>
                                              <p:pRg st="7" end="7"/>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Effect transition="in" filter="fade">
                                      <p:cBhvr>
                                        <p:cTn id="49" dur="2000"/>
                                        <p:tgtEl>
                                          <p:spTgt spid="4">
                                            <p:txEl>
                                              <p:pRg st="8" end="8"/>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nodeType="clickEffect">
                                  <p:stCondLst>
                                    <p:cond delay="0"/>
                                  </p:stCondLst>
                                  <p:childTnLst>
                                    <p:set>
                                      <p:cBhvr>
                                        <p:cTn id="53" dur="1" fill="hold">
                                          <p:stCondLst>
                                            <p:cond delay="0"/>
                                          </p:stCondLst>
                                        </p:cTn>
                                        <p:tgtEl>
                                          <p:spTgt spid="4">
                                            <p:txEl>
                                              <p:pRg st="10" end="10"/>
                                            </p:txEl>
                                          </p:spTgt>
                                        </p:tgtEl>
                                        <p:attrNameLst>
                                          <p:attrName>style.visibility</p:attrName>
                                        </p:attrNameLst>
                                      </p:cBhvr>
                                      <p:to>
                                        <p:strVal val="visible"/>
                                      </p:to>
                                    </p:set>
                                    <p:animEffect transition="in" filter="fade">
                                      <p:cBhvr>
                                        <p:cTn id="54" dur="2000"/>
                                        <p:tgtEl>
                                          <p:spTgt spid="4">
                                            <p:txEl>
                                              <p:pRg st="10" end="10"/>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nodeType="clickEffect">
                                  <p:stCondLst>
                                    <p:cond delay="0"/>
                                  </p:stCondLst>
                                  <p:childTnLst>
                                    <p:set>
                                      <p:cBhvr>
                                        <p:cTn id="58" dur="1" fill="hold">
                                          <p:stCondLst>
                                            <p:cond delay="0"/>
                                          </p:stCondLst>
                                        </p:cTn>
                                        <p:tgtEl>
                                          <p:spTgt spid="4">
                                            <p:txEl>
                                              <p:pRg st="12" end="12"/>
                                            </p:txEl>
                                          </p:spTgt>
                                        </p:tgtEl>
                                        <p:attrNameLst>
                                          <p:attrName>style.visibility</p:attrName>
                                        </p:attrNameLst>
                                      </p:cBhvr>
                                      <p:to>
                                        <p:strVal val="visible"/>
                                      </p:to>
                                    </p:set>
                                    <p:animEffect transition="in" filter="fade">
                                      <p:cBhvr>
                                        <p:cTn id="59" dur="2000"/>
                                        <p:tgtEl>
                                          <p:spTgt spid="4">
                                            <p:txEl>
                                              <p:pRg st="12" end="12"/>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4">
                                            <p:txEl>
                                              <p:pRg st="13" end="13"/>
                                            </p:txEl>
                                          </p:spTgt>
                                        </p:tgtEl>
                                        <p:attrNameLst>
                                          <p:attrName>style.visibility</p:attrName>
                                        </p:attrNameLst>
                                      </p:cBhvr>
                                      <p:to>
                                        <p:strVal val="visible"/>
                                      </p:to>
                                    </p:set>
                                    <p:animEffect transition="in" filter="fade">
                                      <p:cBhvr>
                                        <p:cTn id="62" dur="2000"/>
                                        <p:tgtEl>
                                          <p:spTgt spid="4">
                                            <p:txEl>
                                              <p:pRg st="13" end="13"/>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4">
                                            <p:txEl>
                                              <p:pRg st="15" end="15"/>
                                            </p:txEl>
                                          </p:spTgt>
                                        </p:tgtEl>
                                        <p:attrNameLst>
                                          <p:attrName>style.visibility</p:attrName>
                                        </p:attrNameLst>
                                      </p:cBhvr>
                                      <p:to>
                                        <p:strVal val="visible"/>
                                      </p:to>
                                    </p:set>
                                    <p:animEffect transition="in" filter="fade">
                                      <p:cBhvr>
                                        <p:cTn id="67" dur="2000"/>
                                        <p:tgtEl>
                                          <p:spTgt spid="4">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7B267379-37B8-6796-097B-76E29A5F28F5}"/>
              </a:ext>
            </a:extLst>
          </p:cNvPr>
          <p:cNvSpPr>
            <a:spLocks noGrp="1" noChangeArrowheads="1"/>
          </p:cNvSpPr>
          <p:nvPr>
            <p:ph type="title"/>
          </p:nvPr>
        </p:nvSpPr>
        <p:spPr>
          <a:xfrm>
            <a:off x="685800" y="0"/>
            <a:ext cx="7772400" cy="762000"/>
          </a:xfrm>
        </p:spPr>
        <p:txBody>
          <a:bodyPr/>
          <a:lstStyle/>
          <a:p>
            <a:pPr eaLnBrk="1" hangingPunct="1"/>
            <a:r>
              <a:rPr lang="en-US" altLang="en-US" b="1">
                <a:solidFill>
                  <a:srgbClr val="FFFFFF"/>
                </a:solidFill>
                <a:ea typeface="ＭＳ Ｐゴシック" panose="020B0600070205080204" pitchFamily="34" charset="-128"/>
              </a:rPr>
              <a:t>Earth at Night</a:t>
            </a:r>
          </a:p>
        </p:txBody>
      </p:sp>
      <p:pic>
        <p:nvPicPr>
          <p:cNvPr id="164867" name="Picture 4" descr="earth">
            <a:extLst>
              <a:ext uri="{FF2B5EF4-FFF2-40B4-BE49-F238E27FC236}">
                <a16:creationId xmlns:a16="http://schemas.microsoft.com/office/drawing/2014/main" id="{BEA7A7A9-F46F-F96A-3B77-8696DC790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7CC26817-E15C-5512-4B55-2D64CE95267A}"/>
              </a:ext>
            </a:extLst>
          </p:cNvPr>
          <p:cNvSpPr>
            <a:spLocks noGrp="1" noChangeArrowheads="1"/>
          </p:cNvSpPr>
          <p:nvPr>
            <p:ph type="title"/>
          </p:nvPr>
        </p:nvSpPr>
        <p:spPr>
          <a:xfrm>
            <a:off x="685800" y="0"/>
            <a:ext cx="7772400" cy="762000"/>
          </a:xfrm>
        </p:spPr>
        <p:txBody>
          <a:bodyPr/>
          <a:lstStyle/>
          <a:p>
            <a:pPr eaLnBrk="1" hangingPunct="1"/>
            <a:r>
              <a:rPr lang="en-US" altLang="en-US" b="1">
                <a:solidFill>
                  <a:schemeClr val="tx1"/>
                </a:solidFill>
                <a:ea typeface="ＭＳ Ｐゴシック" panose="020B0600070205080204" pitchFamily="34" charset="-128"/>
              </a:rPr>
              <a:t>Human Population</a:t>
            </a:r>
          </a:p>
        </p:txBody>
      </p:sp>
      <p:pic>
        <p:nvPicPr>
          <p:cNvPr id="3" name="Picture 2" descr="Graphical user interface, application, table&#10;&#10;Description automatically generated">
            <a:extLst>
              <a:ext uri="{FF2B5EF4-FFF2-40B4-BE49-F238E27FC236}">
                <a16:creationId xmlns:a16="http://schemas.microsoft.com/office/drawing/2014/main" id="{360A1531-AD48-86BE-40FE-E48656086AB7}"/>
              </a:ext>
            </a:extLst>
          </p:cNvPr>
          <p:cNvPicPr>
            <a:picLocks noChangeAspect="1"/>
          </p:cNvPicPr>
          <p:nvPr/>
        </p:nvPicPr>
        <p:blipFill>
          <a:blip r:embed="rId3"/>
          <a:stretch>
            <a:fillRect/>
          </a:stretch>
        </p:blipFill>
        <p:spPr>
          <a:xfrm>
            <a:off x="228600" y="762000"/>
            <a:ext cx="8610600" cy="6062144"/>
          </a:xfrm>
          <a:prstGeom prst="rect">
            <a:avLst/>
          </a:prstGeom>
        </p:spPr>
      </p:pic>
      <p:sp>
        <p:nvSpPr>
          <p:cNvPr id="4" name="TextBox 3">
            <a:extLst>
              <a:ext uri="{FF2B5EF4-FFF2-40B4-BE49-F238E27FC236}">
                <a16:creationId xmlns:a16="http://schemas.microsoft.com/office/drawing/2014/main" id="{6147F3D4-FFAB-E818-9145-635A41003CE9}"/>
              </a:ext>
            </a:extLst>
          </p:cNvPr>
          <p:cNvSpPr txBox="1"/>
          <p:nvPr/>
        </p:nvSpPr>
        <p:spPr>
          <a:xfrm>
            <a:off x="8378932" y="1718846"/>
            <a:ext cx="635110" cy="338554"/>
          </a:xfrm>
          <a:prstGeom prst="rect">
            <a:avLst/>
          </a:prstGeom>
          <a:noFill/>
        </p:spPr>
        <p:txBody>
          <a:bodyPr wrap="none" rtlCol="0">
            <a:spAutoFit/>
          </a:bodyPr>
          <a:lstStyle/>
          <a:p>
            <a:r>
              <a:rPr lang="en-US" sz="1600" b="1" dirty="0">
                <a:solidFill>
                  <a:schemeClr val="accent2"/>
                </a:solidFill>
              </a:rPr>
              <a:t>12 </a:t>
            </a:r>
            <a:r>
              <a:rPr lang="en-US" sz="1600" b="1" dirty="0" err="1">
                <a:solidFill>
                  <a:schemeClr val="accent2"/>
                </a:solidFill>
              </a:rPr>
              <a:t>yr</a:t>
            </a:r>
            <a:endParaRPr lang="en-US" sz="1600" b="1" dirty="0">
              <a:solidFill>
                <a:schemeClr val="accent2"/>
              </a:solidFill>
            </a:endParaRPr>
          </a:p>
        </p:txBody>
      </p:sp>
      <p:sp>
        <p:nvSpPr>
          <p:cNvPr id="5" name="TextBox 4">
            <a:extLst>
              <a:ext uri="{FF2B5EF4-FFF2-40B4-BE49-F238E27FC236}">
                <a16:creationId xmlns:a16="http://schemas.microsoft.com/office/drawing/2014/main" id="{D7BF4E9B-8A90-2265-A2BB-4BF4DA36C2F6}"/>
              </a:ext>
            </a:extLst>
          </p:cNvPr>
          <p:cNvSpPr txBox="1"/>
          <p:nvPr/>
        </p:nvSpPr>
        <p:spPr>
          <a:xfrm>
            <a:off x="8378932" y="2328446"/>
            <a:ext cx="635110" cy="338554"/>
          </a:xfrm>
          <a:prstGeom prst="rect">
            <a:avLst/>
          </a:prstGeom>
          <a:noFill/>
        </p:spPr>
        <p:txBody>
          <a:bodyPr wrap="none" rtlCol="0">
            <a:spAutoFit/>
          </a:bodyPr>
          <a:lstStyle/>
          <a:p>
            <a:r>
              <a:rPr lang="en-US" sz="1600" b="1" dirty="0">
                <a:solidFill>
                  <a:schemeClr val="accent2"/>
                </a:solidFill>
              </a:rPr>
              <a:t>12 </a:t>
            </a:r>
            <a:r>
              <a:rPr lang="en-US" sz="1600" b="1" dirty="0" err="1">
                <a:solidFill>
                  <a:schemeClr val="accent2"/>
                </a:solidFill>
              </a:rPr>
              <a:t>yr</a:t>
            </a:r>
            <a:endParaRPr lang="en-US" sz="1600" b="1" dirty="0">
              <a:solidFill>
                <a:schemeClr val="accent2"/>
              </a:solidFill>
            </a:endParaRPr>
          </a:p>
        </p:txBody>
      </p:sp>
      <p:sp>
        <p:nvSpPr>
          <p:cNvPr id="6" name="TextBox 5">
            <a:extLst>
              <a:ext uri="{FF2B5EF4-FFF2-40B4-BE49-F238E27FC236}">
                <a16:creationId xmlns:a16="http://schemas.microsoft.com/office/drawing/2014/main" id="{1D73703C-1E9F-4A3A-BB43-14FF462E33E4}"/>
              </a:ext>
            </a:extLst>
          </p:cNvPr>
          <p:cNvSpPr txBox="1"/>
          <p:nvPr/>
        </p:nvSpPr>
        <p:spPr>
          <a:xfrm>
            <a:off x="8382000" y="2895600"/>
            <a:ext cx="635110" cy="338554"/>
          </a:xfrm>
          <a:prstGeom prst="rect">
            <a:avLst/>
          </a:prstGeom>
          <a:noFill/>
        </p:spPr>
        <p:txBody>
          <a:bodyPr wrap="none" rtlCol="0">
            <a:spAutoFit/>
          </a:bodyPr>
          <a:lstStyle/>
          <a:p>
            <a:r>
              <a:rPr lang="en-US" sz="1600" b="1" dirty="0">
                <a:solidFill>
                  <a:schemeClr val="accent2"/>
                </a:solidFill>
              </a:rPr>
              <a:t>12 </a:t>
            </a:r>
            <a:r>
              <a:rPr lang="en-US" sz="1600" b="1" dirty="0" err="1">
                <a:solidFill>
                  <a:schemeClr val="accent2"/>
                </a:solidFill>
              </a:rPr>
              <a:t>yr</a:t>
            </a:r>
            <a:endParaRPr lang="en-US" sz="1600" b="1" dirty="0">
              <a:solidFill>
                <a:schemeClr val="accent2"/>
              </a:solidFill>
            </a:endParaRPr>
          </a:p>
        </p:txBody>
      </p:sp>
      <p:sp>
        <p:nvSpPr>
          <p:cNvPr id="7" name="TextBox 6">
            <a:extLst>
              <a:ext uri="{FF2B5EF4-FFF2-40B4-BE49-F238E27FC236}">
                <a16:creationId xmlns:a16="http://schemas.microsoft.com/office/drawing/2014/main" id="{A2B8AC7D-E974-3109-05E4-DA5F20013600}"/>
              </a:ext>
            </a:extLst>
          </p:cNvPr>
          <p:cNvSpPr txBox="1"/>
          <p:nvPr/>
        </p:nvSpPr>
        <p:spPr>
          <a:xfrm>
            <a:off x="8378932" y="3547646"/>
            <a:ext cx="635110" cy="338554"/>
          </a:xfrm>
          <a:prstGeom prst="rect">
            <a:avLst/>
          </a:prstGeom>
          <a:noFill/>
        </p:spPr>
        <p:txBody>
          <a:bodyPr wrap="none" rtlCol="0">
            <a:spAutoFit/>
          </a:bodyPr>
          <a:lstStyle/>
          <a:p>
            <a:r>
              <a:rPr lang="en-US" sz="1600" b="1" dirty="0">
                <a:solidFill>
                  <a:schemeClr val="accent2"/>
                </a:solidFill>
              </a:rPr>
              <a:t>15 </a:t>
            </a:r>
            <a:r>
              <a:rPr lang="en-US" sz="1600" b="1" dirty="0" err="1">
                <a:solidFill>
                  <a:schemeClr val="accent2"/>
                </a:solidFill>
              </a:rPr>
              <a:t>yr</a:t>
            </a:r>
            <a:endParaRPr lang="en-US" sz="1600" b="1" dirty="0">
              <a:solidFill>
                <a:schemeClr val="accent2"/>
              </a:solidFill>
            </a:endParaRPr>
          </a:p>
        </p:txBody>
      </p:sp>
      <p:sp>
        <p:nvSpPr>
          <p:cNvPr id="8" name="TextBox 7">
            <a:extLst>
              <a:ext uri="{FF2B5EF4-FFF2-40B4-BE49-F238E27FC236}">
                <a16:creationId xmlns:a16="http://schemas.microsoft.com/office/drawing/2014/main" id="{6506028D-1172-46CB-174F-A7FB8D1C9C48}"/>
              </a:ext>
            </a:extLst>
          </p:cNvPr>
          <p:cNvSpPr txBox="1"/>
          <p:nvPr/>
        </p:nvSpPr>
        <p:spPr>
          <a:xfrm>
            <a:off x="8378932" y="4191000"/>
            <a:ext cx="635110" cy="338554"/>
          </a:xfrm>
          <a:prstGeom prst="rect">
            <a:avLst/>
          </a:prstGeom>
          <a:noFill/>
        </p:spPr>
        <p:txBody>
          <a:bodyPr wrap="none" rtlCol="0">
            <a:spAutoFit/>
          </a:bodyPr>
          <a:lstStyle/>
          <a:p>
            <a:r>
              <a:rPr lang="en-US" sz="1600" b="1" dirty="0">
                <a:solidFill>
                  <a:schemeClr val="accent2"/>
                </a:solidFill>
              </a:rPr>
              <a:t>32 </a:t>
            </a:r>
            <a:r>
              <a:rPr lang="en-US" sz="1600" b="1" dirty="0" err="1">
                <a:solidFill>
                  <a:schemeClr val="accent2"/>
                </a:solidFill>
              </a:rPr>
              <a:t>yr</a:t>
            </a:r>
            <a:endParaRPr lang="en-US" sz="1600" b="1" dirty="0">
              <a:solidFill>
                <a:schemeClr val="accent2"/>
              </a:solidFill>
            </a:endParaRPr>
          </a:p>
        </p:txBody>
      </p:sp>
      <p:sp>
        <p:nvSpPr>
          <p:cNvPr id="10" name="TextBox 9">
            <a:extLst>
              <a:ext uri="{FF2B5EF4-FFF2-40B4-BE49-F238E27FC236}">
                <a16:creationId xmlns:a16="http://schemas.microsoft.com/office/drawing/2014/main" id="{2ADEB817-87FC-7CD7-4694-1CB4539BD1A6}"/>
              </a:ext>
            </a:extLst>
          </p:cNvPr>
          <p:cNvSpPr txBox="1"/>
          <p:nvPr/>
        </p:nvSpPr>
        <p:spPr>
          <a:xfrm>
            <a:off x="8268325" y="1295400"/>
            <a:ext cx="742511" cy="338554"/>
          </a:xfrm>
          <a:prstGeom prst="rect">
            <a:avLst/>
          </a:prstGeom>
          <a:noFill/>
        </p:spPr>
        <p:txBody>
          <a:bodyPr wrap="none" rtlCol="0">
            <a:spAutoFit/>
          </a:bodyPr>
          <a:lstStyle/>
          <a:p>
            <a:r>
              <a:rPr lang="en-US" sz="1600" b="1" dirty="0">
                <a:solidFill>
                  <a:schemeClr val="accent2"/>
                </a:solidFill>
              </a:rPr>
              <a:t>~12 </a:t>
            </a:r>
            <a:r>
              <a:rPr lang="en-US" sz="1600" b="1" dirty="0" err="1">
                <a:solidFill>
                  <a:schemeClr val="accent2"/>
                </a:solidFill>
              </a:rPr>
              <a:t>yr</a:t>
            </a:r>
            <a:endParaRPr lang="en-US" sz="1600" b="1" dirty="0">
              <a:solidFill>
                <a:schemeClr val="accent2"/>
              </a:solidFill>
            </a:endParaRPr>
          </a:p>
        </p:txBody>
      </p:sp>
      <p:cxnSp>
        <p:nvCxnSpPr>
          <p:cNvPr id="15" name="Straight Connector 14">
            <a:extLst>
              <a:ext uri="{FF2B5EF4-FFF2-40B4-BE49-F238E27FC236}">
                <a16:creationId xmlns:a16="http://schemas.microsoft.com/office/drawing/2014/main" id="{01DFF060-C6A0-10D2-848E-C48F7B0362B1}"/>
              </a:ext>
            </a:extLst>
          </p:cNvPr>
          <p:cNvCxnSpPr>
            <a:cxnSpLocks/>
          </p:cNvCxnSpPr>
          <p:nvPr/>
        </p:nvCxnSpPr>
        <p:spPr>
          <a:xfrm>
            <a:off x="6324600" y="5029200"/>
            <a:ext cx="533400" cy="609600"/>
          </a:xfrm>
          <a:prstGeom prst="line">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DB6A2C7D-579B-DE9A-9C7B-EFC100D47A68}"/>
              </a:ext>
            </a:extLst>
          </p:cNvPr>
          <p:cNvCxnSpPr>
            <a:cxnSpLocks/>
          </p:cNvCxnSpPr>
          <p:nvPr/>
        </p:nvCxnSpPr>
        <p:spPr>
          <a:xfrm>
            <a:off x="6553200" y="4953000"/>
            <a:ext cx="533400" cy="609600"/>
          </a:xfrm>
          <a:prstGeom prst="line">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53046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0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0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8963" name="Picture 2" descr="Chart, line chart&#10;&#10;Description automatically generated">
            <a:extLst>
              <a:ext uri="{FF2B5EF4-FFF2-40B4-BE49-F238E27FC236}">
                <a16:creationId xmlns:a16="http://schemas.microsoft.com/office/drawing/2014/main" id="{0CECB254-34CB-D78D-9EF5-F10C212EBB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762000"/>
            <a:ext cx="916305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4" name="TextBox 3">
            <a:extLst>
              <a:ext uri="{FF2B5EF4-FFF2-40B4-BE49-F238E27FC236}">
                <a16:creationId xmlns:a16="http://schemas.microsoft.com/office/drawing/2014/main" id="{34F6C211-A613-E936-95C2-BE3B666B0273}"/>
              </a:ext>
            </a:extLst>
          </p:cNvPr>
          <p:cNvSpPr txBox="1">
            <a:spLocks noChangeArrowheads="1"/>
          </p:cNvSpPr>
          <p:nvPr/>
        </p:nvSpPr>
        <p:spPr bwMode="auto">
          <a:xfrm>
            <a:off x="5557838" y="5591175"/>
            <a:ext cx="25955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200" i="1"/>
              <a:t>U.N. World Population Prospects 2019</a:t>
            </a:r>
          </a:p>
        </p:txBody>
      </p:sp>
      <p:sp>
        <p:nvSpPr>
          <p:cNvPr id="7" name="Donut 6">
            <a:extLst>
              <a:ext uri="{FF2B5EF4-FFF2-40B4-BE49-F238E27FC236}">
                <a16:creationId xmlns:a16="http://schemas.microsoft.com/office/drawing/2014/main" id="{3DFA82EA-E0A0-E3D1-953D-0D09EF7F9BB3}"/>
              </a:ext>
            </a:extLst>
          </p:cNvPr>
          <p:cNvSpPr/>
          <p:nvPr/>
        </p:nvSpPr>
        <p:spPr>
          <a:xfrm>
            <a:off x="4114800" y="3352800"/>
            <a:ext cx="533400" cy="533400"/>
          </a:xfrm>
          <a:prstGeom prst="donut">
            <a:avLst>
              <a:gd name="adj" fmla="val 5115"/>
            </a:avLst>
          </a:prstGeom>
          <a:solidFill>
            <a:srgbClr val="FF0000"/>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pic>
        <p:nvPicPr>
          <p:cNvPr id="6" name="Picture 5" descr="Chart, radar chart&#10;&#10;Description automatically generated">
            <a:extLst>
              <a:ext uri="{FF2B5EF4-FFF2-40B4-BE49-F238E27FC236}">
                <a16:creationId xmlns:a16="http://schemas.microsoft.com/office/drawing/2014/main" id="{B1999FA3-134B-D2CC-6761-D3E074E9DE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661988"/>
            <a:ext cx="5788025" cy="618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2" name="Rectangle 2">
            <a:extLst>
              <a:ext uri="{FF2B5EF4-FFF2-40B4-BE49-F238E27FC236}">
                <a16:creationId xmlns:a16="http://schemas.microsoft.com/office/drawing/2014/main" id="{AA8B1186-E597-C074-25F9-C96F01A4A0F4}"/>
              </a:ext>
            </a:extLst>
          </p:cNvPr>
          <p:cNvSpPr>
            <a:spLocks noGrp="1" noChangeArrowheads="1"/>
          </p:cNvSpPr>
          <p:nvPr>
            <p:ph type="title"/>
          </p:nvPr>
        </p:nvSpPr>
        <p:spPr>
          <a:xfrm>
            <a:off x="685800" y="0"/>
            <a:ext cx="7772400" cy="762000"/>
          </a:xfrm>
        </p:spPr>
        <p:txBody>
          <a:bodyPr/>
          <a:lstStyle/>
          <a:p>
            <a:pPr eaLnBrk="1" hangingPunct="1"/>
            <a:r>
              <a:rPr lang="en-US" altLang="en-US" b="1" dirty="0">
                <a:solidFill>
                  <a:schemeClr val="tx1"/>
                </a:solidFill>
                <a:ea typeface="ＭＳ Ｐゴシック" panose="020B0600070205080204" pitchFamily="34" charset="-128"/>
              </a:rPr>
              <a:t>Human Population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A9C9524D-AFD6-81AA-D073-879DFDEDD281}"/>
              </a:ext>
            </a:extLst>
          </p:cNvPr>
          <p:cNvSpPr>
            <a:spLocks noGrp="1" noChangeArrowheads="1"/>
          </p:cNvSpPr>
          <p:nvPr>
            <p:ph type="title"/>
          </p:nvPr>
        </p:nvSpPr>
        <p:spPr>
          <a:xfrm>
            <a:off x="685800" y="0"/>
            <a:ext cx="7772400" cy="762000"/>
          </a:xfrm>
        </p:spPr>
        <p:txBody>
          <a:bodyPr/>
          <a:lstStyle/>
          <a:p>
            <a:pPr eaLnBrk="1" hangingPunct="1"/>
            <a:r>
              <a:rPr lang="en-US" altLang="en-US" b="1">
                <a:solidFill>
                  <a:schemeClr val="tx1"/>
                </a:solidFill>
                <a:ea typeface="ＭＳ Ｐゴシック" panose="020B0600070205080204" pitchFamily="34" charset="-128"/>
              </a:rPr>
              <a:t>Human Population</a:t>
            </a:r>
          </a:p>
        </p:txBody>
      </p:sp>
      <p:pic>
        <p:nvPicPr>
          <p:cNvPr id="171011" name="Picture 1" descr="bresil-6_paul-mason.jpg">
            <a:extLst>
              <a:ext uri="{FF2B5EF4-FFF2-40B4-BE49-F238E27FC236}">
                <a16:creationId xmlns:a16="http://schemas.microsoft.com/office/drawing/2014/main" id="{C41D05F4-4460-A127-CB26-F06118148D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0975"/>
            <a:ext cx="9144000" cy="66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61C0509-8D8E-3549-0E0F-494613B04471}"/>
              </a:ext>
            </a:extLst>
          </p:cNvPr>
          <p:cNvSpPr>
            <a:spLocks noChangeArrowheads="1"/>
          </p:cNvSpPr>
          <p:nvPr/>
        </p:nvSpPr>
        <p:spPr bwMode="auto">
          <a:xfrm>
            <a:off x="0" y="6324600"/>
            <a:ext cx="9144000" cy="533400"/>
          </a:xfrm>
          <a:prstGeom prst="rect">
            <a:avLst/>
          </a:prstGeom>
          <a:solidFill>
            <a:schemeClr val="bg1"/>
          </a:solidFill>
          <a:ln>
            <a:noFill/>
          </a:ln>
          <a:effectLst>
            <a:outerShdw blurRad="40000" dist="23000" dir="5400000" rotWithShape="0">
              <a:srgbClr val="808080">
                <a:alpha val="34999"/>
              </a:srgbClr>
            </a:outerShdw>
          </a:effectLst>
        </p:spPr>
        <p:txBody>
          <a:bodyPr anchor="ctr"/>
          <a:lstStyle/>
          <a:p>
            <a:pPr algn="ctr" eaLnBrk="1" hangingPunct="1">
              <a:defRPr/>
            </a:pPr>
            <a:endParaRPr lang="en-US" b="1" i="1" dirty="0">
              <a:solidFill>
                <a:schemeClr val="accent2"/>
              </a:solidFill>
              <a:latin typeface="+mn-lt"/>
              <a:ea typeface="+mn-ea"/>
            </a:endParaRPr>
          </a:p>
        </p:txBody>
      </p:sp>
      <p:sp>
        <p:nvSpPr>
          <p:cNvPr id="4" name="Donut 3">
            <a:extLst>
              <a:ext uri="{FF2B5EF4-FFF2-40B4-BE49-F238E27FC236}">
                <a16:creationId xmlns:a16="http://schemas.microsoft.com/office/drawing/2014/main" id="{60F93138-ACA4-0F46-A66E-5FD05A0B6FB3}"/>
              </a:ext>
            </a:extLst>
          </p:cNvPr>
          <p:cNvSpPr/>
          <p:nvPr/>
        </p:nvSpPr>
        <p:spPr>
          <a:xfrm>
            <a:off x="838200" y="5257800"/>
            <a:ext cx="4724400" cy="609600"/>
          </a:xfrm>
          <a:prstGeom prst="donut">
            <a:avLst>
              <a:gd name="adj" fmla="val 5115"/>
            </a:avLst>
          </a:prstGeom>
          <a:solidFill>
            <a:srgbClr val="FF0000"/>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7" name="Donut 6">
            <a:extLst>
              <a:ext uri="{FF2B5EF4-FFF2-40B4-BE49-F238E27FC236}">
                <a16:creationId xmlns:a16="http://schemas.microsoft.com/office/drawing/2014/main" id="{288DB903-18C2-B50B-FAA4-4B50B7F7199C}"/>
              </a:ext>
            </a:extLst>
          </p:cNvPr>
          <p:cNvSpPr/>
          <p:nvPr/>
        </p:nvSpPr>
        <p:spPr>
          <a:xfrm>
            <a:off x="3124200" y="3657600"/>
            <a:ext cx="5029200" cy="1219200"/>
          </a:xfrm>
          <a:prstGeom prst="donut">
            <a:avLst>
              <a:gd name="adj" fmla="val 511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8" name="Donut 7">
            <a:extLst>
              <a:ext uri="{FF2B5EF4-FFF2-40B4-BE49-F238E27FC236}">
                <a16:creationId xmlns:a16="http://schemas.microsoft.com/office/drawing/2014/main" id="{375803B0-5E19-018F-7783-56250423FA1C}"/>
              </a:ext>
            </a:extLst>
          </p:cNvPr>
          <p:cNvSpPr/>
          <p:nvPr/>
        </p:nvSpPr>
        <p:spPr>
          <a:xfrm>
            <a:off x="2438400" y="2971800"/>
            <a:ext cx="4724400" cy="609600"/>
          </a:xfrm>
          <a:prstGeom prst="donut">
            <a:avLst>
              <a:gd name="adj" fmla="val 5115"/>
            </a:avLst>
          </a:prstGeom>
          <a:solidFill>
            <a:srgbClr val="FF0000"/>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9" name="Rectangle 8">
            <a:extLst>
              <a:ext uri="{FF2B5EF4-FFF2-40B4-BE49-F238E27FC236}">
                <a16:creationId xmlns:a16="http://schemas.microsoft.com/office/drawing/2014/main" id="{A60AEAB4-998A-DBEF-D4C9-FF9E223D5A63}"/>
              </a:ext>
            </a:extLst>
          </p:cNvPr>
          <p:cNvSpPr>
            <a:spLocks noChangeArrowheads="1"/>
          </p:cNvSpPr>
          <p:nvPr/>
        </p:nvSpPr>
        <p:spPr bwMode="auto">
          <a:xfrm>
            <a:off x="0" y="6324600"/>
            <a:ext cx="9144000" cy="533400"/>
          </a:xfrm>
          <a:prstGeom prst="rect">
            <a:avLst/>
          </a:prstGeom>
          <a:solidFill>
            <a:schemeClr val="bg1"/>
          </a:solidFill>
          <a:ln>
            <a:noFill/>
          </a:ln>
          <a:effectLst>
            <a:outerShdw blurRad="40000" dist="23000" dir="5400000" rotWithShape="0">
              <a:srgbClr val="808080">
                <a:alpha val="34999"/>
              </a:srgbClr>
            </a:outerShdw>
          </a:effectLst>
        </p:spPr>
        <p:txBody>
          <a:bodyPr anchor="ctr"/>
          <a:lstStyle/>
          <a:p>
            <a:pPr algn="ctr" eaLnBrk="1" hangingPunct="1">
              <a:defRPr/>
            </a:pPr>
            <a:r>
              <a:rPr lang="en-US" b="1" i="1" dirty="0">
                <a:solidFill>
                  <a:schemeClr val="accent2"/>
                </a:solidFill>
                <a:latin typeface="+mn-lt"/>
                <a:ea typeface="+mn-ea"/>
              </a:rPr>
              <a:t>Will this organism have to go somewhere else?</a:t>
            </a:r>
          </a:p>
        </p:txBody>
      </p:sp>
      <p:sp>
        <p:nvSpPr>
          <p:cNvPr id="5" name="Donut 4">
            <a:extLst>
              <a:ext uri="{FF2B5EF4-FFF2-40B4-BE49-F238E27FC236}">
                <a16:creationId xmlns:a16="http://schemas.microsoft.com/office/drawing/2014/main" id="{95A057E5-ED51-E80F-BFDE-03DE22447863}"/>
              </a:ext>
            </a:extLst>
          </p:cNvPr>
          <p:cNvSpPr/>
          <p:nvPr/>
        </p:nvSpPr>
        <p:spPr>
          <a:xfrm>
            <a:off x="1066800" y="609600"/>
            <a:ext cx="1447800" cy="1828800"/>
          </a:xfrm>
          <a:prstGeom prst="donut">
            <a:avLst>
              <a:gd name="adj" fmla="val 5115"/>
            </a:avLst>
          </a:prstGeom>
          <a:solidFill>
            <a:srgbClr val="FF0000"/>
          </a:solidFill>
          <a:ln w="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73058" name="Picture 3" descr="PIA01592.jpg">
            <a:extLst>
              <a:ext uri="{FF2B5EF4-FFF2-40B4-BE49-F238E27FC236}">
                <a16:creationId xmlns:a16="http://schemas.microsoft.com/office/drawing/2014/main" id="{DE35218C-8C2B-9A10-3FDC-CA209EB583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0480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9" name="Rectangle 2">
            <a:extLst>
              <a:ext uri="{FF2B5EF4-FFF2-40B4-BE49-F238E27FC236}">
                <a16:creationId xmlns:a16="http://schemas.microsoft.com/office/drawing/2014/main" id="{F734994C-B44E-F720-776C-AC6A9A76F40E}"/>
              </a:ext>
            </a:extLst>
          </p:cNvPr>
          <p:cNvSpPr txBox="1">
            <a:spLocks noChangeArrowheads="1"/>
          </p:cNvSpPr>
          <p:nvPr/>
        </p:nvSpPr>
        <p:spPr bwMode="auto">
          <a:xfrm>
            <a:off x="685800" y="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chemeClr val="bg1"/>
                </a:solidFill>
              </a:rPr>
              <a:t>Welcome to Mars</a:t>
            </a:r>
            <a:endParaRPr lang="en-US" altLang="en-US" sz="4400" b="1">
              <a:solidFill>
                <a:schemeClr val="tx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75106" name="Picture 3" descr="mars">
            <a:extLst>
              <a:ext uri="{FF2B5EF4-FFF2-40B4-BE49-F238E27FC236}">
                <a16:creationId xmlns:a16="http://schemas.microsoft.com/office/drawing/2014/main" id="{F91D0188-FE11-D266-D869-772245B741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3" name="Rectangle 2">
            <a:extLst>
              <a:ext uri="{FF2B5EF4-FFF2-40B4-BE49-F238E27FC236}">
                <a16:creationId xmlns:a16="http://schemas.microsoft.com/office/drawing/2014/main" id="{EEB18546-795A-2AB3-08F7-B3687E9FBFD9}"/>
              </a:ext>
            </a:extLst>
          </p:cNvPr>
          <p:cNvSpPr>
            <a:spLocks noGrp="1" noChangeArrowheads="1"/>
          </p:cNvSpPr>
          <p:nvPr>
            <p:ph type="title"/>
          </p:nvPr>
        </p:nvSpPr>
        <p:spPr>
          <a:xfrm>
            <a:off x="685800" y="0"/>
            <a:ext cx="7772400" cy="914400"/>
          </a:xfrm>
        </p:spPr>
        <p:txBody>
          <a:bodyPr/>
          <a:lstStyle/>
          <a:p>
            <a:pPr eaLnBrk="1" hangingPunct="1"/>
            <a:r>
              <a:rPr lang="en-US" altLang="en-US" b="1">
                <a:ea typeface="ＭＳ Ｐゴシック" panose="020B0600070205080204" pitchFamily="34" charset="-128"/>
              </a:rPr>
              <a:t>Mars</a:t>
            </a:r>
          </a:p>
        </p:txBody>
      </p:sp>
      <p:sp>
        <p:nvSpPr>
          <p:cNvPr id="84995" name="Text Box 3">
            <a:extLst>
              <a:ext uri="{FF2B5EF4-FFF2-40B4-BE49-F238E27FC236}">
                <a16:creationId xmlns:a16="http://schemas.microsoft.com/office/drawing/2014/main" id="{288B7DD6-A808-D9F0-4688-7DAD1BCA02CD}"/>
              </a:ext>
            </a:extLst>
          </p:cNvPr>
          <p:cNvSpPr txBox="1">
            <a:spLocks noChangeArrowheads="1"/>
          </p:cNvSpPr>
          <p:nvPr/>
        </p:nvSpPr>
        <p:spPr bwMode="auto">
          <a:xfrm>
            <a:off x="0" y="762000"/>
            <a:ext cx="91440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i="1"/>
              <a:t>Basics		</a:t>
            </a:r>
            <a:r>
              <a:rPr lang="en-US" altLang="en-US" sz="2400"/>
              <a:t>1.52 AU, 1.88 year orbit, e = 0.093</a:t>
            </a:r>
          </a:p>
          <a:p>
            <a:pPr eaLnBrk="1" hangingPunct="1">
              <a:spcBef>
                <a:spcPct val="0"/>
              </a:spcBef>
              <a:buFontTx/>
              <a:buNone/>
            </a:pPr>
            <a:r>
              <a:rPr lang="en-US" altLang="en-US" sz="2400" i="1"/>
              <a:t>		</a:t>
            </a:r>
            <a:r>
              <a:rPr lang="en-US" altLang="en-US" sz="2400"/>
              <a:t>d = 6780 km (0.53 Earth), density 3.9 g/cm</a:t>
            </a:r>
            <a:r>
              <a:rPr lang="en-US" altLang="en-US" sz="2400" baseline="30000"/>
              <a:t>3</a:t>
            </a:r>
          </a:p>
          <a:p>
            <a:pPr eaLnBrk="1" hangingPunct="1">
              <a:spcBef>
                <a:spcPct val="0"/>
              </a:spcBef>
              <a:buFontTx/>
              <a:buNone/>
            </a:pPr>
            <a:endParaRPr lang="en-US" altLang="en-US" sz="2400" i="1"/>
          </a:p>
          <a:p>
            <a:pPr eaLnBrk="1" hangingPunct="1">
              <a:spcBef>
                <a:spcPct val="0"/>
              </a:spcBef>
              <a:buFontTx/>
              <a:buNone/>
            </a:pPr>
            <a:r>
              <a:rPr lang="en-US" altLang="en-US" sz="2400" i="1"/>
              <a:t>Environment	</a:t>
            </a:r>
            <a:r>
              <a:rPr lang="en-US" altLang="en-US" sz="2400"/>
              <a:t>surface temp 150-310 K</a:t>
            </a:r>
          </a:p>
          <a:p>
            <a:pPr eaLnBrk="1" hangingPunct="1">
              <a:spcBef>
                <a:spcPct val="0"/>
              </a:spcBef>
              <a:buFontTx/>
              <a:buNone/>
            </a:pPr>
            <a:r>
              <a:rPr lang="en-US" altLang="en-US" sz="2400"/>
              <a:t>		seasons: flux change 44% + 24 deg tilt</a:t>
            </a:r>
          </a:p>
          <a:p>
            <a:pPr eaLnBrk="1" hangingPunct="1">
              <a:spcBef>
                <a:spcPct val="0"/>
              </a:spcBef>
              <a:buFontTx/>
              <a:buNone/>
            </a:pPr>
            <a:endParaRPr lang="en-US" altLang="en-US" sz="2400"/>
          </a:p>
          <a:p>
            <a:pPr eaLnBrk="1" hangingPunct="1">
              <a:spcBef>
                <a:spcPct val="0"/>
              </a:spcBef>
              <a:buFontTx/>
              <a:buNone/>
            </a:pPr>
            <a:r>
              <a:rPr lang="en-US" altLang="en-US" sz="2400" i="1"/>
              <a:t>Atmosphere	</a:t>
            </a:r>
            <a:r>
              <a:rPr lang="en-US" altLang="en-US" sz="2400"/>
              <a:t>0.01 bars at surface</a:t>
            </a:r>
          </a:p>
          <a:p>
            <a:pPr eaLnBrk="1" hangingPunct="1">
              <a:spcBef>
                <a:spcPct val="0"/>
              </a:spcBef>
              <a:buFontTx/>
              <a:buNone/>
            </a:pPr>
            <a:r>
              <a:rPr lang="en-US" altLang="en-US" sz="2400" i="1"/>
              <a:t>		</a:t>
            </a:r>
            <a:r>
              <a:rPr lang="en-US" altLang="en-US" sz="2400"/>
              <a:t>95%</a:t>
            </a:r>
            <a:r>
              <a:rPr lang="en-US" altLang="en-US" sz="2400" i="1"/>
              <a:t> </a:t>
            </a:r>
            <a:r>
              <a:rPr lang="en-US" altLang="en-US" sz="2400"/>
              <a:t>CO</a:t>
            </a:r>
            <a:r>
              <a:rPr lang="en-US" altLang="en-US" sz="2400" baseline="-25000"/>
              <a:t>2</a:t>
            </a:r>
            <a:r>
              <a:rPr lang="en-US" altLang="en-US" sz="2400"/>
              <a:t>, 3% N</a:t>
            </a:r>
            <a:r>
              <a:rPr lang="en-US" altLang="en-US" sz="2400" baseline="-25000"/>
              <a:t>2</a:t>
            </a:r>
            <a:r>
              <a:rPr lang="en-US" altLang="en-US" sz="2400"/>
              <a:t>, 2% Ar, traces of O</a:t>
            </a:r>
            <a:r>
              <a:rPr lang="en-US" altLang="en-US" sz="2400" baseline="-25000"/>
              <a:t>2</a:t>
            </a:r>
            <a:r>
              <a:rPr lang="en-US" altLang="en-US" sz="2400"/>
              <a:t>, H</a:t>
            </a:r>
            <a:r>
              <a:rPr lang="en-US" altLang="en-US" sz="2400" baseline="-25000"/>
              <a:t>2</a:t>
            </a:r>
            <a:r>
              <a:rPr lang="en-US" altLang="en-US" sz="2400"/>
              <a:t>O, CO</a:t>
            </a:r>
          </a:p>
          <a:p>
            <a:pPr eaLnBrk="1" hangingPunct="1">
              <a:spcBef>
                <a:spcPct val="0"/>
              </a:spcBef>
              <a:buFontTx/>
              <a:buNone/>
            </a:pPr>
            <a:r>
              <a:rPr lang="en-US" altLang="en-US" sz="2400"/>
              <a:t>		large seasonal variations due to icecap sublimation</a:t>
            </a:r>
          </a:p>
          <a:p>
            <a:pPr eaLnBrk="1" hangingPunct="1">
              <a:spcBef>
                <a:spcPct val="0"/>
              </a:spcBef>
              <a:buFontTx/>
              <a:buNone/>
            </a:pPr>
            <a:r>
              <a:rPr lang="en-US" altLang="en-US" sz="2400" i="1"/>
              <a:t>	 	</a:t>
            </a:r>
            <a:r>
              <a:rPr lang="en-US" altLang="en-US" sz="2400"/>
              <a:t>freezes out at night, dust</a:t>
            </a:r>
          </a:p>
          <a:p>
            <a:pPr eaLnBrk="1" hangingPunct="1">
              <a:spcBef>
                <a:spcPct val="0"/>
              </a:spcBef>
              <a:buFontTx/>
              <a:buNone/>
            </a:pPr>
            <a:endParaRPr lang="en-US" altLang="en-US" sz="2400" i="1"/>
          </a:p>
          <a:p>
            <a:pPr eaLnBrk="1" hangingPunct="1">
              <a:spcBef>
                <a:spcPct val="0"/>
              </a:spcBef>
              <a:buFontTx/>
              <a:buNone/>
            </a:pPr>
            <a:r>
              <a:rPr lang="en-US" altLang="en-US" sz="2400" i="1"/>
              <a:t>Atm History</a:t>
            </a:r>
            <a:r>
              <a:rPr lang="en-US" altLang="en-US" sz="2400"/>
              <a:t>	1. thick, dense, blue skies and rain</a:t>
            </a:r>
          </a:p>
          <a:p>
            <a:pPr eaLnBrk="1" hangingPunct="1">
              <a:spcBef>
                <a:spcPct val="0"/>
              </a:spcBef>
              <a:buFontTx/>
              <a:buNone/>
            </a:pPr>
            <a:r>
              <a:rPr lang="en-US" altLang="en-US" sz="2400"/>
              <a:t>		2. liquid H</a:t>
            </a:r>
            <a:r>
              <a:rPr lang="en-US" altLang="en-US" sz="2400" baseline="-25000"/>
              <a:t>2</a:t>
            </a:r>
            <a:r>
              <a:rPr lang="en-US" altLang="en-US" sz="2400"/>
              <a:t>O + rocks take CO</a:t>
            </a:r>
            <a:r>
              <a:rPr lang="en-US" altLang="en-US" sz="2400" baseline="-25000"/>
              <a:t>2</a:t>
            </a:r>
            <a:r>
              <a:rPr lang="en-US" altLang="en-US" sz="2400"/>
              <a:t> out of atm, Mars cools</a:t>
            </a:r>
          </a:p>
          <a:p>
            <a:pPr eaLnBrk="1" hangingPunct="1">
              <a:spcBef>
                <a:spcPct val="0"/>
              </a:spcBef>
              <a:buFontTx/>
              <a:buNone/>
            </a:pPr>
            <a:r>
              <a:rPr lang="en-US" altLang="en-US" sz="2400"/>
              <a:t>		3. H</a:t>
            </a:r>
            <a:r>
              <a:rPr lang="en-US" altLang="en-US" sz="2400" baseline="-25000"/>
              <a:t>2</a:t>
            </a:r>
            <a:r>
              <a:rPr lang="en-US" altLang="en-US" sz="2400"/>
              <a:t>O freezes, less greenhouse, Mars cools more</a:t>
            </a:r>
          </a:p>
          <a:p>
            <a:pPr eaLnBrk="1" hangingPunct="1">
              <a:spcBef>
                <a:spcPct val="0"/>
              </a:spcBef>
              <a:buFontTx/>
              <a:buNone/>
            </a:pPr>
            <a:r>
              <a:rPr lang="en-US" altLang="en-US" sz="2400"/>
              <a:t>		4. no tectonics … Snowball Mars</a:t>
            </a:r>
          </a:p>
          <a:p>
            <a:pPr eaLnBrk="1" hangingPunct="1">
              <a:spcBef>
                <a:spcPct val="0"/>
              </a:spcBef>
              <a:buFontTx/>
              <a:buNone/>
            </a:pPr>
            <a:r>
              <a:rPr lang="en-US" altLang="en-US" sz="2400"/>
              <a:t>		5. UV splits CO</a:t>
            </a:r>
            <a:r>
              <a:rPr lang="en-US" altLang="en-US" sz="2400" baseline="-25000"/>
              <a:t>2</a:t>
            </a:r>
            <a:r>
              <a:rPr lang="en-US" altLang="en-US" sz="2400"/>
              <a:t>, N</a:t>
            </a:r>
            <a:r>
              <a:rPr lang="en-US" altLang="en-US" sz="2400" baseline="-25000"/>
              <a:t>2</a:t>
            </a:r>
            <a:r>
              <a:rPr lang="en-US" altLang="en-US" sz="2400"/>
              <a:t>, H</a:t>
            </a:r>
            <a:r>
              <a:rPr lang="en-US" altLang="en-US" sz="2400" baseline="-25000"/>
              <a:t>2</a:t>
            </a:r>
            <a:r>
              <a:rPr lang="en-US" altLang="en-US" sz="2400"/>
              <a:t>O … light products lost</a:t>
            </a:r>
            <a:endParaRPr lang="en-US" altLang="en-US" sz="2400"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Effect transition="in" filter="fade">
                                      <p:cBhvr>
                                        <p:cTn id="7" dur="2000"/>
                                        <p:tgtEl>
                                          <p:spTgt spid="84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4995">
                                            <p:txEl>
                                              <p:pRg st="1" end="1"/>
                                            </p:txEl>
                                          </p:spTgt>
                                        </p:tgtEl>
                                        <p:attrNameLst>
                                          <p:attrName>style.visibility</p:attrName>
                                        </p:attrNameLst>
                                      </p:cBhvr>
                                      <p:to>
                                        <p:strVal val="visible"/>
                                      </p:to>
                                    </p:set>
                                    <p:animEffect transition="in" filter="fade">
                                      <p:cBhvr>
                                        <p:cTn id="12" dur="2000"/>
                                        <p:tgtEl>
                                          <p:spTgt spid="849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4995">
                                            <p:txEl>
                                              <p:pRg st="3" end="3"/>
                                            </p:txEl>
                                          </p:spTgt>
                                        </p:tgtEl>
                                        <p:attrNameLst>
                                          <p:attrName>style.visibility</p:attrName>
                                        </p:attrNameLst>
                                      </p:cBhvr>
                                      <p:to>
                                        <p:strVal val="visible"/>
                                      </p:to>
                                    </p:set>
                                    <p:animEffect transition="in" filter="fade">
                                      <p:cBhvr>
                                        <p:cTn id="17" dur="2000"/>
                                        <p:tgtEl>
                                          <p:spTgt spid="8499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4995">
                                            <p:txEl>
                                              <p:pRg st="4" end="4"/>
                                            </p:txEl>
                                          </p:spTgt>
                                        </p:tgtEl>
                                        <p:attrNameLst>
                                          <p:attrName>style.visibility</p:attrName>
                                        </p:attrNameLst>
                                      </p:cBhvr>
                                      <p:to>
                                        <p:strVal val="visible"/>
                                      </p:to>
                                    </p:set>
                                    <p:animEffect transition="in" filter="fade">
                                      <p:cBhvr>
                                        <p:cTn id="22" dur="2000"/>
                                        <p:tgtEl>
                                          <p:spTgt spid="8499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84995">
                                            <p:txEl>
                                              <p:pRg st="6" end="6"/>
                                            </p:txEl>
                                          </p:spTgt>
                                        </p:tgtEl>
                                        <p:attrNameLst>
                                          <p:attrName>style.visibility</p:attrName>
                                        </p:attrNameLst>
                                      </p:cBhvr>
                                      <p:to>
                                        <p:strVal val="visible"/>
                                      </p:to>
                                    </p:set>
                                    <p:animEffect transition="in" filter="fade">
                                      <p:cBhvr>
                                        <p:cTn id="27" dur="2000"/>
                                        <p:tgtEl>
                                          <p:spTgt spid="84995">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4995">
                                            <p:txEl>
                                              <p:pRg st="7" end="7"/>
                                            </p:txEl>
                                          </p:spTgt>
                                        </p:tgtEl>
                                        <p:attrNameLst>
                                          <p:attrName>style.visibility</p:attrName>
                                        </p:attrNameLst>
                                      </p:cBhvr>
                                      <p:to>
                                        <p:strVal val="visible"/>
                                      </p:to>
                                    </p:set>
                                    <p:animEffect transition="in" filter="fade">
                                      <p:cBhvr>
                                        <p:cTn id="32" dur="2000"/>
                                        <p:tgtEl>
                                          <p:spTgt spid="84995">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84995">
                                            <p:txEl>
                                              <p:pRg st="8" end="8"/>
                                            </p:txEl>
                                          </p:spTgt>
                                        </p:tgtEl>
                                        <p:attrNameLst>
                                          <p:attrName>style.visibility</p:attrName>
                                        </p:attrNameLst>
                                      </p:cBhvr>
                                      <p:to>
                                        <p:strVal val="visible"/>
                                      </p:to>
                                    </p:set>
                                    <p:animEffect transition="in" filter="fade">
                                      <p:cBhvr>
                                        <p:cTn id="37" dur="2000"/>
                                        <p:tgtEl>
                                          <p:spTgt spid="84995">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84995">
                                            <p:txEl>
                                              <p:pRg st="9" end="9"/>
                                            </p:txEl>
                                          </p:spTgt>
                                        </p:tgtEl>
                                        <p:attrNameLst>
                                          <p:attrName>style.visibility</p:attrName>
                                        </p:attrNameLst>
                                      </p:cBhvr>
                                      <p:to>
                                        <p:strVal val="visible"/>
                                      </p:to>
                                    </p:set>
                                    <p:animEffect transition="in" filter="fade">
                                      <p:cBhvr>
                                        <p:cTn id="42" dur="2000"/>
                                        <p:tgtEl>
                                          <p:spTgt spid="84995">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84995">
                                            <p:txEl>
                                              <p:pRg st="11" end="11"/>
                                            </p:txEl>
                                          </p:spTgt>
                                        </p:tgtEl>
                                        <p:attrNameLst>
                                          <p:attrName>style.visibility</p:attrName>
                                        </p:attrNameLst>
                                      </p:cBhvr>
                                      <p:to>
                                        <p:strVal val="visible"/>
                                      </p:to>
                                    </p:set>
                                    <p:animEffect transition="in" filter="fade">
                                      <p:cBhvr>
                                        <p:cTn id="47" dur="2000"/>
                                        <p:tgtEl>
                                          <p:spTgt spid="84995">
                                            <p:txEl>
                                              <p:pRg st="11" end="1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84995">
                                            <p:txEl>
                                              <p:pRg st="12" end="12"/>
                                            </p:txEl>
                                          </p:spTgt>
                                        </p:tgtEl>
                                        <p:attrNameLst>
                                          <p:attrName>style.visibility</p:attrName>
                                        </p:attrNameLst>
                                      </p:cBhvr>
                                      <p:to>
                                        <p:strVal val="visible"/>
                                      </p:to>
                                    </p:set>
                                    <p:animEffect transition="in" filter="fade">
                                      <p:cBhvr>
                                        <p:cTn id="52" dur="2000"/>
                                        <p:tgtEl>
                                          <p:spTgt spid="84995">
                                            <p:txEl>
                                              <p:pRg st="12" end="12"/>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84995">
                                            <p:txEl>
                                              <p:pRg st="13" end="13"/>
                                            </p:txEl>
                                          </p:spTgt>
                                        </p:tgtEl>
                                        <p:attrNameLst>
                                          <p:attrName>style.visibility</p:attrName>
                                        </p:attrNameLst>
                                      </p:cBhvr>
                                      <p:to>
                                        <p:strVal val="visible"/>
                                      </p:to>
                                    </p:set>
                                    <p:animEffect transition="in" filter="fade">
                                      <p:cBhvr>
                                        <p:cTn id="57" dur="2000"/>
                                        <p:tgtEl>
                                          <p:spTgt spid="84995">
                                            <p:txEl>
                                              <p:pRg st="13" end="13"/>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84995">
                                            <p:txEl>
                                              <p:pRg st="14" end="14"/>
                                            </p:txEl>
                                          </p:spTgt>
                                        </p:tgtEl>
                                        <p:attrNameLst>
                                          <p:attrName>style.visibility</p:attrName>
                                        </p:attrNameLst>
                                      </p:cBhvr>
                                      <p:to>
                                        <p:strVal val="visible"/>
                                      </p:to>
                                    </p:set>
                                    <p:animEffect transition="in" filter="fade">
                                      <p:cBhvr>
                                        <p:cTn id="62" dur="2000"/>
                                        <p:tgtEl>
                                          <p:spTgt spid="84995">
                                            <p:txEl>
                                              <p:pRg st="14" end="14"/>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84995">
                                            <p:txEl>
                                              <p:pRg st="15" end="15"/>
                                            </p:txEl>
                                          </p:spTgt>
                                        </p:tgtEl>
                                        <p:attrNameLst>
                                          <p:attrName>style.visibility</p:attrName>
                                        </p:attrNameLst>
                                      </p:cBhvr>
                                      <p:to>
                                        <p:strVal val="visible"/>
                                      </p:to>
                                    </p:set>
                                    <p:animEffect transition="in" filter="fade">
                                      <p:cBhvr>
                                        <p:cTn id="67" dur="2000"/>
                                        <p:tgtEl>
                                          <p:spTgt spid="8499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9201" name="Rectangle 2">
            <a:extLst>
              <a:ext uri="{FF2B5EF4-FFF2-40B4-BE49-F238E27FC236}">
                <a16:creationId xmlns:a16="http://schemas.microsoft.com/office/drawing/2014/main" id="{9C62FBB8-5D20-C0AA-BB6B-A427346432D9}"/>
              </a:ext>
            </a:extLst>
          </p:cNvPr>
          <p:cNvSpPr>
            <a:spLocks noGrp="1" noChangeArrowheads="1"/>
          </p:cNvSpPr>
          <p:nvPr>
            <p:ph type="title"/>
          </p:nvPr>
        </p:nvSpPr>
        <p:spPr>
          <a:xfrm>
            <a:off x="685800" y="0"/>
            <a:ext cx="7772400" cy="914400"/>
          </a:xfrm>
        </p:spPr>
        <p:txBody>
          <a:bodyPr/>
          <a:lstStyle/>
          <a:p>
            <a:pPr eaLnBrk="1" hangingPunct="1"/>
            <a:r>
              <a:rPr lang="en-US" altLang="en-US" b="1">
                <a:ea typeface="ＭＳ Ｐゴシック" panose="020B0600070205080204" pitchFamily="34" charset="-128"/>
              </a:rPr>
              <a:t>Mars</a:t>
            </a:r>
          </a:p>
        </p:txBody>
      </p:sp>
      <p:sp>
        <p:nvSpPr>
          <p:cNvPr id="93187" name="Text Box 3">
            <a:extLst>
              <a:ext uri="{FF2B5EF4-FFF2-40B4-BE49-F238E27FC236}">
                <a16:creationId xmlns:a16="http://schemas.microsoft.com/office/drawing/2014/main" id="{E55B9C42-E0FC-693F-D307-49E3F9142B43}"/>
              </a:ext>
            </a:extLst>
          </p:cNvPr>
          <p:cNvSpPr txBox="1">
            <a:spLocks noChangeArrowheads="1"/>
          </p:cNvSpPr>
          <p:nvPr/>
        </p:nvSpPr>
        <p:spPr bwMode="auto">
          <a:xfrm>
            <a:off x="0" y="762000"/>
            <a:ext cx="9144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p>
          <a:p>
            <a:pPr eaLnBrk="1" hangingPunct="1">
              <a:spcBef>
                <a:spcPct val="0"/>
              </a:spcBef>
              <a:buFontTx/>
              <a:buNone/>
            </a:pPr>
            <a:r>
              <a:rPr lang="en-US" altLang="en-US" sz="2400" i="1"/>
              <a:t>Surface 	</a:t>
            </a:r>
            <a:r>
              <a:rPr lang="en-US" altLang="en-US" sz="2400"/>
              <a:t>iron oxide dust, rubble fields, fine sand, huge features</a:t>
            </a:r>
            <a:endParaRPr lang="en-US" altLang="en-US" sz="2400" i="1"/>
          </a:p>
          <a:p>
            <a:pPr eaLnBrk="1" hangingPunct="1">
              <a:spcBef>
                <a:spcPct val="0"/>
              </a:spcBef>
              <a:buFontTx/>
              <a:buNone/>
            </a:pPr>
            <a:r>
              <a:rPr lang="en-US" altLang="en-US" sz="2400" i="1"/>
              <a:t>		</a:t>
            </a:r>
            <a:r>
              <a:rPr lang="en-US" altLang="en-US" sz="2400"/>
              <a:t>Valles Marineris  4000x120x7 km (GC: 500x20x2 km)</a:t>
            </a:r>
          </a:p>
          <a:p>
            <a:pPr eaLnBrk="1" hangingPunct="1">
              <a:spcBef>
                <a:spcPct val="0"/>
              </a:spcBef>
              <a:buFontTx/>
              <a:buNone/>
            </a:pPr>
            <a:r>
              <a:rPr lang="en-US" altLang="en-US" sz="2400"/>
              <a:t>                        Olympus Mons (d = 700 km, h = 25 km ~ 80,000 feet)</a:t>
            </a:r>
            <a:endParaRPr lang="en-US" altLang="en-US" sz="2400" i="1"/>
          </a:p>
          <a:p>
            <a:pPr eaLnBrk="1" hangingPunct="1">
              <a:spcBef>
                <a:spcPct val="0"/>
              </a:spcBef>
              <a:buFontTx/>
              <a:buNone/>
            </a:pPr>
            <a:r>
              <a:rPr lang="en-US" altLang="en-US" sz="2400" i="1"/>
              <a:t>		</a:t>
            </a:r>
            <a:r>
              <a:rPr lang="en-US" altLang="en-US" sz="2400"/>
              <a:t>N icecap large (200K) / S icecap small (150K)</a:t>
            </a:r>
            <a:endParaRPr lang="en-US" altLang="en-US" sz="2400" i="1"/>
          </a:p>
          <a:p>
            <a:pPr eaLnBrk="1" hangingPunct="1">
              <a:spcBef>
                <a:spcPct val="0"/>
              </a:spcBef>
              <a:buFontTx/>
              <a:buNone/>
            </a:pPr>
            <a:r>
              <a:rPr lang="en-US" altLang="en-US" sz="2400" i="1"/>
              <a:t>		</a:t>
            </a:r>
            <a:r>
              <a:rPr lang="en-US" altLang="en-US" sz="2400"/>
              <a:t>N hemi low, 3 Gyr old / S hemi high, 4 Gyr old</a:t>
            </a:r>
          </a:p>
          <a:p>
            <a:pPr eaLnBrk="1" hangingPunct="1">
              <a:spcBef>
                <a:spcPct val="0"/>
              </a:spcBef>
              <a:buFontTx/>
              <a:buNone/>
            </a:pPr>
            <a:r>
              <a:rPr lang="en-US" altLang="en-US" sz="2400"/>
              <a:t>		water features</a:t>
            </a:r>
          </a:p>
          <a:p>
            <a:pPr eaLnBrk="1" hangingPunct="1">
              <a:spcBef>
                <a:spcPct val="0"/>
              </a:spcBef>
              <a:buFontTx/>
              <a:buNone/>
            </a:pPr>
            <a:endParaRPr lang="en-US" altLang="en-US" sz="2400" i="1"/>
          </a:p>
          <a:p>
            <a:pPr eaLnBrk="1" hangingPunct="1">
              <a:spcBef>
                <a:spcPct val="0"/>
              </a:spcBef>
              <a:buFontTx/>
              <a:buNone/>
            </a:pPr>
            <a:r>
              <a:rPr lang="en-US" altLang="en-US" sz="2400" i="1"/>
              <a:t>Anomalies	</a:t>
            </a:r>
            <a:r>
              <a:rPr lang="en-US" altLang="en-US" sz="2400"/>
              <a:t>chaotic tilt because no stabilizing moon, but Tharsis?</a:t>
            </a:r>
          </a:p>
          <a:p>
            <a:pPr eaLnBrk="1" hangingPunct="1">
              <a:spcBef>
                <a:spcPct val="0"/>
              </a:spcBef>
              <a:buFontTx/>
              <a:buNone/>
            </a:pPr>
            <a:r>
              <a:rPr lang="en-US" altLang="en-US" sz="2400"/>
              <a:t>		proximity to asteroid belt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3187">
                                            <p:txEl>
                                              <p:pRg st="1" end="1"/>
                                            </p:txEl>
                                          </p:spTgt>
                                        </p:tgtEl>
                                        <p:attrNameLst>
                                          <p:attrName>style.visibility</p:attrName>
                                        </p:attrNameLst>
                                      </p:cBhvr>
                                      <p:to>
                                        <p:strVal val="visible"/>
                                      </p:to>
                                    </p:set>
                                    <p:animEffect transition="in" filter="fade">
                                      <p:cBhvr>
                                        <p:cTn id="7" dur="1000"/>
                                        <p:tgtEl>
                                          <p:spTgt spid="9318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3187">
                                            <p:txEl>
                                              <p:pRg st="2" end="2"/>
                                            </p:txEl>
                                          </p:spTgt>
                                        </p:tgtEl>
                                        <p:attrNameLst>
                                          <p:attrName>style.visibility</p:attrName>
                                        </p:attrNameLst>
                                      </p:cBhvr>
                                      <p:to>
                                        <p:strVal val="visible"/>
                                      </p:to>
                                    </p:set>
                                    <p:animEffect transition="in" filter="fade">
                                      <p:cBhvr>
                                        <p:cTn id="12" dur="1000"/>
                                        <p:tgtEl>
                                          <p:spTgt spid="9318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3187">
                                            <p:txEl>
                                              <p:pRg st="3" end="3"/>
                                            </p:txEl>
                                          </p:spTgt>
                                        </p:tgtEl>
                                        <p:attrNameLst>
                                          <p:attrName>style.visibility</p:attrName>
                                        </p:attrNameLst>
                                      </p:cBhvr>
                                      <p:to>
                                        <p:strVal val="visible"/>
                                      </p:to>
                                    </p:set>
                                    <p:animEffect transition="in" filter="fade">
                                      <p:cBhvr>
                                        <p:cTn id="17" dur="1000"/>
                                        <p:tgtEl>
                                          <p:spTgt spid="9318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3187">
                                            <p:txEl>
                                              <p:pRg st="4" end="4"/>
                                            </p:txEl>
                                          </p:spTgt>
                                        </p:tgtEl>
                                        <p:attrNameLst>
                                          <p:attrName>style.visibility</p:attrName>
                                        </p:attrNameLst>
                                      </p:cBhvr>
                                      <p:to>
                                        <p:strVal val="visible"/>
                                      </p:to>
                                    </p:set>
                                    <p:animEffect transition="in" filter="fade">
                                      <p:cBhvr>
                                        <p:cTn id="22" dur="1000"/>
                                        <p:tgtEl>
                                          <p:spTgt spid="9318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93187">
                                            <p:txEl>
                                              <p:pRg st="5" end="5"/>
                                            </p:txEl>
                                          </p:spTgt>
                                        </p:tgtEl>
                                        <p:attrNameLst>
                                          <p:attrName>style.visibility</p:attrName>
                                        </p:attrNameLst>
                                      </p:cBhvr>
                                      <p:to>
                                        <p:strVal val="visible"/>
                                      </p:to>
                                    </p:set>
                                    <p:animEffect transition="in" filter="fade">
                                      <p:cBhvr>
                                        <p:cTn id="27" dur="1000"/>
                                        <p:tgtEl>
                                          <p:spTgt spid="93187">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93187">
                                            <p:txEl>
                                              <p:pRg st="6" end="6"/>
                                            </p:txEl>
                                          </p:spTgt>
                                        </p:tgtEl>
                                        <p:attrNameLst>
                                          <p:attrName>style.visibility</p:attrName>
                                        </p:attrNameLst>
                                      </p:cBhvr>
                                      <p:to>
                                        <p:strVal val="visible"/>
                                      </p:to>
                                    </p:set>
                                    <p:animEffect transition="in" filter="fade">
                                      <p:cBhvr>
                                        <p:cTn id="32" dur="1000"/>
                                        <p:tgtEl>
                                          <p:spTgt spid="93187">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93187">
                                            <p:txEl>
                                              <p:pRg st="8" end="8"/>
                                            </p:txEl>
                                          </p:spTgt>
                                        </p:tgtEl>
                                        <p:attrNameLst>
                                          <p:attrName>style.visibility</p:attrName>
                                        </p:attrNameLst>
                                      </p:cBhvr>
                                      <p:to>
                                        <p:strVal val="visible"/>
                                      </p:to>
                                    </p:set>
                                    <p:animEffect transition="in" filter="fade">
                                      <p:cBhvr>
                                        <p:cTn id="37" dur="1000"/>
                                        <p:tgtEl>
                                          <p:spTgt spid="93187">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93187">
                                            <p:txEl>
                                              <p:pRg st="9" end="9"/>
                                            </p:txEl>
                                          </p:spTgt>
                                        </p:tgtEl>
                                        <p:attrNameLst>
                                          <p:attrName>style.visibility</p:attrName>
                                        </p:attrNameLst>
                                      </p:cBhvr>
                                      <p:to>
                                        <p:strVal val="visible"/>
                                      </p:to>
                                    </p:set>
                                    <p:animEffect transition="in" filter="fade">
                                      <p:cBhvr>
                                        <p:cTn id="42" dur="1000"/>
                                        <p:tgtEl>
                                          <p:spTgt spid="9318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1026">
            <a:extLst>
              <a:ext uri="{FF2B5EF4-FFF2-40B4-BE49-F238E27FC236}">
                <a16:creationId xmlns:a16="http://schemas.microsoft.com/office/drawing/2014/main" id="{61EE837B-3DAC-9C21-A5F3-D0C54A230324}"/>
              </a:ext>
            </a:extLst>
          </p:cNvPr>
          <p:cNvSpPr>
            <a:spLocks noGrp="1" noChangeArrowheads="1"/>
          </p:cNvSpPr>
          <p:nvPr>
            <p:ph type="title"/>
          </p:nvPr>
        </p:nvSpPr>
        <p:spPr>
          <a:xfrm>
            <a:off x="0" y="0"/>
            <a:ext cx="9144000" cy="914400"/>
          </a:xfrm>
        </p:spPr>
        <p:txBody>
          <a:bodyPr/>
          <a:lstStyle/>
          <a:p>
            <a:pPr eaLnBrk="1" hangingPunct="1"/>
            <a:r>
              <a:rPr lang="en-US" altLang="en-US" b="1" dirty="0">
                <a:ea typeface="ＭＳ Ｐゴシック" panose="020B0600070205080204" pitchFamily="34" charset="-128"/>
              </a:rPr>
              <a:t>Solar System Explorers 01 NOV</a:t>
            </a:r>
          </a:p>
        </p:txBody>
      </p:sp>
      <p:sp>
        <p:nvSpPr>
          <p:cNvPr id="335875" name="Rectangle 1027">
            <a:extLst>
              <a:ext uri="{FF2B5EF4-FFF2-40B4-BE49-F238E27FC236}">
                <a16:creationId xmlns:a16="http://schemas.microsoft.com/office/drawing/2014/main" id="{EE3BBF2A-C4BB-821D-DF91-ED5C510DB98F}"/>
              </a:ext>
            </a:extLst>
          </p:cNvPr>
          <p:cNvSpPr>
            <a:spLocks noChangeArrowheads="1"/>
          </p:cNvSpPr>
          <p:nvPr/>
        </p:nvSpPr>
        <p:spPr bwMode="auto">
          <a:xfrm>
            <a:off x="152400" y="762000"/>
            <a:ext cx="8991600" cy="6096000"/>
          </a:xfrm>
          <a:prstGeom prst="rect">
            <a:avLst/>
          </a:prstGeom>
          <a:noFill/>
          <a:ln>
            <a:noFill/>
          </a:ln>
        </p:spPr>
        <p:txBody>
          <a:bodyP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20000"/>
              </a:spcBef>
              <a:defRPr/>
            </a:pPr>
            <a:r>
              <a:rPr lang="en-US" altLang="en-US" sz="2000" dirty="0">
                <a:solidFill>
                  <a:srgbClr val="000000"/>
                </a:solidFill>
              </a:rPr>
              <a:t>1.  What does it mean if the coefficient in the moment of inertia for a spherical world is less than 0.4 in the equation I = 0.4 MR</a:t>
            </a:r>
            <a:r>
              <a:rPr lang="en-US" altLang="en-US" sz="2000" baseline="30000" dirty="0">
                <a:solidFill>
                  <a:srgbClr val="000000"/>
                </a:solidFill>
              </a:rPr>
              <a:t>2</a:t>
            </a:r>
            <a:r>
              <a:rPr lang="en-US" altLang="en-US" sz="2000" dirty="0">
                <a:solidFill>
                  <a:srgbClr val="000000"/>
                </a:solidFill>
              </a:rPr>
              <a:t>?</a:t>
            </a:r>
          </a:p>
          <a:p>
            <a:pPr eaLnBrk="1" hangingPunct="1">
              <a:spcBef>
                <a:spcPct val="20000"/>
              </a:spcBef>
              <a:defRPr/>
            </a:pPr>
            <a:r>
              <a:rPr lang="en-US" altLang="en-US" sz="2000" dirty="0">
                <a:solidFill>
                  <a:srgbClr val="000000"/>
                </a:solidFill>
              </a:rPr>
              <a:t>		</a:t>
            </a:r>
            <a:r>
              <a:rPr lang="en-US" altLang="en-US" sz="2000" b="1" dirty="0">
                <a:solidFill>
                  <a:srgbClr val="FF0000"/>
                </a:solidFill>
              </a:rPr>
              <a:t> …</a:t>
            </a:r>
            <a:endParaRPr lang="en-US" altLang="en-US" sz="2000" dirty="0">
              <a:solidFill>
                <a:srgbClr val="000000"/>
              </a:solidFill>
            </a:endParaRPr>
          </a:p>
          <a:p>
            <a:pPr marL="0" indent="0" eaLnBrk="1" hangingPunct="1">
              <a:spcBef>
                <a:spcPct val="20000"/>
              </a:spcBef>
              <a:defRPr/>
            </a:pPr>
            <a:r>
              <a:rPr lang="en-US" altLang="en-US" sz="2000" dirty="0">
                <a:solidFill>
                  <a:srgbClr val="000000"/>
                </a:solidFill>
              </a:rPr>
              <a:t>2.  What is the BIG difference between the geoids of Earth and Mars?</a:t>
            </a:r>
          </a:p>
          <a:p>
            <a:pPr marL="0" indent="0" eaLnBrk="1" hangingPunct="1">
              <a:spcBef>
                <a:spcPct val="20000"/>
              </a:spcBef>
              <a:defRPr/>
            </a:pPr>
            <a:r>
              <a:rPr lang="en-US" altLang="en-US" sz="2000" dirty="0">
                <a:solidFill>
                  <a:srgbClr val="000000"/>
                </a:solidFill>
              </a:rPr>
              <a:t>	</a:t>
            </a:r>
            <a:r>
              <a:rPr lang="en-US" altLang="en-US" sz="2000" b="1" dirty="0">
                <a:solidFill>
                  <a:srgbClr val="FF0000"/>
                </a:solidFill>
              </a:rPr>
              <a:t> …</a:t>
            </a:r>
          </a:p>
          <a:p>
            <a:pPr eaLnBrk="1" hangingPunct="1">
              <a:spcBef>
                <a:spcPct val="20000"/>
              </a:spcBef>
              <a:defRPr/>
            </a:pPr>
            <a:r>
              <a:rPr lang="en-US" altLang="en-US" sz="2000" dirty="0">
                <a:solidFill>
                  <a:srgbClr val="000000"/>
                </a:solidFill>
              </a:rPr>
              <a:t>3.  What are two internal heat sources in planets and moons in the Solar System?</a:t>
            </a:r>
          </a:p>
          <a:p>
            <a:pPr eaLnBrk="1" hangingPunct="1">
              <a:spcBef>
                <a:spcPct val="20000"/>
              </a:spcBef>
              <a:defRPr/>
            </a:pPr>
            <a:r>
              <a:rPr lang="en-US" altLang="en-US" sz="2000" dirty="0">
                <a:solidFill>
                  <a:srgbClr val="000000"/>
                </a:solidFill>
              </a:rPr>
              <a:t>		</a:t>
            </a:r>
            <a:r>
              <a:rPr lang="en-US" altLang="en-US" sz="2000" b="1" dirty="0">
                <a:solidFill>
                  <a:srgbClr val="FF0000"/>
                </a:solidFill>
              </a:rPr>
              <a:t> …</a:t>
            </a:r>
            <a:endParaRPr lang="en-US" altLang="en-US" sz="2000" b="1" baseline="-25000" dirty="0">
              <a:solidFill>
                <a:srgbClr val="FF0000"/>
              </a:solidFill>
            </a:endParaRPr>
          </a:p>
          <a:p>
            <a:pPr eaLnBrk="1" hangingPunct="1">
              <a:spcBef>
                <a:spcPct val="20000"/>
              </a:spcBef>
              <a:defRPr/>
            </a:pPr>
            <a:r>
              <a:rPr lang="en-US" altLang="en-US" sz="2000" dirty="0">
                <a:solidFill>
                  <a:srgbClr val="000000"/>
                </a:solidFill>
              </a:rPr>
              <a:t>4.  Which terrestrial planet has the largest portion of its interior as a core?</a:t>
            </a:r>
          </a:p>
          <a:p>
            <a:pPr eaLnBrk="1" hangingPunct="1">
              <a:spcBef>
                <a:spcPct val="20000"/>
              </a:spcBef>
              <a:defRPr/>
            </a:pPr>
            <a:r>
              <a:rPr lang="en-US" altLang="en-US" sz="2000" dirty="0">
                <a:solidFill>
                  <a:srgbClr val="000000"/>
                </a:solidFill>
              </a:rPr>
              <a:t>		</a:t>
            </a:r>
            <a:r>
              <a:rPr lang="en-US" altLang="en-US" sz="2000" b="1" dirty="0">
                <a:solidFill>
                  <a:srgbClr val="FF0000"/>
                </a:solidFill>
              </a:rPr>
              <a:t>…</a:t>
            </a:r>
          </a:p>
          <a:p>
            <a:pPr marL="0" indent="0" eaLnBrk="1" hangingPunct="1">
              <a:spcBef>
                <a:spcPct val="20000"/>
              </a:spcBef>
              <a:defRPr/>
            </a:pPr>
            <a:r>
              <a:rPr lang="en-US" altLang="en-US" sz="2000" dirty="0">
                <a:solidFill>
                  <a:srgbClr val="000000"/>
                </a:solidFill>
              </a:rPr>
              <a:t>5.  Which Galilean moon definitely does NOT have a subsurface H</a:t>
            </a:r>
            <a:r>
              <a:rPr lang="en-US" altLang="en-US" sz="2000" baseline="-25000" dirty="0">
                <a:solidFill>
                  <a:srgbClr val="000000"/>
                </a:solidFill>
              </a:rPr>
              <a:t>2</a:t>
            </a:r>
            <a:r>
              <a:rPr lang="en-US" altLang="en-US" sz="2000" dirty="0">
                <a:solidFill>
                  <a:srgbClr val="000000"/>
                </a:solidFill>
              </a:rPr>
              <a:t>O ocean?</a:t>
            </a:r>
          </a:p>
          <a:p>
            <a:pPr marL="0" indent="0" eaLnBrk="1" hangingPunct="1">
              <a:spcBef>
                <a:spcPct val="20000"/>
              </a:spcBef>
              <a:defRPr/>
            </a:pPr>
            <a:r>
              <a:rPr lang="en-US" altLang="en-US" sz="2000" dirty="0">
                <a:solidFill>
                  <a:srgbClr val="000000"/>
                </a:solidFill>
              </a:rPr>
              <a:t>	</a:t>
            </a:r>
            <a:r>
              <a:rPr lang="en-US" altLang="en-US" sz="2000" b="1" dirty="0">
                <a:solidFill>
                  <a:srgbClr val="FF0000"/>
                </a:solidFill>
              </a:rPr>
              <a:t>…</a:t>
            </a:r>
          </a:p>
          <a:p>
            <a:pPr eaLnBrk="1" hangingPunct="1">
              <a:spcBef>
                <a:spcPct val="20000"/>
              </a:spcBef>
              <a:defRPr/>
            </a:pPr>
            <a:r>
              <a:rPr lang="en-US" altLang="en-US" sz="2000" dirty="0">
                <a:solidFill>
                  <a:srgbClr val="000000"/>
                </a:solidFill>
              </a:rPr>
              <a:t>B1. Name two reasons why Europa is thought to have a liquid ocean.</a:t>
            </a:r>
          </a:p>
          <a:p>
            <a:pPr eaLnBrk="1" hangingPunct="1">
              <a:spcBef>
                <a:spcPct val="20000"/>
              </a:spcBef>
              <a:defRPr/>
            </a:pPr>
            <a:r>
              <a:rPr lang="en-US" altLang="en-US" sz="2000" dirty="0">
                <a:solidFill>
                  <a:srgbClr val="000000"/>
                </a:solidFill>
              </a:rPr>
              <a:t>	</a:t>
            </a:r>
            <a:r>
              <a:rPr lang="en-US" altLang="en-US" sz="2000" b="1" dirty="0">
                <a:solidFill>
                  <a:srgbClr val="FF0000"/>
                </a:solidFill>
              </a:rPr>
              <a:t> 	…</a:t>
            </a:r>
          </a:p>
          <a:p>
            <a:pPr eaLnBrk="1" hangingPunct="1">
              <a:spcBef>
                <a:spcPct val="20000"/>
              </a:spcBef>
              <a:defRPr/>
            </a:pPr>
            <a:endParaRPr lang="en-US" altLang="ja-JP" sz="2000" b="1" dirty="0">
              <a:solidFill>
                <a:srgbClr val="FF0000"/>
              </a:solidFill>
            </a:endParaRPr>
          </a:p>
          <a:p>
            <a:pPr marL="0" indent="0" eaLnBrk="1" hangingPunct="1">
              <a:spcBef>
                <a:spcPct val="20000"/>
              </a:spcBef>
              <a:defRPr/>
            </a:pPr>
            <a:r>
              <a:rPr lang="en-US" altLang="en-US" sz="2000" dirty="0">
                <a:solidFill>
                  <a:srgbClr val="000000"/>
                </a:solidFill>
              </a:rPr>
              <a:t>B2. Which is the MOST differentiated, the Sun, Jupiter, or Saturn?</a:t>
            </a:r>
          </a:p>
          <a:p>
            <a:pPr marL="0" indent="0" eaLnBrk="1" hangingPunct="1">
              <a:spcBef>
                <a:spcPct val="20000"/>
              </a:spcBef>
              <a:defRPr/>
            </a:pPr>
            <a:r>
              <a:rPr lang="en-US" altLang="en-US" sz="2000" b="1" dirty="0">
                <a:solidFill>
                  <a:srgbClr val="FF0000"/>
                </a:solidFill>
              </a:rPr>
              <a:t>	…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5875">
                                            <p:txEl>
                                              <p:pRg st="0" end="0"/>
                                            </p:txEl>
                                          </p:spTgt>
                                        </p:tgtEl>
                                        <p:attrNameLst>
                                          <p:attrName>style.visibility</p:attrName>
                                        </p:attrNameLst>
                                      </p:cBhvr>
                                      <p:to>
                                        <p:strVal val="visible"/>
                                      </p:to>
                                    </p:set>
                                    <p:animEffect transition="in" filter="fade">
                                      <p:cBhvr>
                                        <p:cTn id="7" dur="2000"/>
                                        <p:tgtEl>
                                          <p:spTgt spid="33587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35875">
                                            <p:txEl>
                                              <p:pRg st="1" end="1"/>
                                            </p:txEl>
                                          </p:spTgt>
                                        </p:tgtEl>
                                        <p:attrNameLst>
                                          <p:attrName>style.visibility</p:attrName>
                                        </p:attrNameLst>
                                      </p:cBhvr>
                                      <p:to>
                                        <p:strVal val="visible"/>
                                      </p:to>
                                    </p:set>
                                    <p:animEffect transition="in" filter="fade">
                                      <p:cBhvr>
                                        <p:cTn id="10" dur="2000"/>
                                        <p:tgtEl>
                                          <p:spTgt spid="33587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5875">
                                            <p:txEl>
                                              <p:pRg st="2" end="2"/>
                                            </p:txEl>
                                          </p:spTgt>
                                        </p:tgtEl>
                                        <p:attrNameLst>
                                          <p:attrName>style.visibility</p:attrName>
                                        </p:attrNameLst>
                                      </p:cBhvr>
                                      <p:to>
                                        <p:strVal val="visible"/>
                                      </p:to>
                                    </p:set>
                                    <p:animEffect transition="in" filter="fade">
                                      <p:cBhvr>
                                        <p:cTn id="15" dur="2000"/>
                                        <p:tgtEl>
                                          <p:spTgt spid="33587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35875">
                                            <p:txEl>
                                              <p:pRg st="3" end="3"/>
                                            </p:txEl>
                                          </p:spTgt>
                                        </p:tgtEl>
                                        <p:attrNameLst>
                                          <p:attrName>style.visibility</p:attrName>
                                        </p:attrNameLst>
                                      </p:cBhvr>
                                      <p:to>
                                        <p:strVal val="visible"/>
                                      </p:to>
                                    </p:set>
                                    <p:animEffect transition="in" filter="fade">
                                      <p:cBhvr>
                                        <p:cTn id="18" dur="2000"/>
                                        <p:tgtEl>
                                          <p:spTgt spid="33587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5875">
                                            <p:txEl>
                                              <p:pRg st="4" end="4"/>
                                            </p:txEl>
                                          </p:spTgt>
                                        </p:tgtEl>
                                        <p:attrNameLst>
                                          <p:attrName>style.visibility</p:attrName>
                                        </p:attrNameLst>
                                      </p:cBhvr>
                                      <p:to>
                                        <p:strVal val="visible"/>
                                      </p:to>
                                    </p:set>
                                    <p:animEffect transition="in" filter="fade">
                                      <p:cBhvr>
                                        <p:cTn id="23" dur="2000"/>
                                        <p:tgtEl>
                                          <p:spTgt spid="335875">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35875">
                                            <p:txEl>
                                              <p:pRg st="5" end="5"/>
                                            </p:txEl>
                                          </p:spTgt>
                                        </p:tgtEl>
                                        <p:attrNameLst>
                                          <p:attrName>style.visibility</p:attrName>
                                        </p:attrNameLst>
                                      </p:cBhvr>
                                      <p:to>
                                        <p:strVal val="visible"/>
                                      </p:to>
                                    </p:set>
                                    <p:animEffect transition="in" filter="fade">
                                      <p:cBhvr>
                                        <p:cTn id="26" dur="2000"/>
                                        <p:tgtEl>
                                          <p:spTgt spid="335875">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35875">
                                            <p:txEl>
                                              <p:pRg st="6" end="6"/>
                                            </p:txEl>
                                          </p:spTgt>
                                        </p:tgtEl>
                                        <p:attrNameLst>
                                          <p:attrName>style.visibility</p:attrName>
                                        </p:attrNameLst>
                                      </p:cBhvr>
                                      <p:to>
                                        <p:strVal val="visible"/>
                                      </p:to>
                                    </p:set>
                                    <p:animEffect transition="in" filter="fade">
                                      <p:cBhvr>
                                        <p:cTn id="31" dur="2000"/>
                                        <p:tgtEl>
                                          <p:spTgt spid="335875">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35875">
                                            <p:txEl>
                                              <p:pRg st="7" end="7"/>
                                            </p:txEl>
                                          </p:spTgt>
                                        </p:tgtEl>
                                        <p:attrNameLst>
                                          <p:attrName>style.visibility</p:attrName>
                                        </p:attrNameLst>
                                      </p:cBhvr>
                                      <p:to>
                                        <p:strVal val="visible"/>
                                      </p:to>
                                    </p:set>
                                    <p:animEffect transition="in" filter="fade">
                                      <p:cBhvr>
                                        <p:cTn id="34" dur="2000"/>
                                        <p:tgtEl>
                                          <p:spTgt spid="33587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35875">
                                            <p:txEl>
                                              <p:pRg st="8" end="8"/>
                                            </p:txEl>
                                          </p:spTgt>
                                        </p:tgtEl>
                                        <p:attrNameLst>
                                          <p:attrName>style.visibility</p:attrName>
                                        </p:attrNameLst>
                                      </p:cBhvr>
                                      <p:to>
                                        <p:strVal val="visible"/>
                                      </p:to>
                                    </p:set>
                                    <p:animEffect transition="in" filter="fade">
                                      <p:cBhvr>
                                        <p:cTn id="39" dur="2000"/>
                                        <p:tgtEl>
                                          <p:spTgt spid="335875">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35875">
                                            <p:txEl>
                                              <p:pRg st="9" end="9"/>
                                            </p:txEl>
                                          </p:spTgt>
                                        </p:tgtEl>
                                        <p:attrNameLst>
                                          <p:attrName>style.visibility</p:attrName>
                                        </p:attrNameLst>
                                      </p:cBhvr>
                                      <p:to>
                                        <p:strVal val="visible"/>
                                      </p:to>
                                    </p:set>
                                    <p:animEffect transition="in" filter="fade">
                                      <p:cBhvr>
                                        <p:cTn id="42" dur="2000"/>
                                        <p:tgtEl>
                                          <p:spTgt spid="335875">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35875">
                                            <p:txEl>
                                              <p:pRg st="10" end="10"/>
                                            </p:txEl>
                                          </p:spTgt>
                                        </p:tgtEl>
                                        <p:attrNameLst>
                                          <p:attrName>style.visibility</p:attrName>
                                        </p:attrNameLst>
                                      </p:cBhvr>
                                      <p:to>
                                        <p:strVal val="visible"/>
                                      </p:to>
                                    </p:set>
                                    <p:animEffect transition="in" filter="fade">
                                      <p:cBhvr>
                                        <p:cTn id="47" dur="2000"/>
                                        <p:tgtEl>
                                          <p:spTgt spid="335875">
                                            <p:txEl>
                                              <p:pRg st="10" end="1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35875">
                                            <p:txEl>
                                              <p:pRg st="11" end="11"/>
                                            </p:txEl>
                                          </p:spTgt>
                                        </p:tgtEl>
                                        <p:attrNameLst>
                                          <p:attrName>style.visibility</p:attrName>
                                        </p:attrNameLst>
                                      </p:cBhvr>
                                      <p:to>
                                        <p:strVal val="visible"/>
                                      </p:to>
                                    </p:set>
                                    <p:animEffect transition="in" filter="fade">
                                      <p:cBhvr>
                                        <p:cTn id="50" dur="2000"/>
                                        <p:tgtEl>
                                          <p:spTgt spid="335875">
                                            <p:txEl>
                                              <p:pRg st="11" end="1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35875">
                                            <p:txEl>
                                              <p:pRg st="13" end="13"/>
                                            </p:txEl>
                                          </p:spTgt>
                                        </p:tgtEl>
                                        <p:attrNameLst>
                                          <p:attrName>style.visibility</p:attrName>
                                        </p:attrNameLst>
                                      </p:cBhvr>
                                      <p:to>
                                        <p:strVal val="visible"/>
                                      </p:to>
                                    </p:set>
                                    <p:animEffect transition="in" filter="fade">
                                      <p:cBhvr>
                                        <p:cTn id="55" dur="2000"/>
                                        <p:tgtEl>
                                          <p:spTgt spid="335875">
                                            <p:txEl>
                                              <p:pRg st="13" end="13"/>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335875">
                                            <p:txEl>
                                              <p:pRg st="14" end="14"/>
                                            </p:txEl>
                                          </p:spTgt>
                                        </p:tgtEl>
                                        <p:attrNameLst>
                                          <p:attrName>style.visibility</p:attrName>
                                        </p:attrNameLst>
                                      </p:cBhvr>
                                      <p:to>
                                        <p:strVal val="visible"/>
                                      </p:to>
                                    </p:set>
                                    <p:animEffect transition="in" filter="fade">
                                      <p:cBhvr>
                                        <p:cTn id="58" dur="2000"/>
                                        <p:tgtEl>
                                          <p:spTgt spid="33587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2E9BC3E2-E6B2-1C52-3EBA-E161EF19D76C}"/>
              </a:ext>
            </a:extLst>
          </p:cNvPr>
          <p:cNvSpPr>
            <a:spLocks noGrp="1" noChangeArrowheads="1"/>
          </p:cNvSpPr>
          <p:nvPr>
            <p:ph type="title"/>
          </p:nvPr>
        </p:nvSpPr>
        <p:spPr>
          <a:xfrm>
            <a:off x="685800" y="76200"/>
            <a:ext cx="7772400" cy="762000"/>
          </a:xfrm>
        </p:spPr>
        <p:txBody>
          <a:bodyPr/>
          <a:lstStyle/>
          <a:p>
            <a:pPr eaLnBrk="1" hangingPunct="1"/>
            <a:r>
              <a:rPr lang="en-US" altLang="en-US" b="1" dirty="0">
                <a:solidFill>
                  <a:srgbClr val="FFFFFF"/>
                </a:solidFill>
                <a:ea typeface="ＭＳ Ｐゴシック" panose="020B0600070205080204" pitchFamily="34" charset="-128"/>
              </a:rPr>
              <a:t>Mars</a:t>
            </a:r>
          </a:p>
        </p:txBody>
      </p:sp>
      <p:pic>
        <p:nvPicPr>
          <p:cNvPr id="181251" name="Picture 1" descr="marssurface.jpg">
            <a:extLst>
              <a:ext uri="{FF2B5EF4-FFF2-40B4-BE49-F238E27FC236}">
                <a16:creationId xmlns:a16="http://schemas.microsoft.com/office/drawing/2014/main" id="{9B34227E-265A-3989-B8A9-0C69ECC54B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183298" name="Picture 4" descr="PIA08714_modest.jpg">
            <a:extLst>
              <a:ext uri="{FF2B5EF4-FFF2-40B4-BE49-F238E27FC236}">
                <a16:creationId xmlns:a16="http://schemas.microsoft.com/office/drawing/2014/main" id="{201839F9-5830-F322-23F7-43829F2BCB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Rectangle 2">
            <a:extLst>
              <a:ext uri="{FF2B5EF4-FFF2-40B4-BE49-F238E27FC236}">
                <a16:creationId xmlns:a16="http://schemas.microsoft.com/office/drawing/2014/main" id="{269DE049-5A57-C720-96F7-79265AD40262}"/>
              </a:ext>
            </a:extLst>
          </p:cNvPr>
          <p:cNvSpPr txBox="1">
            <a:spLocks noChangeArrowheads="1"/>
          </p:cNvSpPr>
          <p:nvPr/>
        </p:nvSpPr>
        <p:spPr bwMode="auto">
          <a:xfrm>
            <a:off x="609600" y="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chemeClr val="bg1"/>
                </a:solidFill>
              </a:rPr>
              <a:t>Mars North Pole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185346" name="Picture 6" descr="PIA00301_modest.jpg">
            <a:extLst>
              <a:ext uri="{FF2B5EF4-FFF2-40B4-BE49-F238E27FC236}">
                <a16:creationId xmlns:a16="http://schemas.microsoft.com/office/drawing/2014/main" id="{16F6F957-367C-5F3A-B8BA-B441F1CFE1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4830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Rectangle 2">
            <a:extLst>
              <a:ext uri="{FF2B5EF4-FFF2-40B4-BE49-F238E27FC236}">
                <a16:creationId xmlns:a16="http://schemas.microsoft.com/office/drawing/2014/main" id="{CA722234-07EA-B3D6-3B3D-E434127456E9}"/>
              </a:ext>
            </a:extLst>
          </p:cNvPr>
          <p:cNvSpPr txBox="1">
            <a:spLocks noChangeArrowheads="1"/>
          </p:cNvSpPr>
          <p:nvPr/>
        </p:nvSpPr>
        <p:spPr bwMode="auto">
          <a:xfrm>
            <a:off x="609600" y="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chemeClr val="bg1"/>
                </a:solidFill>
              </a:rPr>
              <a:t>Mars South Pole</a:t>
            </a:r>
          </a:p>
        </p:txBody>
      </p:sp>
      <p:sp>
        <p:nvSpPr>
          <p:cNvPr id="2" name="TextBox 1">
            <a:extLst>
              <a:ext uri="{FF2B5EF4-FFF2-40B4-BE49-F238E27FC236}">
                <a16:creationId xmlns:a16="http://schemas.microsoft.com/office/drawing/2014/main" id="{510E318C-0315-C49C-CF0D-0525076D7E59}"/>
              </a:ext>
            </a:extLst>
          </p:cNvPr>
          <p:cNvSpPr txBox="1"/>
          <p:nvPr/>
        </p:nvSpPr>
        <p:spPr>
          <a:xfrm>
            <a:off x="5105400" y="1676400"/>
            <a:ext cx="3954004" cy="3416320"/>
          </a:xfrm>
          <a:prstGeom prst="rect">
            <a:avLst/>
          </a:prstGeom>
          <a:noFill/>
        </p:spPr>
        <p:txBody>
          <a:bodyPr wrap="square" rtlCol="0">
            <a:spAutoFit/>
          </a:bodyPr>
          <a:lstStyle/>
          <a:p>
            <a:r>
              <a:rPr lang="en-US" dirty="0">
                <a:solidFill>
                  <a:schemeClr val="bg1"/>
                </a:solidFill>
              </a:rPr>
              <a:t>top	  CO</a:t>
            </a:r>
            <a:r>
              <a:rPr lang="en-US" baseline="-25000" dirty="0">
                <a:solidFill>
                  <a:schemeClr val="bg1"/>
                </a:solidFill>
              </a:rPr>
              <a:t>2</a:t>
            </a:r>
            <a:r>
              <a:rPr lang="en-US" dirty="0">
                <a:solidFill>
                  <a:schemeClr val="bg1"/>
                </a:solidFill>
              </a:rPr>
              <a:t> seasonal ice cap</a:t>
            </a:r>
          </a:p>
          <a:p>
            <a:r>
              <a:rPr lang="en-US" dirty="0">
                <a:solidFill>
                  <a:schemeClr val="bg1"/>
                </a:solidFill>
              </a:rPr>
              <a:t>		25% of atm/</a:t>
            </a:r>
            <a:r>
              <a:rPr lang="en-US" dirty="0" err="1">
                <a:solidFill>
                  <a:schemeClr val="bg1"/>
                </a:solidFill>
              </a:rPr>
              <a:t>yr</a:t>
            </a:r>
            <a:endParaRPr lang="en-US" dirty="0">
              <a:solidFill>
                <a:schemeClr val="bg1"/>
              </a:solidFill>
            </a:endParaRPr>
          </a:p>
          <a:p>
            <a:endParaRPr lang="en-US" dirty="0">
              <a:solidFill>
                <a:schemeClr val="bg1"/>
              </a:solidFill>
            </a:endParaRPr>
          </a:p>
          <a:p>
            <a:r>
              <a:rPr lang="en-US" dirty="0">
                <a:solidFill>
                  <a:schemeClr val="bg1"/>
                </a:solidFill>
              </a:rPr>
              <a:t>next	  H</a:t>
            </a:r>
            <a:r>
              <a:rPr lang="en-US" baseline="-25000" dirty="0">
                <a:solidFill>
                  <a:schemeClr val="bg1"/>
                </a:solidFill>
              </a:rPr>
              <a:t>2</a:t>
            </a:r>
            <a:r>
              <a:rPr lang="en-US" dirty="0">
                <a:solidFill>
                  <a:schemeClr val="bg1"/>
                </a:solidFill>
              </a:rPr>
              <a:t>O residual ice cap</a:t>
            </a:r>
          </a:p>
          <a:p>
            <a:endParaRPr lang="en-US" dirty="0">
              <a:solidFill>
                <a:schemeClr val="bg1"/>
              </a:solidFill>
            </a:endParaRPr>
          </a:p>
          <a:p>
            <a:r>
              <a:rPr lang="en-US" dirty="0">
                <a:solidFill>
                  <a:schemeClr val="bg1"/>
                </a:solidFill>
              </a:rPr>
              <a:t>next	  H</a:t>
            </a:r>
            <a:r>
              <a:rPr lang="en-US" baseline="-25000" dirty="0">
                <a:solidFill>
                  <a:schemeClr val="bg1"/>
                </a:solidFill>
              </a:rPr>
              <a:t>2</a:t>
            </a:r>
            <a:r>
              <a:rPr lang="en-US" dirty="0">
                <a:solidFill>
                  <a:schemeClr val="bg1"/>
                </a:solidFill>
              </a:rPr>
              <a:t>O/dust layers</a:t>
            </a:r>
          </a:p>
          <a:p>
            <a:r>
              <a:rPr lang="en-US" dirty="0">
                <a:solidFill>
                  <a:schemeClr val="bg1"/>
                </a:solidFill>
              </a:rPr>
              <a:t>		most of caps</a:t>
            </a:r>
          </a:p>
          <a:p>
            <a:endParaRPr lang="en-US" dirty="0">
              <a:solidFill>
                <a:schemeClr val="bg1"/>
              </a:solidFill>
            </a:endParaRPr>
          </a:p>
          <a:p>
            <a:r>
              <a:rPr lang="en-US" dirty="0">
                <a:solidFill>
                  <a:schemeClr val="bg1"/>
                </a:solidFill>
              </a:rPr>
              <a:t>bottom	  basal unit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20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2000"/>
                                        <p:tgtEl>
                                          <p:spTgt spid="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fade">
                                      <p:cBhvr>
                                        <p:cTn id="20" dur="2000"/>
                                        <p:tgtEl>
                                          <p:spTgt spid="2">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fade">
                                      <p:cBhvr>
                                        <p:cTn id="23" dur="2000"/>
                                        <p:tgtEl>
                                          <p:spTgt spid="2">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animEffect transition="in" filter="fade">
                                      <p:cBhvr>
                                        <p:cTn id="28" dur="2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87394" name="Picture 5" descr="lima__321_holefill_1000px.jpg">
            <a:extLst>
              <a:ext uri="{FF2B5EF4-FFF2-40B4-BE49-F238E27FC236}">
                <a16:creationId xmlns:a16="http://schemas.microsoft.com/office/drawing/2014/main" id="{03C72A51-C7A1-25AA-F634-F0462AEBCD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7475"/>
            <a:ext cx="7848600" cy="666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Rectangle 2">
            <a:extLst>
              <a:ext uri="{FF2B5EF4-FFF2-40B4-BE49-F238E27FC236}">
                <a16:creationId xmlns:a16="http://schemas.microsoft.com/office/drawing/2014/main" id="{6E0AB698-269A-DDA2-DD31-1391EF618E89}"/>
              </a:ext>
            </a:extLst>
          </p:cNvPr>
          <p:cNvSpPr txBox="1">
            <a:spLocks noChangeArrowheads="1"/>
          </p:cNvSpPr>
          <p:nvPr/>
        </p:nvSpPr>
        <p:spPr bwMode="auto">
          <a:xfrm>
            <a:off x="0" y="0"/>
            <a:ext cx="3581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Ice Caps</a:t>
            </a:r>
          </a:p>
        </p:txBody>
      </p:sp>
      <p:pic>
        <p:nvPicPr>
          <p:cNvPr id="9" name="Picture 8" descr="PIA02393_modest.jpg">
            <a:extLst>
              <a:ext uri="{FF2B5EF4-FFF2-40B4-BE49-F238E27FC236}">
                <a16:creationId xmlns:a16="http://schemas.microsoft.com/office/drawing/2014/main" id="{B8D150B4-9B1B-047B-FA7C-C8E4FB8600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800600"/>
            <a:ext cx="93821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PIA02800_modest.jpg">
            <a:extLst>
              <a:ext uri="{FF2B5EF4-FFF2-40B4-BE49-F238E27FC236}">
                <a16:creationId xmlns:a16="http://schemas.microsoft.com/office/drawing/2014/main" id="{5E6AC08B-F849-91A3-032E-2FD5E0EE947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219200"/>
            <a:ext cx="2260600"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a:extLst>
              <a:ext uri="{FF2B5EF4-FFF2-40B4-BE49-F238E27FC236}">
                <a16:creationId xmlns:a16="http://schemas.microsoft.com/office/drawing/2014/main" id="{2A048790-2418-FE9B-3511-5ED0ECD0765E}"/>
              </a:ext>
            </a:extLst>
          </p:cNvPr>
          <p:cNvSpPr txBox="1">
            <a:spLocks noChangeArrowheads="1"/>
          </p:cNvSpPr>
          <p:nvPr/>
        </p:nvSpPr>
        <p:spPr bwMode="auto">
          <a:xfrm>
            <a:off x="4419600" y="2819400"/>
            <a:ext cx="1828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1">
                <a:solidFill>
                  <a:srgbClr val="FFFFFF"/>
                </a:solidFill>
              </a:rPr>
              <a:t>Mars North</a:t>
            </a:r>
          </a:p>
        </p:txBody>
      </p:sp>
      <p:sp>
        <p:nvSpPr>
          <p:cNvPr id="12" name="Rectangle 2">
            <a:extLst>
              <a:ext uri="{FF2B5EF4-FFF2-40B4-BE49-F238E27FC236}">
                <a16:creationId xmlns:a16="http://schemas.microsoft.com/office/drawing/2014/main" id="{A03843BE-F51C-0627-DBF9-C8CC1FE96F3B}"/>
              </a:ext>
            </a:extLst>
          </p:cNvPr>
          <p:cNvSpPr txBox="1">
            <a:spLocks noChangeArrowheads="1"/>
          </p:cNvSpPr>
          <p:nvPr/>
        </p:nvSpPr>
        <p:spPr bwMode="auto">
          <a:xfrm>
            <a:off x="5867400" y="5257800"/>
            <a:ext cx="1066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200" b="1">
                <a:solidFill>
                  <a:srgbClr val="FFFFFF"/>
                </a:solidFill>
              </a:rPr>
              <a:t>Mars South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9441" name="Rectangle 2">
            <a:extLst>
              <a:ext uri="{FF2B5EF4-FFF2-40B4-BE49-F238E27FC236}">
                <a16:creationId xmlns:a16="http://schemas.microsoft.com/office/drawing/2014/main" id="{7398F1E8-9852-D3C4-8E1D-C76FC791FF70}"/>
              </a:ext>
            </a:extLst>
          </p:cNvPr>
          <p:cNvSpPr>
            <a:spLocks noGrp="1" noChangeArrowheads="1"/>
          </p:cNvSpPr>
          <p:nvPr>
            <p:ph type="title"/>
          </p:nvPr>
        </p:nvSpPr>
        <p:spPr>
          <a:xfrm>
            <a:off x="685800" y="0"/>
            <a:ext cx="7772400" cy="914400"/>
          </a:xfrm>
        </p:spPr>
        <p:txBody>
          <a:bodyPr/>
          <a:lstStyle/>
          <a:p>
            <a:pPr eaLnBrk="1" hangingPunct="1"/>
            <a:r>
              <a:rPr lang="en-US" altLang="en-US" b="1">
                <a:ea typeface="ＭＳ Ｐゴシック" panose="020B0600070205080204" pitchFamily="34" charset="-128"/>
              </a:rPr>
              <a:t>Martian Water</a:t>
            </a:r>
          </a:p>
        </p:txBody>
      </p:sp>
      <p:pic>
        <p:nvPicPr>
          <p:cNvPr id="189442" name="Picture 1" descr="h2o_map-br.jpg">
            <a:extLst>
              <a:ext uri="{FF2B5EF4-FFF2-40B4-BE49-F238E27FC236}">
                <a16:creationId xmlns:a16="http://schemas.microsoft.com/office/drawing/2014/main" id="{06CA8096-708F-00A1-091B-F5CE205324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92360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BB5C3F12-5BBB-354F-1DC1-5BC216E81F46}"/>
              </a:ext>
            </a:extLst>
          </p:cNvPr>
          <p:cNvSpPr>
            <a:spLocks noGrp="1" noChangeArrowheads="1"/>
          </p:cNvSpPr>
          <p:nvPr>
            <p:ph type="title"/>
          </p:nvPr>
        </p:nvSpPr>
        <p:spPr>
          <a:xfrm>
            <a:off x="685800" y="0"/>
            <a:ext cx="7772400" cy="914400"/>
          </a:xfrm>
        </p:spPr>
        <p:txBody>
          <a:bodyPr/>
          <a:lstStyle/>
          <a:p>
            <a:pPr eaLnBrk="1" hangingPunct="1"/>
            <a:r>
              <a:rPr lang="en-US" altLang="en-US" b="1">
                <a:solidFill>
                  <a:srgbClr val="FFFFFF"/>
                </a:solidFill>
                <a:ea typeface="ＭＳ Ｐゴシック" panose="020B0600070205080204" pitchFamily="34" charset="-128"/>
              </a:rPr>
              <a:t>Martian Elevations</a:t>
            </a:r>
          </a:p>
        </p:txBody>
      </p:sp>
      <p:pic>
        <p:nvPicPr>
          <p:cNvPr id="191491" name="Picture 1" descr="PIA02820-1024x708.jpg">
            <a:extLst>
              <a:ext uri="{FF2B5EF4-FFF2-40B4-BE49-F238E27FC236}">
                <a16:creationId xmlns:a16="http://schemas.microsoft.com/office/drawing/2014/main" id="{EA73C395-6C65-0462-96F5-E71BB3585B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8534400" cy="590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B49142E3-B8C6-8454-E612-8764EDB49415}"/>
              </a:ext>
            </a:extLst>
          </p:cNvPr>
          <p:cNvSpPr>
            <a:spLocks noGrp="1" noChangeArrowheads="1"/>
          </p:cNvSpPr>
          <p:nvPr>
            <p:ph type="title"/>
          </p:nvPr>
        </p:nvSpPr>
        <p:spPr>
          <a:xfrm>
            <a:off x="685800" y="0"/>
            <a:ext cx="7772400" cy="914400"/>
          </a:xfrm>
        </p:spPr>
        <p:txBody>
          <a:bodyPr/>
          <a:lstStyle/>
          <a:p>
            <a:pPr eaLnBrk="1" hangingPunct="1"/>
            <a:r>
              <a:rPr lang="en-US" altLang="en-US" b="1">
                <a:solidFill>
                  <a:srgbClr val="FFFFFF"/>
                </a:solidFill>
                <a:ea typeface="ＭＳ Ｐゴシック" panose="020B0600070205080204" pitchFamily="34" charset="-128"/>
              </a:rPr>
              <a:t>Martian Valles Marineris</a:t>
            </a:r>
          </a:p>
        </p:txBody>
      </p:sp>
      <p:pic>
        <p:nvPicPr>
          <p:cNvPr id="193539" name="Picture 1" descr="HD_Themis_Stills_10585.png">
            <a:extLst>
              <a:ext uri="{FF2B5EF4-FFF2-40B4-BE49-F238E27FC236}">
                <a16:creationId xmlns:a16="http://schemas.microsoft.com/office/drawing/2014/main" id="{38BDA170-E5E0-6EB6-3AB2-93D692287F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Box 2">
            <a:extLst>
              <a:ext uri="{FF2B5EF4-FFF2-40B4-BE49-F238E27FC236}">
                <a16:creationId xmlns:a16="http://schemas.microsoft.com/office/drawing/2014/main" id="{D1D4236C-B574-0AA2-452C-087FD7D2999A}"/>
              </a:ext>
            </a:extLst>
          </p:cNvPr>
          <p:cNvSpPr txBox="1">
            <a:spLocks noChangeArrowheads="1"/>
          </p:cNvSpPr>
          <p:nvPr/>
        </p:nvSpPr>
        <p:spPr bwMode="auto">
          <a:xfrm>
            <a:off x="1219200" y="6248400"/>
            <a:ext cx="6835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dirty="0">
                <a:solidFill>
                  <a:srgbClr val="FFFFFF"/>
                </a:solidFill>
              </a:rPr>
              <a:t>https://</a:t>
            </a:r>
            <a:r>
              <a:rPr lang="en-US" altLang="en-US" sz="2400" dirty="0" err="1">
                <a:solidFill>
                  <a:srgbClr val="FFFFFF"/>
                </a:solidFill>
              </a:rPr>
              <a:t>www.youtube.com</a:t>
            </a:r>
            <a:r>
              <a:rPr lang="en-US" altLang="en-US" sz="2400" dirty="0">
                <a:solidFill>
                  <a:srgbClr val="FFFFFF"/>
                </a:solidFill>
              </a:rPr>
              <a:t>/</a:t>
            </a:r>
            <a:r>
              <a:rPr lang="en-US" altLang="en-US" sz="2400" dirty="0" err="1">
                <a:solidFill>
                  <a:srgbClr val="FFFFFF"/>
                </a:solidFill>
              </a:rPr>
              <a:t>watch?v</a:t>
            </a:r>
            <a:r>
              <a:rPr lang="en-US" altLang="en-US" sz="2400" dirty="0">
                <a:solidFill>
                  <a:srgbClr val="FFFFFF"/>
                </a:solidFill>
              </a:rPr>
              <a:t>=JUbQM47QXwQ</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a:extLst>
              <a:ext uri="{FF2B5EF4-FFF2-40B4-BE49-F238E27FC236}">
                <a16:creationId xmlns:a16="http://schemas.microsoft.com/office/drawing/2014/main" id="{9B7CDC73-57B7-8C5A-D9FC-678159BD4C09}"/>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Water on Mars</a:t>
            </a:r>
          </a:p>
        </p:txBody>
      </p:sp>
      <p:pic>
        <p:nvPicPr>
          <p:cNvPr id="102403" name="Picture 3" descr="mars">
            <a:extLst>
              <a:ext uri="{FF2B5EF4-FFF2-40B4-BE49-F238E27FC236}">
                <a16:creationId xmlns:a16="http://schemas.microsoft.com/office/drawing/2014/main" id="{D1AA2981-4466-F5E8-97A3-A552D8938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04900"/>
            <a:ext cx="2898775"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4" descr="mars">
            <a:extLst>
              <a:ext uri="{FF2B5EF4-FFF2-40B4-BE49-F238E27FC236}">
                <a16:creationId xmlns:a16="http://schemas.microsoft.com/office/drawing/2014/main" id="{16E2A869-D4D0-D2B5-443A-65DED61425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143000"/>
            <a:ext cx="36734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5">
            <a:extLst>
              <a:ext uri="{FF2B5EF4-FFF2-40B4-BE49-F238E27FC236}">
                <a16:creationId xmlns:a16="http://schemas.microsoft.com/office/drawing/2014/main" id="{537ED10A-9CC0-8504-5BE1-CA94877AE3D3}"/>
              </a:ext>
            </a:extLst>
          </p:cNvPr>
          <p:cNvSpPr txBox="1">
            <a:spLocks noChangeArrowheads="1"/>
          </p:cNvSpPr>
          <p:nvPr/>
        </p:nvSpPr>
        <p:spPr bwMode="auto">
          <a:xfrm>
            <a:off x="3289300" y="2438400"/>
            <a:ext cx="1741488"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a:t>water</a:t>
            </a:r>
          </a:p>
          <a:p>
            <a:pPr algn="ctr" eaLnBrk="1" hangingPunct="1">
              <a:spcBef>
                <a:spcPct val="0"/>
              </a:spcBef>
              <a:buFontTx/>
              <a:buNone/>
            </a:pPr>
            <a:endParaRPr lang="en-US" altLang="en-US" sz="2400"/>
          </a:p>
          <a:p>
            <a:pPr algn="ctr" eaLnBrk="1" hangingPunct="1">
              <a:spcBef>
                <a:spcPct val="0"/>
              </a:spcBef>
              <a:buFontTx/>
              <a:buNone/>
            </a:pPr>
            <a:r>
              <a:rPr lang="en-US" altLang="en-US" sz="2400"/>
              <a:t>water</a:t>
            </a:r>
          </a:p>
          <a:p>
            <a:pPr algn="ctr" eaLnBrk="1" hangingPunct="1">
              <a:spcBef>
                <a:spcPct val="0"/>
              </a:spcBef>
              <a:buFontTx/>
              <a:buNone/>
            </a:pPr>
            <a:endParaRPr lang="en-US" altLang="en-US" sz="2400"/>
          </a:p>
          <a:p>
            <a:pPr algn="ctr" eaLnBrk="1" hangingPunct="1">
              <a:spcBef>
                <a:spcPct val="0"/>
              </a:spcBef>
              <a:buFontTx/>
              <a:buNone/>
            </a:pPr>
            <a:r>
              <a:rPr lang="en-US" altLang="en-US" sz="2400"/>
              <a:t>everywhere?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403"/>
                                        </p:tgtEl>
                                        <p:attrNameLst>
                                          <p:attrName>style.visibility</p:attrName>
                                        </p:attrNameLst>
                                      </p:cBhvr>
                                      <p:to>
                                        <p:strVal val="visible"/>
                                      </p:to>
                                    </p:set>
                                    <p:animEffect transition="in" filter="fade">
                                      <p:cBhvr>
                                        <p:cTn id="7" dur="1000"/>
                                        <p:tgtEl>
                                          <p:spTgt spid="1024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2404"/>
                                        </p:tgtEl>
                                        <p:attrNameLst>
                                          <p:attrName>style.visibility</p:attrName>
                                        </p:attrNameLst>
                                      </p:cBhvr>
                                      <p:to>
                                        <p:strVal val="visible"/>
                                      </p:to>
                                    </p:set>
                                    <p:animEffect transition="in" filter="fade">
                                      <p:cBhvr>
                                        <p:cTn id="12" dur="1000"/>
                                        <p:tgtEl>
                                          <p:spTgt spid="102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7633" name="Picture 3" descr="mars">
            <a:extLst>
              <a:ext uri="{FF2B5EF4-FFF2-40B4-BE49-F238E27FC236}">
                <a16:creationId xmlns:a16="http://schemas.microsoft.com/office/drawing/2014/main" id="{F44D9585-A59C-CD23-34EF-4BC3D9A0E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220200"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1" descr="PIA19139_modest.jpg">
            <a:extLst>
              <a:ext uri="{FF2B5EF4-FFF2-40B4-BE49-F238E27FC236}">
                <a16:creationId xmlns:a16="http://schemas.microsoft.com/office/drawing/2014/main" id="{5885B7F9-FA3C-57B2-5183-19E59244D7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0"/>
            <a:ext cx="1097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0" name="Rectangle 2">
            <a:extLst>
              <a:ext uri="{FF2B5EF4-FFF2-40B4-BE49-F238E27FC236}">
                <a16:creationId xmlns:a16="http://schemas.microsoft.com/office/drawing/2014/main" id="{4FE8E982-9F66-5C1C-A9E4-6C9C0B0826BF}"/>
              </a:ext>
            </a:extLst>
          </p:cNvPr>
          <p:cNvSpPr txBox="1">
            <a:spLocks noChangeArrowheads="1"/>
          </p:cNvSpPr>
          <p:nvPr/>
        </p:nvSpPr>
        <p:spPr bwMode="auto">
          <a:xfrm>
            <a:off x="6858000" y="228600"/>
            <a:ext cx="2895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chemeClr val="bg1"/>
                </a:solidFill>
              </a:rPr>
              <a:t>H</a:t>
            </a:r>
            <a:r>
              <a:rPr lang="en-US" altLang="en-US" sz="4400" b="1" baseline="-25000">
                <a:solidFill>
                  <a:schemeClr val="bg1"/>
                </a:solidFill>
              </a:rPr>
              <a:t>2</a:t>
            </a:r>
            <a:r>
              <a:rPr lang="en-US" altLang="en-US" sz="4400" b="1">
                <a:solidFill>
                  <a:schemeClr val="bg1"/>
                </a:solidFill>
              </a:rPr>
              <a:t>O </a:t>
            </a:r>
          </a:p>
          <a:p>
            <a:pPr algn="ctr" eaLnBrk="1" hangingPunct="1">
              <a:spcBef>
                <a:spcPct val="0"/>
              </a:spcBef>
              <a:buFontTx/>
              <a:buNone/>
            </a:pPr>
            <a:r>
              <a:rPr lang="en-US" altLang="en-US" sz="4400" b="1">
                <a:solidFill>
                  <a:schemeClr val="bg1"/>
                </a:solidFill>
              </a:rPr>
              <a:t>Frost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0529" name="Picture 2" descr="Navigate-Questions-and-Answers.jpg">
            <a:extLst>
              <a:ext uri="{FF2B5EF4-FFF2-40B4-BE49-F238E27FC236}">
                <a16:creationId xmlns:a16="http://schemas.microsoft.com/office/drawing/2014/main" id="{1358A129-154D-759C-E54E-D3B008A2A5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109663"/>
            <a:ext cx="6305550"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0" name="Rectangle 1026">
            <a:extLst>
              <a:ext uri="{FF2B5EF4-FFF2-40B4-BE49-F238E27FC236}">
                <a16:creationId xmlns:a16="http://schemas.microsoft.com/office/drawing/2014/main" id="{08F610A3-3390-60E0-9ACF-B05491B6F570}"/>
              </a:ext>
            </a:extLst>
          </p:cNvPr>
          <p:cNvSpPr>
            <a:spLocks noGrp="1" noChangeArrowheads="1"/>
          </p:cNvSpPr>
          <p:nvPr>
            <p:ph type="title"/>
          </p:nvPr>
        </p:nvSpPr>
        <p:spPr>
          <a:xfrm>
            <a:off x="0" y="0"/>
            <a:ext cx="9144000" cy="914400"/>
          </a:xfrm>
        </p:spPr>
        <p:txBody>
          <a:bodyPr/>
          <a:lstStyle/>
          <a:p>
            <a:pPr eaLnBrk="1" hangingPunct="1"/>
            <a:r>
              <a:rPr lang="en-US" altLang="en-US" b="1" dirty="0">
                <a:ea typeface="ＭＳ Ｐゴシック" panose="020B0600070205080204" pitchFamily="34" charset="-128"/>
              </a:rPr>
              <a:t>Solar System Explorers 01 NOV</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a:extLst>
              <a:ext uri="{FF2B5EF4-FFF2-40B4-BE49-F238E27FC236}">
                <a16:creationId xmlns:a16="http://schemas.microsoft.com/office/drawing/2014/main" id="{160B23CE-F52D-CC29-529D-3D3087BA92AB}"/>
              </a:ext>
            </a:extLst>
          </p:cNvPr>
          <p:cNvSpPr>
            <a:spLocks noGrp="1" noChangeArrowheads="1"/>
          </p:cNvSpPr>
          <p:nvPr>
            <p:ph type="title"/>
          </p:nvPr>
        </p:nvSpPr>
        <p:spPr>
          <a:xfrm>
            <a:off x="685800" y="0"/>
            <a:ext cx="7772400" cy="914400"/>
          </a:xfrm>
        </p:spPr>
        <p:txBody>
          <a:bodyPr/>
          <a:lstStyle/>
          <a:p>
            <a:pPr eaLnBrk="1" hangingPunct="1"/>
            <a:r>
              <a:rPr lang="en-US" altLang="en-US" b="1">
                <a:ea typeface="ＭＳ Ｐゴシック" panose="020B0600070205080204" pitchFamily="34" charset="-128"/>
              </a:rPr>
              <a:t>Methane</a:t>
            </a:r>
          </a:p>
        </p:txBody>
      </p:sp>
      <p:pic>
        <p:nvPicPr>
          <p:cNvPr id="203778" name="Picture 1" descr="PIA19088_modest.jpg">
            <a:extLst>
              <a:ext uri="{FF2B5EF4-FFF2-40B4-BE49-F238E27FC236}">
                <a16:creationId xmlns:a16="http://schemas.microsoft.com/office/drawing/2014/main" id="{32ED50CE-62A2-FB11-2AC5-F24FE16105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236075"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1" descr="PIA18932_fig1.jpg">
            <a:extLst>
              <a:ext uri="{FF2B5EF4-FFF2-40B4-BE49-F238E27FC236}">
                <a16:creationId xmlns:a16="http://schemas.microsoft.com/office/drawing/2014/main" id="{2CEA7C03-87F7-2392-D3BD-1320B8A5A8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2513" y="-21107400"/>
            <a:ext cx="16571913" cy="531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Rectangle 2">
            <a:extLst>
              <a:ext uri="{FF2B5EF4-FFF2-40B4-BE49-F238E27FC236}">
                <a16:creationId xmlns:a16="http://schemas.microsoft.com/office/drawing/2014/main" id="{416AEF72-580E-836D-4133-D098C97A45AF}"/>
              </a:ext>
            </a:extLst>
          </p:cNvPr>
          <p:cNvSpPr txBox="1">
            <a:spLocks noChangeArrowheads="1"/>
          </p:cNvSpPr>
          <p:nvPr/>
        </p:nvSpPr>
        <p:spPr bwMode="auto">
          <a:xfrm>
            <a:off x="5573713" y="22225"/>
            <a:ext cx="3581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Lava Flows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7874" name="Picture 1" descr="120426143804_1_900x600.jpg">
            <a:extLst>
              <a:ext uri="{FF2B5EF4-FFF2-40B4-BE49-F238E27FC236}">
                <a16:creationId xmlns:a16="http://schemas.microsoft.com/office/drawing/2014/main" id="{91ABE319-F0A9-CBC7-AB20-B674715041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425" y="-76200"/>
            <a:ext cx="7848600" cy="695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5" name="Rectangle 2">
            <a:extLst>
              <a:ext uri="{FF2B5EF4-FFF2-40B4-BE49-F238E27FC236}">
                <a16:creationId xmlns:a16="http://schemas.microsoft.com/office/drawing/2014/main" id="{A108201E-5253-3E8A-8383-2DE671723259}"/>
              </a:ext>
            </a:extLst>
          </p:cNvPr>
          <p:cNvSpPr txBox="1">
            <a:spLocks noChangeArrowheads="1"/>
          </p:cNvSpPr>
          <p:nvPr/>
        </p:nvSpPr>
        <p:spPr bwMode="auto">
          <a:xfrm>
            <a:off x="1828800" y="685800"/>
            <a:ext cx="3581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Lava Flows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9921" name="Rectangle 2">
            <a:extLst>
              <a:ext uri="{FF2B5EF4-FFF2-40B4-BE49-F238E27FC236}">
                <a16:creationId xmlns:a16="http://schemas.microsoft.com/office/drawing/2014/main" id="{DA9AD374-1B69-C84C-BA75-A7E02D0238EB}"/>
              </a:ext>
            </a:extLst>
          </p:cNvPr>
          <p:cNvSpPr>
            <a:spLocks noGrp="1" noChangeArrowheads="1"/>
          </p:cNvSpPr>
          <p:nvPr>
            <p:ph type="title"/>
          </p:nvPr>
        </p:nvSpPr>
        <p:spPr>
          <a:xfrm>
            <a:off x="685800" y="0"/>
            <a:ext cx="7772400" cy="914400"/>
          </a:xfrm>
        </p:spPr>
        <p:txBody>
          <a:bodyPr/>
          <a:lstStyle/>
          <a:p>
            <a:pPr eaLnBrk="1" hangingPunct="1"/>
            <a:r>
              <a:rPr lang="en-US" altLang="en-US" b="1">
                <a:ea typeface="ＭＳ Ｐゴシック" panose="020B0600070205080204" pitchFamily="34" charset="-128"/>
              </a:rPr>
              <a:t>Fun (?) at Mars</a:t>
            </a:r>
          </a:p>
        </p:txBody>
      </p:sp>
      <p:pic>
        <p:nvPicPr>
          <p:cNvPr id="2" name="Picture 1" descr="aHR0cDovL3d3dy5zcGFjZS5jb20vaW1hZ2VzL2kvMDAwLzAyMC83MjYvaTAyL2N5ZG9uaWEtdGhyZWUtdmlld3MuanBnPzEzNDU0OTA0Mzc=.jpg">
            <a:extLst>
              <a:ext uri="{FF2B5EF4-FFF2-40B4-BE49-F238E27FC236}">
                <a16:creationId xmlns:a16="http://schemas.microsoft.com/office/drawing/2014/main" id="{01C9261D-54C0-B4C7-1A82-129337A3A4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002088"/>
            <a:ext cx="9169400"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3" name="Picture 2" descr="Martian_face_viking_rotated.jpg">
            <a:extLst>
              <a:ext uri="{FF2B5EF4-FFF2-40B4-BE49-F238E27FC236}">
                <a16:creationId xmlns:a16="http://schemas.microsoft.com/office/drawing/2014/main" id="{B8E6A513-851E-35D3-4BAD-819B10B4A2F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884238"/>
            <a:ext cx="3048000"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Box 3">
            <a:extLst>
              <a:ext uri="{FF2B5EF4-FFF2-40B4-BE49-F238E27FC236}">
                <a16:creationId xmlns:a16="http://schemas.microsoft.com/office/drawing/2014/main" id="{4734549A-77A6-637A-7F51-80FC86071F05}"/>
              </a:ext>
            </a:extLst>
          </p:cNvPr>
          <p:cNvSpPr txBox="1">
            <a:spLocks noChangeArrowheads="1"/>
          </p:cNvSpPr>
          <p:nvPr/>
        </p:nvSpPr>
        <p:spPr bwMode="auto">
          <a:xfrm>
            <a:off x="646113" y="228600"/>
            <a:ext cx="19446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rgbClr val="000000"/>
                </a:solidFill>
              </a:rPr>
              <a:t>Viking 1 1976</a:t>
            </a:r>
          </a:p>
        </p:txBody>
      </p:sp>
      <p:sp>
        <p:nvSpPr>
          <p:cNvPr id="8" name="TextBox 7">
            <a:extLst>
              <a:ext uri="{FF2B5EF4-FFF2-40B4-BE49-F238E27FC236}">
                <a16:creationId xmlns:a16="http://schemas.microsoft.com/office/drawing/2014/main" id="{C893637B-E6B0-A538-1836-757DB3B49701}"/>
              </a:ext>
            </a:extLst>
          </p:cNvPr>
          <p:cNvSpPr txBox="1">
            <a:spLocks noChangeArrowheads="1"/>
          </p:cNvSpPr>
          <p:nvPr/>
        </p:nvSpPr>
        <p:spPr bwMode="auto">
          <a:xfrm>
            <a:off x="4191000" y="3271838"/>
            <a:ext cx="8524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rgbClr val="000000"/>
                </a:solidFill>
              </a:rPr>
              <a:t>MGS</a:t>
            </a:r>
          </a:p>
        </p:txBody>
      </p:sp>
      <p:sp>
        <p:nvSpPr>
          <p:cNvPr id="9" name="TextBox 8">
            <a:extLst>
              <a:ext uri="{FF2B5EF4-FFF2-40B4-BE49-F238E27FC236}">
                <a16:creationId xmlns:a16="http://schemas.microsoft.com/office/drawing/2014/main" id="{A2DF2B6B-0681-6AA6-5984-8999FDFC5D29}"/>
              </a:ext>
            </a:extLst>
          </p:cNvPr>
          <p:cNvSpPr txBox="1">
            <a:spLocks noChangeArrowheads="1"/>
          </p:cNvSpPr>
          <p:nvPr/>
        </p:nvSpPr>
        <p:spPr bwMode="auto">
          <a:xfrm>
            <a:off x="7086600" y="327660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rgbClr val="000000"/>
                </a:solidFill>
              </a:rPr>
              <a:t>MRO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1969" name="Rectangle 2">
            <a:extLst>
              <a:ext uri="{FF2B5EF4-FFF2-40B4-BE49-F238E27FC236}">
                <a16:creationId xmlns:a16="http://schemas.microsoft.com/office/drawing/2014/main" id="{AC843DD4-B0CE-87A4-E6D3-2FF75CD6C36A}"/>
              </a:ext>
            </a:extLst>
          </p:cNvPr>
          <p:cNvSpPr>
            <a:spLocks noGrp="1" noChangeArrowheads="1"/>
          </p:cNvSpPr>
          <p:nvPr>
            <p:ph type="title"/>
          </p:nvPr>
        </p:nvSpPr>
        <p:spPr>
          <a:xfrm>
            <a:off x="685800" y="0"/>
            <a:ext cx="7772400" cy="914400"/>
          </a:xfrm>
        </p:spPr>
        <p:txBody>
          <a:bodyPr/>
          <a:lstStyle/>
          <a:p>
            <a:pPr eaLnBrk="1" hangingPunct="1"/>
            <a:r>
              <a:rPr lang="en-US" altLang="en-US" b="1">
                <a:ea typeface="ＭＳ Ｐゴシック" panose="020B0600070205080204" pitchFamily="34" charset="-128"/>
              </a:rPr>
              <a:t>Fun (?) at Mars</a:t>
            </a:r>
          </a:p>
        </p:txBody>
      </p:sp>
      <p:pic>
        <p:nvPicPr>
          <p:cNvPr id="211970" name="Picture 4" descr="mars">
            <a:extLst>
              <a:ext uri="{FF2B5EF4-FFF2-40B4-BE49-F238E27FC236}">
                <a16:creationId xmlns:a16="http://schemas.microsoft.com/office/drawing/2014/main" id="{4916419B-4535-3EB3-39E4-4F459F110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990600"/>
            <a:ext cx="5867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11.jpg">
            <a:extLst>
              <a:ext uri="{FF2B5EF4-FFF2-40B4-BE49-F238E27FC236}">
                <a16:creationId xmlns:a16="http://schemas.microsoft.com/office/drawing/2014/main" id="{88C300A9-1D61-9D96-DF34-BECF22ED72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75" y="1219200"/>
            <a:ext cx="914400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2E9BC3E2-E6B2-1C52-3EBA-E161EF19D76C}"/>
              </a:ext>
            </a:extLst>
          </p:cNvPr>
          <p:cNvSpPr>
            <a:spLocks noGrp="1" noChangeArrowheads="1"/>
          </p:cNvSpPr>
          <p:nvPr>
            <p:ph type="title"/>
          </p:nvPr>
        </p:nvSpPr>
        <p:spPr>
          <a:xfrm>
            <a:off x="685800" y="76200"/>
            <a:ext cx="7772400" cy="762000"/>
          </a:xfrm>
        </p:spPr>
        <p:txBody>
          <a:bodyPr/>
          <a:lstStyle/>
          <a:p>
            <a:pPr eaLnBrk="1" hangingPunct="1"/>
            <a:r>
              <a:rPr lang="en-US" altLang="en-US" b="1" dirty="0">
                <a:solidFill>
                  <a:srgbClr val="FFFFFF"/>
                </a:solidFill>
                <a:ea typeface="ＭＳ Ｐゴシック" panose="020B0600070205080204" pitchFamily="34" charset="-128"/>
              </a:rPr>
              <a:t>Mars</a:t>
            </a:r>
          </a:p>
        </p:txBody>
      </p:sp>
      <p:pic>
        <p:nvPicPr>
          <p:cNvPr id="181251" name="Picture 1" descr="marssurface.jpg">
            <a:extLst>
              <a:ext uri="{FF2B5EF4-FFF2-40B4-BE49-F238E27FC236}">
                <a16:creationId xmlns:a16="http://schemas.microsoft.com/office/drawing/2014/main" id="{9B34227E-265A-3989-B8A9-0C69ECC54B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3066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2E9BC3E2-E6B2-1C52-3EBA-E161EF19D76C}"/>
              </a:ext>
            </a:extLst>
          </p:cNvPr>
          <p:cNvSpPr>
            <a:spLocks noGrp="1" noChangeArrowheads="1"/>
          </p:cNvSpPr>
          <p:nvPr>
            <p:ph type="title"/>
          </p:nvPr>
        </p:nvSpPr>
        <p:spPr>
          <a:xfrm>
            <a:off x="685800" y="76200"/>
            <a:ext cx="7772400" cy="762000"/>
          </a:xfrm>
        </p:spPr>
        <p:txBody>
          <a:bodyPr/>
          <a:lstStyle/>
          <a:p>
            <a:pPr eaLnBrk="1" hangingPunct="1"/>
            <a:r>
              <a:rPr lang="en-US" altLang="en-US" b="1" dirty="0">
                <a:solidFill>
                  <a:srgbClr val="FFFFFF"/>
                </a:solidFill>
                <a:ea typeface="ＭＳ Ｐゴシック" panose="020B0600070205080204" pitchFamily="34" charset="-128"/>
              </a:rPr>
              <a:t>9 Mars Landings</a:t>
            </a:r>
          </a:p>
        </p:txBody>
      </p:sp>
      <p:pic>
        <p:nvPicPr>
          <p:cNvPr id="3" name="Picture 2" descr="A picture containing text, outdoor, nature, sunset&#10;&#10;Description automatically generated">
            <a:extLst>
              <a:ext uri="{FF2B5EF4-FFF2-40B4-BE49-F238E27FC236}">
                <a16:creationId xmlns:a16="http://schemas.microsoft.com/office/drawing/2014/main" id="{B72D2E03-267A-68EC-5D85-AC44D1983505}"/>
              </a:ext>
            </a:extLst>
          </p:cNvPr>
          <p:cNvPicPr>
            <a:picLocks noChangeAspect="1"/>
          </p:cNvPicPr>
          <p:nvPr/>
        </p:nvPicPr>
        <p:blipFill>
          <a:blip r:embed="rId3"/>
          <a:stretch>
            <a:fillRect/>
          </a:stretch>
        </p:blipFill>
        <p:spPr>
          <a:xfrm>
            <a:off x="0" y="1219200"/>
            <a:ext cx="9144000" cy="4572000"/>
          </a:xfrm>
          <a:prstGeom prst="rect">
            <a:avLst/>
          </a:prstGeom>
        </p:spPr>
      </p:pic>
      <p:sp>
        <p:nvSpPr>
          <p:cNvPr id="4" name="TextBox 3">
            <a:extLst>
              <a:ext uri="{FF2B5EF4-FFF2-40B4-BE49-F238E27FC236}">
                <a16:creationId xmlns:a16="http://schemas.microsoft.com/office/drawing/2014/main" id="{6C2A86D2-9B5A-CB5F-244F-D135678F1507}"/>
              </a:ext>
            </a:extLst>
          </p:cNvPr>
          <p:cNvSpPr txBox="1"/>
          <p:nvPr/>
        </p:nvSpPr>
        <p:spPr>
          <a:xfrm>
            <a:off x="8026271" y="2971800"/>
            <a:ext cx="965329" cy="461665"/>
          </a:xfrm>
          <a:prstGeom prst="rect">
            <a:avLst/>
          </a:prstGeom>
          <a:noFill/>
        </p:spPr>
        <p:txBody>
          <a:bodyPr wrap="none" rtlCol="0">
            <a:spAutoFit/>
          </a:bodyPr>
          <a:lstStyle/>
          <a:p>
            <a:pPr algn="ctr"/>
            <a:r>
              <a:rPr lang="en-US" sz="1200" dirty="0">
                <a:solidFill>
                  <a:srgbClr val="FFFF00"/>
                </a:solidFill>
              </a:rPr>
              <a:t>2018</a:t>
            </a:r>
          </a:p>
          <a:p>
            <a:pPr algn="ctr"/>
            <a:r>
              <a:rPr lang="en-US" sz="1200" dirty="0">
                <a:solidFill>
                  <a:srgbClr val="FFFF00"/>
                </a:solidFill>
              </a:rPr>
              <a:t>seismometer</a:t>
            </a:r>
          </a:p>
        </p:txBody>
      </p:sp>
      <p:sp>
        <p:nvSpPr>
          <p:cNvPr id="5" name="TextBox 4">
            <a:extLst>
              <a:ext uri="{FF2B5EF4-FFF2-40B4-BE49-F238E27FC236}">
                <a16:creationId xmlns:a16="http://schemas.microsoft.com/office/drawing/2014/main" id="{07DD0B3E-0209-8772-DD4F-D2B086AA070E}"/>
              </a:ext>
            </a:extLst>
          </p:cNvPr>
          <p:cNvSpPr txBox="1"/>
          <p:nvPr/>
        </p:nvSpPr>
        <p:spPr>
          <a:xfrm>
            <a:off x="4597901" y="3657600"/>
            <a:ext cx="736099" cy="461665"/>
          </a:xfrm>
          <a:prstGeom prst="rect">
            <a:avLst/>
          </a:prstGeom>
          <a:noFill/>
        </p:spPr>
        <p:txBody>
          <a:bodyPr wrap="none" rtlCol="0">
            <a:spAutoFit/>
          </a:bodyPr>
          <a:lstStyle/>
          <a:p>
            <a:pPr algn="ctr"/>
            <a:r>
              <a:rPr lang="en-US" sz="1200" dirty="0">
                <a:solidFill>
                  <a:srgbClr val="FFFF00"/>
                </a:solidFill>
              </a:rPr>
              <a:t>2004</a:t>
            </a:r>
          </a:p>
          <a:p>
            <a:pPr algn="ctr"/>
            <a:r>
              <a:rPr lang="en-US" sz="1200" dirty="0">
                <a:solidFill>
                  <a:srgbClr val="FFFF00"/>
                </a:solidFill>
              </a:rPr>
              <a:t>2G rover</a:t>
            </a:r>
          </a:p>
        </p:txBody>
      </p:sp>
      <p:sp>
        <p:nvSpPr>
          <p:cNvPr id="6" name="TextBox 5">
            <a:extLst>
              <a:ext uri="{FF2B5EF4-FFF2-40B4-BE49-F238E27FC236}">
                <a16:creationId xmlns:a16="http://schemas.microsoft.com/office/drawing/2014/main" id="{D9BD8A44-C48E-FB2F-71FE-995158FA7DEA}"/>
              </a:ext>
            </a:extLst>
          </p:cNvPr>
          <p:cNvSpPr txBox="1"/>
          <p:nvPr/>
        </p:nvSpPr>
        <p:spPr>
          <a:xfrm>
            <a:off x="8407901" y="3990201"/>
            <a:ext cx="736099" cy="461665"/>
          </a:xfrm>
          <a:prstGeom prst="rect">
            <a:avLst/>
          </a:prstGeom>
          <a:noFill/>
        </p:spPr>
        <p:txBody>
          <a:bodyPr wrap="none" rtlCol="0">
            <a:spAutoFit/>
          </a:bodyPr>
          <a:lstStyle/>
          <a:p>
            <a:pPr algn="ctr"/>
            <a:r>
              <a:rPr lang="en-US" sz="1200" dirty="0">
                <a:solidFill>
                  <a:srgbClr val="FFFF00"/>
                </a:solidFill>
              </a:rPr>
              <a:t>2004</a:t>
            </a:r>
          </a:p>
          <a:p>
            <a:pPr algn="ctr"/>
            <a:r>
              <a:rPr lang="en-US" sz="1200" dirty="0">
                <a:solidFill>
                  <a:srgbClr val="FFFF00"/>
                </a:solidFill>
              </a:rPr>
              <a:t>2G rover</a:t>
            </a:r>
          </a:p>
        </p:txBody>
      </p:sp>
      <p:sp>
        <p:nvSpPr>
          <p:cNvPr id="7" name="TextBox 6">
            <a:extLst>
              <a:ext uri="{FF2B5EF4-FFF2-40B4-BE49-F238E27FC236}">
                <a16:creationId xmlns:a16="http://schemas.microsoft.com/office/drawing/2014/main" id="{E1500647-6A6E-5F1A-413E-A30B4867EE62}"/>
              </a:ext>
            </a:extLst>
          </p:cNvPr>
          <p:cNvSpPr txBox="1"/>
          <p:nvPr/>
        </p:nvSpPr>
        <p:spPr>
          <a:xfrm>
            <a:off x="2743200" y="3124200"/>
            <a:ext cx="989373" cy="461665"/>
          </a:xfrm>
          <a:prstGeom prst="rect">
            <a:avLst/>
          </a:prstGeom>
          <a:noFill/>
        </p:spPr>
        <p:txBody>
          <a:bodyPr wrap="none" rtlCol="0">
            <a:spAutoFit/>
          </a:bodyPr>
          <a:lstStyle/>
          <a:p>
            <a:pPr algn="ctr"/>
            <a:r>
              <a:rPr lang="en-US" sz="1200" dirty="0">
                <a:solidFill>
                  <a:srgbClr val="FFFF00"/>
                </a:solidFill>
              </a:rPr>
              <a:t>1997</a:t>
            </a:r>
          </a:p>
          <a:p>
            <a:pPr algn="ctr"/>
            <a:r>
              <a:rPr lang="en-US" sz="1200" dirty="0">
                <a:solidFill>
                  <a:srgbClr val="FFFF00"/>
                </a:solidFill>
              </a:rPr>
              <a:t>1G test rover</a:t>
            </a:r>
          </a:p>
        </p:txBody>
      </p:sp>
      <p:sp>
        <p:nvSpPr>
          <p:cNvPr id="8" name="TextBox 7">
            <a:extLst>
              <a:ext uri="{FF2B5EF4-FFF2-40B4-BE49-F238E27FC236}">
                <a16:creationId xmlns:a16="http://schemas.microsoft.com/office/drawing/2014/main" id="{33677E50-5DC4-2563-1372-8E0298E153E0}"/>
              </a:ext>
            </a:extLst>
          </p:cNvPr>
          <p:cNvSpPr txBox="1"/>
          <p:nvPr/>
        </p:nvSpPr>
        <p:spPr>
          <a:xfrm>
            <a:off x="7315200" y="3761601"/>
            <a:ext cx="736099" cy="461665"/>
          </a:xfrm>
          <a:prstGeom prst="rect">
            <a:avLst/>
          </a:prstGeom>
          <a:noFill/>
        </p:spPr>
        <p:txBody>
          <a:bodyPr wrap="none" rtlCol="0">
            <a:spAutoFit/>
          </a:bodyPr>
          <a:lstStyle/>
          <a:p>
            <a:pPr algn="ctr"/>
            <a:r>
              <a:rPr lang="en-US" sz="1200" dirty="0">
                <a:solidFill>
                  <a:srgbClr val="FFFF00"/>
                </a:solidFill>
              </a:rPr>
              <a:t>2012</a:t>
            </a:r>
          </a:p>
          <a:p>
            <a:pPr algn="ctr"/>
            <a:r>
              <a:rPr lang="en-US" sz="1200" dirty="0">
                <a:solidFill>
                  <a:srgbClr val="FFFF00"/>
                </a:solidFill>
              </a:rPr>
              <a:t>3G rover</a:t>
            </a:r>
          </a:p>
        </p:txBody>
      </p:sp>
      <p:sp>
        <p:nvSpPr>
          <p:cNvPr id="10" name="TextBox 9">
            <a:extLst>
              <a:ext uri="{FF2B5EF4-FFF2-40B4-BE49-F238E27FC236}">
                <a16:creationId xmlns:a16="http://schemas.microsoft.com/office/drawing/2014/main" id="{E9EC5BF0-DE14-6E19-7ACF-854D3C0BB2B8}"/>
              </a:ext>
            </a:extLst>
          </p:cNvPr>
          <p:cNvSpPr txBox="1"/>
          <p:nvPr/>
        </p:nvSpPr>
        <p:spPr>
          <a:xfrm>
            <a:off x="6511775" y="2971800"/>
            <a:ext cx="803425" cy="646331"/>
          </a:xfrm>
          <a:prstGeom prst="rect">
            <a:avLst/>
          </a:prstGeom>
          <a:noFill/>
        </p:spPr>
        <p:txBody>
          <a:bodyPr wrap="none" rtlCol="0">
            <a:spAutoFit/>
          </a:bodyPr>
          <a:lstStyle/>
          <a:p>
            <a:pPr algn="ctr"/>
            <a:r>
              <a:rPr lang="en-US" sz="1200" dirty="0">
                <a:solidFill>
                  <a:srgbClr val="FFFF00"/>
                </a:solidFill>
              </a:rPr>
              <a:t>2021</a:t>
            </a:r>
          </a:p>
          <a:p>
            <a:pPr algn="ctr"/>
            <a:r>
              <a:rPr lang="en-US" sz="1200" dirty="0">
                <a:solidFill>
                  <a:srgbClr val="FFFF00"/>
                </a:solidFill>
              </a:rPr>
              <a:t>4G rover</a:t>
            </a:r>
          </a:p>
          <a:p>
            <a:pPr algn="ctr"/>
            <a:r>
              <a:rPr lang="en-US" sz="1200" dirty="0">
                <a:solidFill>
                  <a:srgbClr val="FFFF00"/>
                </a:solidFill>
              </a:rPr>
              <a:t>helicopter</a:t>
            </a:r>
          </a:p>
        </p:txBody>
      </p:sp>
      <p:sp>
        <p:nvSpPr>
          <p:cNvPr id="11" name="TextBox 10">
            <a:extLst>
              <a:ext uri="{FF2B5EF4-FFF2-40B4-BE49-F238E27FC236}">
                <a16:creationId xmlns:a16="http://schemas.microsoft.com/office/drawing/2014/main" id="{EB2A0EA6-4DE1-63D8-9884-25DCD9BC67CA}"/>
              </a:ext>
            </a:extLst>
          </p:cNvPr>
          <p:cNvSpPr txBox="1"/>
          <p:nvPr/>
        </p:nvSpPr>
        <p:spPr>
          <a:xfrm>
            <a:off x="1342999" y="1905000"/>
            <a:ext cx="790601" cy="461665"/>
          </a:xfrm>
          <a:prstGeom prst="rect">
            <a:avLst/>
          </a:prstGeom>
          <a:noFill/>
        </p:spPr>
        <p:txBody>
          <a:bodyPr wrap="none" rtlCol="0">
            <a:spAutoFit/>
          </a:bodyPr>
          <a:lstStyle/>
          <a:p>
            <a:pPr algn="ctr"/>
            <a:r>
              <a:rPr lang="en-US" sz="1200" dirty="0">
                <a:solidFill>
                  <a:srgbClr val="FFFF00"/>
                </a:solidFill>
              </a:rPr>
              <a:t>2008 </a:t>
            </a:r>
          </a:p>
          <a:p>
            <a:pPr algn="ctr"/>
            <a:r>
              <a:rPr lang="en-US" sz="1200" dirty="0">
                <a:solidFill>
                  <a:srgbClr val="FFFF00"/>
                </a:solidFill>
              </a:rPr>
              <a:t>arctic soil</a:t>
            </a:r>
          </a:p>
        </p:txBody>
      </p:sp>
      <p:sp>
        <p:nvSpPr>
          <p:cNvPr id="12" name="TextBox 11">
            <a:extLst>
              <a:ext uri="{FF2B5EF4-FFF2-40B4-BE49-F238E27FC236}">
                <a16:creationId xmlns:a16="http://schemas.microsoft.com/office/drawing/2014/main" id="{ABB28D9C-9356-8C04-5D6A-DEE2B568E959}"/>
              </a:ext>
            </a:extLst>
          </p:cNvPr>
          <p:cNvSpPr txBox="1"/>
          <p:nvPr/>
        </p:nvSpPr>
        <p:spPr>
          <a:xfrm>
            <a:off x="3241357" y="2694801"/>
            <a:ext cx="492443" cy="276999"/>
          </a:xfrm>
          <a:prstGeom prst="rect">
            <a:avLst/>
          </a:prstGeom>
          <a:noFill/>
        </p:spPr>
        <p:txBody>
          <a:bodyPr wrap="none" rtlCol="0">
            <a:spAutoFit/>
          </a:bodyPr>
          <a:lstStyle/>
          <a:p>
            <a:r>
              <a:rPr lang="en-US" sz="1200" dirty="0">
                <a:solidFill>
                  <a:srgbClr val="FFFF00"/>
                </a:solidFill>
              </a:rPr>
              <a:t>1976</a:t>
            </a:r>
          </a:p>
        </p:txBody>
      </p:sp>
      <p:sp>
        <p:nvSpPr>
          <p:cNvPr id="13" name="TextBox 12">
            <a:extLst>
              <a:ext uri="{FF2B5EF4-FFF2-40B4-BE49-F238E27FC236}">
                <a16:creationId xmlns:a16="http://schemas.microsoft.com/office/drawing/2014/main" id="{7C41DFCB-13B9-EE62-B73C-0F15E47541CF}"/>
              </a:ext>
            </a:extLst>
          </p:cNvPr>
          <p:cNvSpPr txBox="1"/>
          <p:nvPr/>
        </p:nvSpPr>
        <p:spPr>
          <a:xfrm>
            <a:off x="7965757" y="2237601"/>
            <a:ext cx="492443" cy="276999"/>
          </a:xfrm>
          <a:prstGeom prst="rect">
            <a:avLst/>
          </a:prstGeom>
          <a:noFill/>
        </p:spPr>
        <p:txBody>
          <a:bodyPr wrap="none" rtlCol="0">
            <a:spAutoFit/>
          </a:bodyPr>
          <a:lstStyle/>
          <a:p>
            <a:r>
              <a:rPr lang="en-US" sz="1200" dirty="0">
                <a:solidFill>
                  <a:srgbClr val="FFFF00"/>
                </a:solidFill>
              </a:rPr>
              <a:t>1976</a:t>
            </a:r>
          </a:p>
        </p:txBody>
      </p:sp>
    </p:spTree>
    <p:extLst>
      <p:ext uri="{BB962C8B-B14F-4D97-AF65-F5344CB8AC3E}">
        <p14:creationId xmlns:p14="http://schemas.microsoft.com/office/powerpoint/2010/main" val="212038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20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p:bldP spid="11" grpId="0"/>
      <p:bldP spid="12"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1969" name="Rectangle 2">
            <a:extLst>
              <a:ext uri="{FF2B5EF4-FFF2-40B4-BE49-F238E27FC236}">
                <a16:creationId xmlns:a16="http://schemas.microsoft.com/office/drawing/2014/main" id="{AC843DD4-B0CE-87A4-E6D3-2FF75CD6C36A}"/>
              </a:ext>
            </a:extLst>
          </p:cNvPr>
          <p:cNvSpPr>
            <a:spLocks noGrp="1" noChangeArrowheads="1"/>
          </p:cNvSpPr>
          <p:nvPr>
            <p:ph type="title"/>
          </p:nvPr>
        </p:nvSpPr>
        <p:spPr>
          <a:xfrm>
            <a:off x="685800" y="0"/>
            <a:ext cx="7772400" cy="914400"/>
          </a:xfrm>
        </p:spPr>
        <p:txBody>
          <a:bodyPr/>
          <a:lstStyle/>
          <a:p>
            <a:pPr eaLnBrk="1" hangingPunct="1"/>
            <a:r>
              <a:rPr lang="en-US" altLang="en-US" b="1" dirty="0">
                <a:ea typeface="ＭＳ Ｐゴシック" panose="020B0600070205080204" pitchFamily="34" charset="-128"/>
              </a:rPr>
              <a:t>Mars Rovers</a:t>
            </a:r>
          </a:p>
        </p:txBody>
      </p:sp>
      <p:sp>
        <p:nvSpPr>
          <p:cNvPr id="3" name="TextBox 2">
            <a:extLst>
              <a:ext uri="{FF2B5EF4-FFF2-40B4-BE49-F238E27FC236}">
                <a16:creationId xmlns:a16="http://schemas.microsoft.com/office/drawing/2014/main" id="{513CBF15-EB3B-27E3-AEF1-545ACDFFCB1A}"/>
              </a:ext>
            </a:extLst>
          </p:cNvPr>
          <p:cNvSpPr txBox="1"/>
          <p:nvPr/>
        </p:nvSpPr>
        <p:spPr>
          <a:xfrm>
            <a:off x="247739" y="914400"/>
            <a:ext cx="8648521" cy="3785652"/>
          </a:xfrm>
          <a:prstGeom prst="rect">
            <a:avLst/>
          </a:prstGeom>
          <a:noFill/>
        </p:spPr>
        <p:txBody>
          <a:bodyPr wrap="none" rtlCol="0">
            <a:spAutoFit/>
          </a:bodyPr>
          <a:lstStyle/>
          <a:p>
            <a:r>
              <a:rPr lang="en-US" dirty="0"/>
              <a:t>1G	MP/Sojourner	  1997		    rover test	technology ok	  </a:t>
            </a:r>
          </a:p>
          <a:p>
            <a:endParaRPr lang="en-US" dirty="0"/>
          </a:p>
          <a:p>
            <a:r>
              <a:rPr lang="en-US" dirty="0"/>
              <a:t>2G	Spirit		  2004 to 2010	    geologist	Mars had H</a:t>
            </a:r>
            <a:r>
              <a:rPr lang="en-US" baseline="-25000" dirty="0"/>
              <a:t>2</a:t>
            </a:r>
            <a:r>
              <a:rPr lang="en-US" dirty="0"/>
              <a:t>O </a:t>
            </a:r>
          </a:p>
          <a:p>
            <a:r>
              <a:rPr lang="en-US" dirty="0"/>
              <a:t>2G	Opportunity	  2004 to 2018	    geologist	Mars had H</a:t>
            </a:r>
            <a:r>
              <a:rPr lang="en-US" baseline="-25000" dirty="0"/>
              <a:t>2</a:t>
            </a:r>
            <a:r>
              <a:rPr lang="en-US" dirty="0"/>
              <a:t>O</a:t>
            </a:r>
          </a:p>
          <a:p>
            <a:endParaRPr lang="en-US" dirty="0"/>
          </a:p>
          <a:p>
            <a:r>
              <a:rPr lang="en-US" dirty="0"/>
              <a:t>3G	Curiosity	  2012 to now	    7 cameras	ancient lakes</a:t>
            </a:r>
          </a:p>
          <a:p>
            <a:endParaRPr lang="en-US" dirty="0"/>
          </a:p>
          <a:p>
            <a:r>
              <a:rPr lang="en-US" dirty="0"/>
              <a:t>4G	Perseverance	  2021 to now	    23 cameras	sample return</a:t>
            </a:r>
          </a:p>
          <a:p>
            <a:r>
              <a:rPr lang="en-US" dirty="0"/>
              <a:t>							microphones</a:t>
            </a:r>
          </a:p>
          <a:p>
            <a:r>
              <a:rPr lang="en-US" dirty="0"/>
              <a:t>							helicopter</a:t>
            </a:r>
          </a:p>
        </p:txBody>
      </p:sp>
      <p:pic>
        <p:nvPicPr>
          <p:cNvPr id="10" name="Picture 9" descr="A picture containing shape&#10;&#10;Description automatically generated">
            <a:extLst>
              <a:ext uri="{FF2B5EF4-FFF2-40B4-BE49-F238E27FC236}">
                <a16:creationId xmlns:a16="http://schemas.microsoft.com/office/drawing/2014/main" id="{DD2E5001-F806-5898-8959-38D9C3F5927B}"/>
              </a:ext>
            </a:extLst>
          </p:cNvPr>
          <p:cNvPicPr>
            <a:picLocks noChangeAspect="1"/>
          </p:cNvPicPr>
          <p:nvPr/>
        </p:nvPicPr>
        <p:blipFill>
          <a:blip r:embed="rId3"/>
          <a:stretch>
            <a:fillRect/>
          </a:stretch>
        </p:blipFill>
        <p:spPr>
          <a:xfrm>
            <a:off x="2209800" y="4114800"/>
            <a:ext cx="2895600" cy="2537135"/>
          </a:xfrm>
          <a:prstGeom prst="rect">
            <a:avLst/>
          </a:prstGeom>
        </p:spPr>
      </p:pic>
    </p:spTree>
    <p:extLst>
      <p:ext uri="{BB962C8B-B14F-4D97-AF65-F5344CB8AC3E}">
        <p14:creationId xmlns:p14="http://schemas.microsoft.com/office/powerpoint/2010/main" val="243597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20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2000"/>
                                        <p:tgtEl>
                                          <p:spTgt spid="3">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2000"/>
                                        <p:tgtEl>
                                          <p:spTgt spid="3">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1969" name="Rectangle 2">
            <a:extLst>
              <a:ext uri="{FF2B5EF4-FFF2-40B4-BE49-F238E27FC236}">
                <a16:creationId xmlns:a16="http://schemas.microsoft.com/office/drawing/2014/main" id="{AC843DD4-B0CE-87A4-E6D3-2FF75CD6C36A}"/>
              </a:ext>
            </a:extLst>
          </p:cNvPr>
          <p:cNvSpPr>
            <a:spLocks noGrp="1" noChangeArrowheads="1"/>
          </p:cNvSpPr>
          <p:nvPr>
            <p:ph type="title"/>
          </p:nvPr>
        </p:nvSpPr>
        <p:spPr>
          <a:xfrm>
            <a:off x="685800" y="0"/>
            <a:ext cx="7772400" cy="914400"/>
          </a:xfrm>
        </p:spPr>
        <p:txBody>
          <a:bodyPr/>
          <a:lstStyle/>
          <a:p>
            <a:pPr eaLnBrk="1" hangingPunct="1"/>
            <a:r>
              <a:rPr lang="en-US" altLang="en-US" b="1" dirty="0">
                <a:solidFill>
                  <a:schemeClr val="bg1"/>
                </a:solidFill>
                <a:ea typeface="ＭＳ Ｐゴシック" panose="020B0600070205080204" pitchFamily="34" charset="-128"/>
              </a:rPr>
              <a:t>Mars Rovers</a:t>
            </a:r>
          </a:p>
        </p:txBody>
      </p:sp>
      <p:pic>
        <p:nvPicPr>
          <p:cNvPr id="5" name="Picture 4" descr="A picture containing ground&#10;&#10;Description automatically generated">
            <a:extLst>
              <a:ext uri="{FF2B5EF4-FFF2-40B4-BE49-F238E27FC236}">
                <a16:creationId xmlns:a16="http://schemas.microsoft.com/office/drawing/2014/main" id="{E7E845AD-CC1D-7F9F-0493-2937BA95A03D}"/>
              </a:ext>
            </a:extLst>
          </p:cNvPr>
          <p:cNvPicPr>
            <a:picLocks noChangeAspect="1"/>
          </p:cNvPicPr>
          <p:nvPr/>
        </p:nvPicPr>
        <p:blipFill>
          <a:blip r:embed="rId3"/>
          <a:stretch>
            <a:fillRect/>
          </a:stretch>
        </p:blipFill>
        <p:spPr>
          <a:xfrm>
            <a:off x="-381000" y="879078"/>
            <a:ext cx="9814733" cy="6131322"/>
          </a:xfrm>
          <a:prstGeom prst="rect">
            <a:avLst/>
          </a:prstGeom>
        </p:spPr>
      </p:pic>
      <p:sp>
        <p:nvSpPr>
          <p:cNvPr id="4" name="TextBox 3">
            <a:extLst>
              <a:ext uri="{FF2B5EF4-FFF2-40B4-BE49-F238E27FC236}">
                <a16:creationId xmlns:a16="http://schemas.microsoft.com/office/drawing/2014/main" id="{8FD3D644-85A7-6709-121C-01D92BC5EC48}"/>
              </a:ext>
            </a:extLst>
          </p:cNvPr>
          <p:cNvSpPr txBox="1"/>
          <p:nvPr/>
        </p:nvSpPr>
        <p:spPr>
          <a:xfrm>
            <a:off x="3657600" y="5638800"/>
            <a:ext cx="2819400" cy="1200329"/>
          </a:xfrm>
          <a:prstGeom prst="rect">
            <a:avLst/>
          </a:prstGeom>
          <a:noFill/>
        </p:spPr>
        <p:txBody>
          <a:bodyPr wrap="square">
            <a:spAutoFit/>
          </a:bodyPr>
          <a:lstStyle/>
          <a:p>
            <a:r>
              <a:rPr lang="en-US" sz="1800" dirty="0">
                <a:solidFill>
                  <a:srgbClr val="FFFF00"/>
                </a:solidFill>
              </a:rPr>
              <a:t>1G</a:t>
            </a:r>
          </a:p>
          <a:p>
            <a:r>
              <a:rPr lang="en-US" sz="1800" dirty="0">
                <a:solidFill>
                  <a:srgbClr val="FFFF00"/>
                </a:solidFill>
              </a:rPr>
              <a:t>MP/Sojourner	  </a:t>
            </a:r>
          </a:p>
          <a:p>
            <a:r>
              <a:rPr lang="en-US" sz="1800" dirty="0">
                <a:solidFill>
                  <a:srgbClr val="FFFF00"/>
                </a:solidFill>
              </a:rPr>
              <a:t>1997 (83 days)  </a:t>
            </a:r>
          </a:p>
          <a:p>
            <a:r>
              <a:rPr lang="en-US" sz="1800" dirty="0">
                <a:solidFill>
                  <a:srgbClr val="FFFF00"/>
                </a:solidFill>
              </a:rPr>
              <a:t>rover test … technology ok</a:t>
            </a:r>
          </a:p>
        </p:txBody>
      </p:sp>
      <p:sp>
        <p:nvSpPr>
          <p:cNvPr id="6" name="TextBox 5">
            <a:extLst>
              <a:ext uri="{FF2B5EF4-FFF2-40B4-BE49-F238E27FC236}">
                <a16:creationId xmlns:a16="http://schemas.microsoft.com/office/drawing/2014/main" id="{BD40E163-BC0C-24EE-6029-38E7BAEAE3C0}"/>
              </a:ext>
            </a:extLst>
          </p:cNvPr>
          <p:cNvSpPr txBox="1"/>
          <p:nvPr/>
        </p:nvSpPr>
        <p:spPr>
          <a:xfrm>
            <a:off x="76200" y="1752600"/>
            <a:ext cx="3505200" cy="1200329"/>
          </a:xfrm>
          <a:prstGeom prst="rect">
            <a:avLst/>
          </a:prstGeom>
          <a:noFill/>
        </p:spPr>
        <p:txBody>
          <a:bodyPr wrap="square">
            <a:spAutoFit/>
          </a:bodyPr>
          <a:lstStyle/>
          <a:p>
            <a:r>
              <a:rPr lang="en-US" sz="1800" dirty="0">
                <a:solidFill>
                  <a:srgbClr val="FFFF00"/>
                </a:solidFill>
              </a:rPr>
              <a:t>2G</a:t>
            </a:r>
          </a:p>
          <a:p>
            <a:r>
              <a:rPr lang="en-US" sz="1800" dirty="0">
                <a:solidFill>
                  <a:srgbClr val="FFFF00"/>
                </a:solidFill>
              </a:rPr>
              <a:t>Spirit	        2004-2010	</a:t>
            </a:r>
          </a:p>
          <a:p>
            <a:r>
              <a:rPr lang="en-US" sz="1800" dirty="0">
                <a:solidFill>
                  <a:srgbClr val="FFFF00"/>
                </a:solidFill>
              </a:rPr>
              <a:t>Opportunity    2004-2018 (!)	  </a:t>
            </a:r>
          </a:p>
          <a:p>
            <a:r>
              <a:rPr lang="en-US" sz="1800" dirty="0">
                <a:solidFill>
                  <a:srgbClr val="FFFF00"/>
                </a:solidFill>
              </a:rPr>
              <a:t>geology … Mars had (lots of) H</a:t>
            </a:r>
            <a:r>
              <a:rPr lang="en-US" sz="1800" baseline="-25000" dirty="0">
                <a:solidFill>
                  <a:srgbClr val="FFFF00"/>
                </a:solidFill>
              </a:rPr>
              <a:t>2</a:t>
            </a:r>
            <a:r>
              <a:rPr lang="en-US" sz="1800" dirty="0">
                <a:solidFill>
                  <a:srgbClr val="FFFF00"/>
                </a:solidFill>
              </a:rPr>
              <a:t>O</a:t>
            </a:r>
          </a:p>
        </p:txBody>
      </p:sp>
      <p:sp>
        <p:nvSpPr>
          <p:cNvPr id="8" name="TextBox 7">
            <a:extLst>
              <a:ext uri="{FF2B5EF4-FFF2-40B4-BE49-F238E27FC236}">
                <a16:creationId xmlns:a16="http://schemas.microsoft.com/office/drawing/2014/main" id="{9CF40C6D-F483-BBEF-88F2-8421E6102481}"/>
              </a:ext>
            </a:extLst>
          </p:cNvPr>
          <p:cNvSpPr txBox="1"/>
          <p:nvPr/>
        </p:nvSpPr>
        <p:spPr>
          <a:xfrm>
            <a:off x="6096000" y="914400"/>
            <a:ext cx="2590800" cy="1200329"/>
          </a:xfrm>
          <a:prstGeom prst="rect">
            <a:avLst/>
          </a:prstGeom>
          <a:noFill/>
        </p:spPr>
        <p:txBody>
          <a:bodyPr wrap="square">
            <a:spAutoFit/>
          </a:bodyPr>
          <a:lstStyle/>
          <a:p>
            <a:r>
              <a:rPr lang="en-US" sz="1800" dirty="0">
                <a:solidFill>
                  <a:srgbClr val="FFFF00"/>
                </a:solidFill>
              </a:rPr>
              <a:t>3G</a:t>
            </a:r>
          </a:p>
          <a:p>
            <a:r>
              <a:rPr lang="en-US" sz="1800" dirty="0">
                <a:solidFill>
                  <a:srgbClr val="FFFF00"/>
                </a:solidFill>
              </a:rPr>
              <a:t>Curiosity	       2012-now</a:t>
            </a:r>
          </a:p>
          <a:p>
            <a:r>
              <a:rPr lang="en-US" sz="1800" dirty="0">
                <a:solidFill>
                  <a:srgbClr val="FFFF00"/>
                </a:solidFill>
              </a:rPr>
              <a:t>organic compounds</a:t>
            </a:r>
          </a:p>
          <a:p>
            <a:r>
              <a:rPr lang="en-US" sz="1800" dirty="0">
                <a:solidFill>
                  <a:srgbClr val="FFFF00"/>
                </a:solidFill>
              </a:rPr>
              <a:t>methane variability</a:t>
            </a:r>
          </a:p>
        </p:txBody>
      </p:sp>
    </p:spTree>
    <p:extLst>
      <p:ext uri="{BB962C8B-B14F-4D97-AF65-F5344CB8AC3E}">
        <p14:creationId xmlns:p14="http://schemas.microsoft.com/office/powerpoint/2010/main" val="11388990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a:extLst>
              <a:ext uri="{FF2B5EF4-FFF2-40B4-BE49-F238E27FC236}">
                <a16:creationId xmlns:a16="http://schemas.microsoft.com/office/drawing/2014/main" id="{90C39DA0-2939-A232-27C6-32F92FE4E03A}"/>
              </a:ext>
            </a:extLst>
          </p:cNvPr>
          <p:cNvSpPr>
            <a:spLocks noGrp="1" noChangeArrowheads="1"/>
          </p:cNvSpPr>
          <p:nvPr>
            <p:ph type="title"/>
          </p:nvPr>
        </p:nvSpPr>
        <p:spPr>
          <a:xfrm>
            <a:off x="685800" y="0"/>
            <a:ext cx="7772400" cy="914400"/>
          </a:xfrm>
        </p:spPr>
        <p:txBody>
          <a:bodyPr/>
          <a:lstStyle/>
          <a:p>
            <a:pPr eaLnBrk="1" hangingPunct="1"/>
            <a:r>
              <a:rPr lang="en-US" altLang="en-US" b="1" dirty="0">
                <a:ea typeface="ＭＳ Ｐゴシック" panose="020B0600070205080204" pitchFamily="34" charset="-128"/>
              </a:rPr>
              <a:t>Perseverance</a:t>
            </a:r>
          </a:p>
        </p:txBody>
      </p:sp>
      <p:sp>
        <p:nvSpPr>
          <p:cNvPr id="199683" name="TextBox 7">
            <a:extLst>
              <a:ext uri="{FF2B5EF4-FFF2-40B4-BE49-F238E27FC236}">
                <a16:creationId xmlns:a16="http://schemas.microsoft.com/office/drawing/2014/main" id="{71471BF2-D7AE-7879-50DC-2E36B4C7637B}"/>
              </a:ext>
            </a:extLst>
          </p:cNvPr>
          <p:cNvSpPr txBox="1">
            <a:spLocks noChangeArrowheads="1"/>
          </p:cNvSpPr>
          <p:nvPr/>
        </p:nvSpPr>
        <p:spPr bwMode="auto">
          <a:xfrm>
            <a:off x="838200" y="5715000"/>
            <a:ext cx="7543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dirty="0"/>
              <a:t>mock video	https://</a:t>
            </a:r>
            <a:r>
              <a:rPr lang="en-US" altLang="en-US" sz="2000" dirty="0" err="1"/>
              <a:t>www.youtube.com</a:t>
            </a:r>
            <a:r>
              <a:rPr lang="en-US" altLang="en-US" sz="2000" dirty="0"/>
              <a:t>/</a:t>
            </a:r>
            <a:r>
              <a:rPr lang="en-US" altLang="en-US" sz="2000" dirty="0" err="1"/>
              <a:t>watch?v</a:t>
            </a:r>
            <a:r>
              <a:rPr lang="en-US" altLang="en-US" sz="2000" dirty="0"/>
              <a:t>=c9RFiTo9TFM</a:t>
            </a:r>
          </a:p>
          <a:p>
            <a:pPr eaLnBrk="1" hangingPunct="1">
              <a:spcBef>
                <a:spcPct val="0"/>
              </a:spcBef>
              <a:buFontTx/>
              <a:buNone/>
            </a:pPr>
            <a:r>
              <a:rPr lang="en-US" altLang="en-US" sz="2000" dirty="0"/>
              <a:t>real landing	https://</a:t>
            </a:r>
            <a:r>
              <a:rPr lang="en-US" altLang="en-US" sz="2000" dirty="0" err="1"/>
              <a:t>www.youtube.com</a:t>
            </a:r>
            <a:r>
              <a:rPr lang="en-US" altLang="en-US" sz="2000" dirty="0"/>
              <a:t>/</a:t>
            </a:r>
            <a:r>
              <a:rPr lang="en-US" altLang="en-US" sz="2000" dirty="0" err="1"/>
              <a:t>watch?v</a:t>
            </a:r>
            <a:r>
              <a:rPr lang="en-US" altLang="en-US" sz="2000" dirty="0"/>
              <a:t>=4czjS9h4Fpg</a:t>
            </a:r>
          </a:p>
          <a:p>
            <a:pPr eaLnBrk="1" hangingPunct="1">
              <a:spcBef>
                <a:spcPct val="0"/>
              </a:spcBef>
              <a:buFontTx/>
              <a:buNone/>
            </a:pPr>
            <a:r>
              <a:rPr lang="en-US" altLang="en-US" sz="2000" dirty="0"/>
              <a:t>helicopter	https://</a:t>
            </a:r>
            <a:r>
              <a:rPr lang="en-US" altLang="en-US" sz="2000" dirty="0" err="1"/>
              <a:t>www.youtube.com</a:t>
            </a:r>
            <a:r>
              <a:rPr lang="en-US" altLang="en-US" sz="2000" dirty="0"/>
              <a:t>/</a:t>
            </a:r>
            <a:r>
              <a:rPr lang="en-US" altLang="en-US" sz="2000" dirty="0" err="1"/>
              <a:t>watch?v</a:t>
            </a:r>
            <a:r>
              <a:rPr lang="en-US" altLang="en-US" sz="2000" dirty="0"/>
              <a:t>=y5niGi4k9vQ</a:t>
            </a:r>
          </a:p>
        </p:txBody>
      </p:sp>
      <p:pic>
        <p:nvPicPr>
          <p:cNvPr id="3" name="Picture 2" descr="A picture containing engine, automaton&#10;&#10;Description automatically generated">
            <a:extLst>
              <a:ext uri="{FF2B5EF4-FFF2-40B4-BE49-F238E27FC236}">
                <a16:creationId xmlns:a16="http://schemas.microsoft.com/office/drawing/2014/main" id="{AA66B95D-DF3D-A893-4EDE-3CB8CEE3BCD7}"/>
              </a:ext>
            </a:extLst>
          </p:cNvPr>
          <p:cNvPicPr>
            <a:picLocks noChangeAspect="1"/>
          </p:cNvPicPr>
          <p:nvPr/>
        </p:nvPicPr>
        <p:blipFill>
          <a:blip r:embed="rId3"/>
          <a:stretch>
            <a:fillRect/>
          </a:stretch>
        </p:blipFill>
        <p:spPr>
          <a:xfrm>
            <a:off x="0" y="710781"/>
            <a:ext cx="9144000" cy="5004219"/>
          </a:xfrm>
          <a:prstGeom prst="rect">
            <a:avLst/>
          </a:prstGeom>
        </p:spPr>
      </p:pic>
    </p:spTree>
    <p:extLst>
      <p:ext uri="{BB962C8B-B14F-4D97-AF65-F5344CB8AC3E}">
        <p14:creationId xmlns:p14="http://schemas.microsoft.com/office/powerpoint/2010/main" val="2171156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1026">
            <a:extLst>
              <a:ext uri="{FF2B5EF4-FFF2-40B4-BE49-F238E27FC236}">
                <a16:creationId xmlns:a16="http://schemas.microsoft.com/office/drawing/2014/main" id="{61EE837B-3DAC-9C21-A5F3-D0C54A230324}"/>
              </a:ext>
            </a:extLst>
          </p:cNvPr>
          <p:cNvSpPr>
            <a:spLocks noGrp="1" noChangeArrowheads="1"/>
          </p:cNvSpPr>
          <p:nvPr>
            <p:ph type="title"/>
          </p:nvPr>
        </p:nvSpPr>
        <p:spPr>
          <a:xfrm>
            <a:off x="0" y="0"/>
            <a:ext cx="9144000" cy="914400"/>
          </a:xfrm>
        </p:spPr>
        <p:txBody>
          <a:bodyPr/>
          <a:lstStyle/>
          <a:p>
            <a:pPr eaLnBrk="1" hangingPunct="1"/>
            <a:r>
              <a:rPr lang="en-US" altLang="en-US" b="1" dirty="0">
                <a:ea typeface="ＭＳ Ｐゴシック" panose="020B0600070205080204" pitchFamily="34" charset="-128"/>
              </a:rPr>
              <a:t>Solar System Explorers 01 NOV</a:t>
            </a:r>
          </a:p>
        </p:txBody>
      </p:sp>
      <p:sp>
        <p:nvSpPr>
          <p:cNvPr id="335875" name="Rectangle 1027">
            <a:extLst>
              <a:ext uri="{FF2B5EF4-FFF2-40B4-BE49-F238E27FC236}">
                <a16:creationId xmlns:a16="http://schemas.microsoft.com/office/drawing/2014/main" id="{EE3BBF2A-C4BB-821D-DF91-ED5C510DB98F}"/>
              </a:ext>
            </a:extLst>
          </p:cNvPr>
          <p:cNvSpPr>
            <a:spLocks noChangeArrowheads="1"/>
          </p:cNvSpPr>
          <p:nvPr/>
        </p:nvSpPr>
        <p:spPr bwMode="auto">
          <a:xfrm>
            <a:off x="152400" y="762000"/>
            <a:ext cx="8991600" cy="6096000"/>
          </a:xfrm>
          <a:prstGeom prst="rect">
            <a:avLst/>
          </a:prstGeom>
          <a:noFill/>
          <a:ln>
            <a:noFill/>
          </a:ln>
        </p:spPr>
        <p:txBody>
          <a:bodyP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What does it mean if the coefficient in the moment of inertia for a spherical world is less than 0.4 in the equation I = 0.4 MR</a:t>
            </a:r>
            <a:r>
              <a:rPr kumimoji="0" lang="en-US" altLang="en-US" sz="20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not a uniform (solid) sphere, differentiated interior</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What is the BIG difference between the geoids of Earth and Mars?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gravity traces surface features on Mars but not Earth</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What are two internal heat sources in planets and moons in the Solar System?</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radioactive decay, gravitational (accretion/differentiation), tidal, ohmic</a:t>
            </a:r>
            <a:endParaRPr kumimoji="0" lang="en-US" altLang="en-US" sz="2000" b="1" i="0" u="none" strike="noStrike" kern="1200" cap="none" spc="0" normalizeH="0" baseline="-2500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Which terrestrial planet has the largest portion of its interior as a core?</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Mercury</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  Which Galilean moon definitely does NOT have a subsurface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ocean?</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Io</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B1. Name two reasons why Europa is thought to have a liquid ocean.</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features indicative of thin ice sheets, geysers/plumes,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weak magnetic fields, spins faster now/in the past than synchronous</a:t>
            </a:r>
            <a:endParaRPr kumimoji="0" lang="en-US" altLang="ja-JP"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B2. Which is the MOST differentiated, the Sun, Jupiter, or Saturn?</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Sun (I = 0.07 MR</a:t>
            </a:r>
            <a:r>
              <a:rPr kumimoji="0" lang="en-US" altLang="en-US" sz="2000" b="1" i="0" u="none" strike="noStrike" kern="1200" cap="none" spc="0" normalizeH="0" baseline="3000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 Jupiter (0.28) … Saturn (0.21) 	 </a:t>
            </a:r>
          </a:p>
        </p:txBody>
      </p:sp>
    </p:spTree>
    <p:extLst>
      <p:ext uri="{BB962C8B-B14F-4D97-AF65-F5344CB8AC3E}">
        <p14:creationId xmlns:p14="http://schemas.microsoft.com/office/powerpoint/2010/main" val="181003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35875">
                                            <p:txEl>
                                              <p:pRg st="1" end="1"/>
                                            </p:txEl>
                                          </p:spTgt>
                                        </p:tgtEl>
                                        <p:attrNameLst>
                                          <p:attrName>style.visibility</p:attrName>
                                        </p:attrNameLst>
                                      </p:cBhvr>
                                      <p:to>
                                        <p:strVal val="visible"/>
                                      </p:to>
                                    </p:set>
                                    <p:animEffect transition="in" filter="fade">
                                      <p:cBhvr>
                                        <p:cTn id="7" dur="1000"/>
                                        <p:tgtEl>
                                          <p:spTgt spid="33587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35875">
                                            <p:txEl>
                                              <p:pRg st="3" end="3"/>
                                            </p:txEl>
                                          </p:spTgt>
                                        </p:tgtEl>
                                        <p:attrNameLst>
                                          <p:attrName>style.visibility</p:attrName>
                                        </p:attrNameLst>
                                      </p:cBhvr>
                                      <p:to>
                                        <p:strVal val="visible"/>
                                      </p:to>
                                    </p:set>
                                    <p:animEffect transition="in" filter="fade">
                                      <p:cBhvr>
                                        <p:cTn id="12" dur="1000"/>
                                        <p:tgtEl>
                                          <p:spTgt spid="335875">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35875">
                                            <p:txEl>
                                              <p:pRg st="5" end="5"/>
                                            </p:txEl>
                                          </p:spTgt>
                                        </p:tgtEl>
                                        <p:attrNameLst>
                                          <p:attrName>style.visibility</p:attrName>
                                        </p:attrNameLst>
                                      </p:cBhvr>
                                      <p:to>
                                        <p:strVal val="visible"/>
                                      </p:to>
                                    </p:set>
                                    <p:animEffect transition="in" filter="fade">
                                      <p:cBhvr>
                                        <p:cTn id="17" dur="1000"/>
                                        <p:tgtEl>
                                          <p:spTgt spid="335875">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35875">
                                            <p:txEl>
                                              <p:pRg st="7" end="7"/>
                                            </p:txEl>
                                          </p:spTgt>
                                        </p:tgtEl>
                                        <p:attrNameLst>
                                          <p:attrName>style.visibility</p:attrName>
                                        </p:attrNameLst>
                                      </p:cBhvr>
                                      <p:to>
                                        <p:strVal val="visible"/>
                                      </p:to>
                                    </p:set>
                                    <p:animEffect transition="in" filter="fade">
                                      <p:cBhvr>
                                        <p:cTn id="22" dur="1000"/>
                                        <p:tgtEl>
                                          <p:spTgt spid="335875">
                                            <p:txEl>
                                              <p:pRg st="7" end="7"/>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35875">
                                            <p:txEl>
                                              <p:pRg st="9" end="9"/>
                                            </p:txEl>
                                          </p:spTgt>
                                        </p:tgtEl>
                                        <p:attrNameLst>
                                          <p:attrName>style.visibility</p:attrName>
                                        </p:attrNameLst>
                                      </p:cBhvr>
                                      <p:to>
                                        <p:strVal val="visible"/>
                                      </p:to>
                                    </p:set>
                                    <p:animEffect transition="in" filter="fade">
                                      <p:cBhvr>
                                        <p:cTn id="27" dur="1000"/>
                                        <p:tgtEl>
                                          <p:spTgt spid="335875">
                                            <p:txEl>
                                              <p:pRg st="9" end="9"/>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35875">
                                            <p:txEl>
                                              <p:pRg st="11" end="11"/>
                                            </p:txEl>
                                          </p:spTgt>
                                        </p:tgtEl>
                                        <p:attrNameLst>
                                          <p:attrName>style.visibility</p:attrName>
                                        </p:attrNameLst>
                                      </p:cBhvr>
                                      <p:to>
                                        <p:strVal val="visible"/>
                                      </p:to>
                                    </p:set>
                                    <p:animEffect transition="in" filter="fade">
                                      <p:cBhvr>
                                        <p:cTn id="32" dur="1000"/>
                                        <p:tgtEl>
                                          <p:spTgt spid="335875">
                                            <p:txEl>
                                              <p:pRg st="11" end="1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5875">
                                            <p:txEl>
                                              <p:pRg st="12" end="12"/>
                                            </p:txEl>
                                          </p:spTgt>
                                        </p:tgtEl>
                                        <p:attrNameLst>
                                          <p:attrName>style.visibility</p:attrName>
                                        </p:attrNameLst>
                                      </p:cBhvr>
                                      <p:to>
                                        <p:strVal val="visible"/>
                                      </p:to>
                                    </p:set>
                                    <p:animEffect transition="in" filter="fade">
                                      <p:cBhvr>
                                        <p:cTn id="37" dur="1000"/>
                                        <p:tgtEl>
                                          <p:spTgt spid="335875">
                                            <p:txEl>
                                              <p:pRg st="12" end="1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335875">
                                            <p:txEl>
                                              <p:pRg st="14" end="14"/>
                                            </p:txEl>
                                          </p:spTgt>
                                        </p:tgtEl>
                                        <p:attrNameLst>
                                          <p:attrName>style.visibility</p:attrName>
                                        </p:attrNameLst>
                                      </p:cBhvr>
                                      <p:to>
                                        <p:strVal val="visible"/>
                                      </p:to>
                                    </p:set>
                                    <p:animEffect transition="in" filter="fade">
                                      <p:cBhvr>
                                        <p:cTn id="42" dur="1000"/>
                                        <p:tgtEl>
                                          <p:spTgt spid="33587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95609010-F1EB-717E-4FAE-ADAA1F6BCDA7}"/>
              </a:ext>
            </a:extLst>
          </p:cNvPr>
          <p:cNvSpPr>
            <a:spLocks noGrp="1" noChangeArrowheads="1"/>
          </p:cNvSpPr>
          <p:nvPr>
            <p:ph type="title"/>
          </p:nvPr>
        </p:nvSpPr>
        <p:spPr>
          <a:xfrm>
            <a:off x="685800" y="0"/>
            <a:ext cx="7772400" cy="914400"/>
          </a:xfrm>
        </p:spPr>
        <p:txBody>
          <a:bodyPr/>
          <a:lstStyle/>
          <a:p>
            <a:pPr eaLnBrk="1" hangingPunct="1"/>
            <a:r>
              <a:rPr lang="en-US" altLang="en-US" b="1">
                <a:solidFill>
                  <a:schemeClr val="bg1"/>
                </a:solidFill>
                <a:ea typeface="ＭＳ Ｐゴシック" panose="020B0600070205080204" pitchFamily="34" charset="-128"/>
              </a:rPr>
              <a:t>Opportunity’s Marathon</a:t>
            </a:r>
          </a:p>
        </p:txBody>
      </p:sp>
      <p:pic>
        <p:nvPicPr>
          <p:cNvPr id="214019" name="Picture 1" descr="PIA19158_modest.jpg">
            <a:extLst>
              <a:ext uri="{FF2B5EF4-FFF2-40B4-BE49-F238E27FC236}">
                <a16:creationId xmlns:a16="http://schemas.microsoft.com/office/drawing/2014/main" id="{34A24B97-50D2-C304-B827-1C0532B0D2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956786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Box 1">
            <a:extLst>
              <a:ext uri="{FF2B5EF4-FFF2-40B4-BE49-F238E27FC236}">
                <a16:creationId xmlns:a16="http://schemas.microsoft.com/office/drawing/2014/main" id="{FF5989B6-5BC5-BB98-19BD-ED0581C7CEED}"/>
              </a:ext>
            </a:extLst>
          </p:cNvPr>
          <p:cNvSpPr txBox="1">
            <a:spLocks noChangeArrowheads="1"/>
          </p:cNvSpPr>
          <p:nvPr/>
        </p:nvSpPr>
        <p:spPr bwMode="auto">
          <a:xfrm>
            <a:off x="114300" y="525780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rgbClr val="FFFF00"/>
                </a:solidFill>
              </a:rPr>
              <a:t>2004</a:t>
            </a:r>
          </a:p>
        </p:txBody>
      </p:sp>
      <p:sp>
        <p:nvSpPr>
          <p:cNvPr id="2" name="TextBox 1">
            <a:extLst>
              <a:ext uri="{FF2B5EF4-FFF2-40B4-BE49-F238E27FC236}">
                <a16:creationId xmlns:a16="http://schemas.microsoft.com/office/drawing/2014/main" id="{499731F3-3FF6-5583-B2EE-93A7D47EE42E}"/>
              </a:ext>
            </a:extLst>
          </p:cNvPr>
          <p:cNvSpPr txBox="1"/>
          <p:nvPr/>
        </p:nvSpPr>
        <p:spPr>
          <a:xfrm>
            <a:off x="0" y="6015335"/>
            <a:ext cx="9143999" cy="461665"/>
          </a:xfrm>
          <a:prstGeom prst="rect">
            <a:avLst/>
          </a:prstGeom>
          <a:noFill/>
        </p:spPr>
        <p:txBody>
          <a:bodyPr>
            <a:spAutoFit/>
          </a:bodyPr>
          <a:lstStyle/>
          <a:p>
            <a:pPr algn="ctr">
              <a:defRPr/>
            </a:pPr>
            <a:r>
              <a:rPr lang="en-US" dirty="0">
                <a:solidFill>
                  <a:srgbClr val="FFFF00"/>
                </a:solidFill>
                <a:highlight>
                  <a:srgbClr val="000000"/>
                </a:highlight>
              </a:rPr>
              <a:t>Opportunity finally went to sleep on June 10, 2018 … 28.06 miles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7CE6441E-3C0B-BF18-25B0-C7F5102B31B6}"/>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Opportunity</a:t>
            </a:r>
          </a:p>
        </p:txBody>
      </p:sp>
      <p:pic>
        <p:nvPicPr>
          <p:cNvPr id="216067" name="Picture 2" descr="6650_mars-rover-opportunity-Wdowiak-Ridge-Sol-3786B-pia18614-full2.jpg">
            <a:extLst>
              <a:ext uri="{FF2B5EF4-FFF2-40B4-BE49-F238E27FC236}">
                <a16:creationId xmlns:a16="http://schemas.microsoft.com/office/drawing/2014/main" id="{92813E8D-A58A-5596-B04C-46BF58A3F0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1143000"/>
            <a:ext cx="9144001" cy="510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7789_opportunity-devilish-view-ridge-PIA20012-full2.jpg">
            <a:extLst>
              <a:ext uri="{FF2B5EF4-FFF2-40B4-BE49-F238E27FC236}">
                <a16:creationId xmlns:a16="http://schemas.microsoft.com/office/drawing/2014/main" id="{7821C4AD-4751-B561-DF12-D21F36B3CD3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120775"/>
            <a:ext cx="5715000"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D8DAF9CE-26C0-5D3E-0963-A7EDB5CBED0E}"/>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Opportunity</a:t>
            </a:r>
          </a:p>
        </p:txBody>
      </p:sp>
      <p:pic>
        <p:nvPicPr>
          <p:cNvPr id="218115" name="Picture 1" descr="PIA10212_modest.jpg">
            <a:extLst>
              <a:ext uri="{FF2B5EF4-FFF2-40B4-BE49-F238E27FC236}">
                <a16:creationId xmlns:a16="http://schemas.microsoft.com/office/drawing/2014/main" id="{94510793-327E-E876-E1A6-549C3F0BFE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60513"/>
            <a:ext cx="914400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9334764B-471F-A082-D0CF-3F712C9C09C0}"/>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Opportunity</a:t>
            </a:r>
          </a:p>
        </p:txBody>
      </p:sp>
      <p:pic>
        <p:nvPicPr>
          <p:cNvPr id="224259" name="Picture 1" descr="5878_PIA13147-full2.jpg">
            <a:extLst>
              <a:ext uri="{FF2B5EF4-FFF2-40B4-BE49-F238E27FC236}">
                <a16:creationId xmlns:a16="http://schemas.microsoft.com/office/drawing/2014/main" id="{31BCAFD2-59EC-FFA3-2A88-6348E7F0C8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990600"/>
            <a:ext cx="5867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EB386450-0236-08C4-ADF3-FBF3A2EC599A}"/>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Opportunity</a:t>
            </a:r>
          </a:p>
        </p:txBody>
      </p:sp>
      <p:pic>
        <p:nvPicPr>
          <p:cNvPr id="228355" name="Picture 2" descr="6469_PIA18414_Pcam-Sol3644B_L456F-full2.jpg">
            <a:extLst>
              <a:ext uri="{FF2B5EF4-FFF2-40B4-BE49-F238E27FC236}">
                <a16:creationId xmlns:a16="http://schemas.microsoft.com/office/drawing/2014/main" id="{745D3719-C9F6-CC4A-EC30-4E9FA08A0A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6172200" cy="535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3848_PIA15684_B2888_LowLight_L257-Fa-full2.jpg">
            <a:extLst>
              <a:ext uri="{FF2B5EF4-FFF2-40B4-BE49-F238E27FC236}">
                <a16:creationId xmlns:a16="http://schemas.microsoft.com/office/drawing/2014/main" id="{1E32E038-1218-1908-9B7E-C41878585F2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257300"/>
            <a:ext cx="44196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a:extLst>
              <a:ext uri="{FF2B5EF4-FFF2-40B4-BE49-F238E27FC236}">
                <a16:creationId xmlns:a16="http://schemas.microsoft.com/office/drawing/2014/main" id="{90C39DA0-2939-A232-27C6-32F92FE4E03A}"/>
              </a:ext>
            </a:extLst>
          </p:cNvPr>
          <p:cNvSpPr>
            <a:spLocks noGrp="1" noChangeArrowheads="1"/>
          </p:cNvSpPr>
          <p:nvPr>
            <p:ph type="title"/>
          </p:nvPr>
        </p:nvSpPr>
        <p:spPr>
          <a:xfrm>
            <a:off x="685800" y="0"/>
            <a:ext cx="7772400" cy="914400"/>
          </a:xfrm>
        </p:spPr>
        <p:txBody>
          <a:bodyPr/>
          <a:lstStyle/>
          <a:p>
            <a:pPr eaLnBrk="1" hangingPunct="1"/>
            <a:r>
              <a:rPr lang="en-US" altLang="en-US" b="1">
                <a:ea typeface="ＭＳ Ｐゴシック" panose="020B0600070205080204" pitchFamily="34" charset="-128"/>
              </a:rPr>
              <a:t>Blueberries</a:t>
            </a:r>
          </a:p>
        </p:txBody>
      </p:sp>
      <p:pic>
        <p:nvPicPr>
          <p:cNvPr id="199682" name="Picture 2" descr="opportunity.blueberries.hematite.jpg">
            <a:extLst>
              <a:ext uri="{FF2B5EF4-FFF2-40B4-BE49-F238E27FC236}">
                <a16:creationId xmlns:a16="http://schemas.microsoft.com/office/drawing/2014/main" id="{4A3F8574-9BFD-076B-18AD-E138332C62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13" y="1039813"/>
            <a:ext cx="5818187" cy="581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3" name="TextBox 7">
            <a:extLst>
              <a:ext uri="{FF2B5EF4-FFF2-40B4-BE49-F238E27FC236}">
                <a16:creationId xmlns:a16="http://schemas.microsoft.com/office/drawing/2014/main" id="{71471BF2-D7AE-7879-50DC-2E36B4C7637B}"/>
              </a:ext>
            </a:extLst>
          </p:cNvPr>
          <p:cNvSpPr txBox="1">
            <a:spLocks noChangeArrowheads="1"/>
          </p:cNvSpPr>
          <p:nvPr/>
        </p:nvSpPr>
        <p:spPr bwMode="auto">
          <a:xfrm>
            <a:off x="6019800" y="1143000"/>
            <a:ext cx="2971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hematite-rich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formed in acidic water</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52BBB14D-58F4-8F66-4F82-715010948363}"/>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Opportunity</a:t>
            </a:r>
          </a:p>
        </p:txBody>
      </p:sp>
      <p:pic>
        <p:nvPicPr>
          <p:cNvPr id="220163" name="Picture 1" descr="6779_PIA18885_1MM039ILF05PER44P2933M222M1-full2.jpg">
            <a:extLst>
              <a:ext uri="{FF2B5EF4-FFF2-40B4-BE49-F238E27FC236}">
                <a16:creationId xmlns:a16="http://schemas.microsoft.com/office/drawing/2014/main" id="{2171EB84-CE92-CE77-C032-662DECE675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55700"/>
            <a:ext cx="914400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8190_mars-rock-private-joseph-field-false-color-pia21142-full2.jpg">
            <a:extLst>
              <a:ext uri="{FF2B5EF4-FFF2-40B4-BE49-F238E27FC236}">
                <a16:creationId xmlns:a16="http://schemas.microsoft.com/office/drawing/2014/main" id="{0122CD65-4101-421A-39E4-B8F56F13521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036638"/>
            <a:ext cx="5638800" cy="582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3BE06C9A-50D5-91C4-8E13-E61E1D783C46}"/>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Opportunity</a:t>
            </a:r>
          </a:p>
        </p:txBody>
      </p:sp>
      <p:pic>
        <p:nvPicPr>
          <p:cNvPr id="222211" name="Picture 1" descr="5879_PIA12193-full2.jpg">
            <a:extLst>
              <a:ext uri="{FF2B5EF4-FFF2-40B4-BE49-F238E27FC236}">
                <a16:creationId xmlns:a16="http://schemas.microsoft.com/office/drawing/2014/main" id="{08550F15-524B-7C84-85A4-41A47D8583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066800"/>
            <a:ext cx="6858000" cy="484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2" name="TextBox 2">
            <a:extLst>
              <a:ext uri="{FF2B5EF4-FFF2-40B4-BE49-F238E27FC236}">
                <a16:creationId xmlns:a16="http://schemas.microsoft.com/office/drawing/2014/main" id="{D284784D-2423-3CB5-CFBA-4C2933992B5A}"/>
              </a:ext>
            </a:extLst>
          </p:cNvPr>
          <p:cNvSpPr txBox="1">
            <a:spLocks noChangeArrowheads="1"/>
          </p:cNvSpPr>
          <p:nvPr/>
        </p:nvSpPr>
        <p:spPr bwMode="auto">
          <a:xfrm>
            <a:off x="1752600" y="6019800"/>
            <a:ext cx="5534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nickel-iron meteorite … about 2 feet across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D2451FF0-9127-7A27-FF50-055EE1977B5B}"/>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Opportunity</a:t>
            </a:r>
          </a:p>
        </p:txBody>
      </p:sp>
      <p:pic>
        <p:nvPicPr>
          <p:cNvPr id="226307" name="Picture 2" descr="6105_pia17956_Sol3609-rhaz-full2.jpg">
            <a:extLst>
              <a:ext uri="{FF2B5EF4-FFF2-40B4-BE49-F238E27FC236}">
                <a16:creationId xmlns:a16="http://schemas.microsoft.com/office/drawing/2014/main" id="{0D859F24-C624-65BF-B665-728D0B3174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62013"/>
            <a:ext cx="5995988" cy="599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0402" name="Rectangle 2">
            <a:extLst>
              <a:ext uri="{FF2B5EF4-FFF2-40B4-BE49-F238E27FC236}">
                <a16:creationId xmlns:a16="http://schemas.microsoft.com/office/drawing/2014/main" id="{A7A2CD86-F258-8CDD-54EF-3243C212DC04}"/>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Dust Storm of Mars 2018</a:t>
            </a:r>
          </a:p>
        </p:txBody>
      </p:sp>
      <p:sp>
        <p:nvSpPr>
          <p:cNvPr id="230403" name="TextBox 2">
            <a:extLst>
              <a:ext uri="{FF2B5EF4-FFF2-40B4-BE49-F238E27FC236}">
                <a16:creationId xmlns:a16="http://schemas.microsoft.com/office/drawing/2014/main" id="{01A4D9DC-1BC0-7ADD-587B-8034DFDA5895}"/>
              </a:ext>
            </a:extLst>
          </p:cNvPr>
          <p:cNvSpPr txBox="1">
            <a:spLocks noChangeArrowheads="1"/>
          </p:cNvSpPr>
          <p:nvPr/>
        </p:nvSpPr>
        <p:spPr bwMode="auto">
          <a:xfrm>
            <a:off x="5402263" y="4419600"/>
            <a:ext cx="3589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ESA’s Mars Express: north polar cap</a:t>
            </a:r>
          </a:p>
        </p:txBody>
      </p:sp>
      <p:pic>
        <p:nvPicPr>
          <p:cNvPr id="230404" name="Picture 3" descr="mars-storm-1.jpg">
            <a:extLst>
              <a:ext uri="{FF2B5EF4-FFF2-40B4-BE49-F238E27FC236}">
                <a16:creationId xmlns:a16="http://schemas.microsoft.com/office/drawing/2014/main" id="{D41A9BEB-E840-6152-1770-6ED06C4C9D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5" name="Picture 4" descr="mars-storm-2.jpg">
            <a:extLst>
              <a:ext uri="{FF2B5EF4-FFF2-40B4-BE49-F238E27FC236}">
                <a16:creationId xmlns:a16="http://schemas.microsoft.com/office/drawing/2014/main" id="{89E47992-D54D-EFDD-EBB3-D37BAAB9EF7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375150"/>
            <a:ext cx="56197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6" name="TextBox 5">
            <a:extLst>
              <a:ext uri="{FF2B5EF4-FFF2-40B4-BE49-F238E27FC236}">
                <a16:creationId xmlns:a16="http://schemas.microsoft.com/office/drawing/2014/main" id="{DDA43C53-31B7-A058-C1D5-9704643EECA6}"/>
              </a:ext>
            </a:extLst>
          </p:cNvPr>
          <p:cNvSpPr txBox="1">
            <a:spLocks noChangeArrowheads="1"/>
          </p:cNvSpPr>
          <p:nvPr/>
        </p:nvSpPr>
        <p:spPr bwMode="auto">
          <a:xfrm>
            <a:off x="5280025" y="5287963"/>
            <a:ext cx="38639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09 OCT 2018: No signal from Opportunity has been heard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since Sol 5111 (June 10, 2018). As stated previously, it 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expected that Opportunity has experienced a low-power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fault, a mission clock fault and an up-loss timer fault. The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science team has been listening for the rover over a broad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range of times using the Deep Space Network (DSN) Radio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Science Receiver since loss of signal. </a:t>
            </a:r>
            <a:br>
              <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b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a:xfrm>
            <a:off x="0" y="0"/>
            <a:ext cx="9144000" cy="990600"/>
          </a:xfrm>
        </p:spPr>
        <p:txBody>
          <a:bodyPr/>
          <a:lstStyle/>
          <a:p>
            <a:pPr eaLnBrk="1" hangingPunct="1"/>
            <a:r>
              <a:rPr lang="en-US" b="1" dirty="0">
                <a:latin typeface="Times New Roman" charset="0"/>
                <a:ea typeface="ＭＳ Ｐゴシック" charset="0"/>
                <a:cs typeface="ＭＳ Ｐゴシック" charset="0"/>
              </a:rPr>
              <a:t>Solar System Explorers: 03 NOV</a:t>
            </a:r>
          </a:p>
        </p:txBody>
      </p:sp>
      <p:sp>
        <p:nvSpPr>
          <p:cNvPr id="72706" name="Text Box 3"/>
          <p:cNvSpPr txBox="1">
            <a:spLocks noChangeArrowheads="1"/>
          </p:cNvSpPr>
          <p:nvPr/>
        </p:nvSpPr>
        <p:spPr bwMode="auto">
          <a:xfrm>
            <a:off x="152400" y="914400"/>
            <a:ext cx="8839200" cy="5940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rPr>
              <a:t>Name a minor body (no satellites) with an orbital semimajor axis greater than Mars’</a:t>
            </a:r>
            <a:r>
              <a:rPr kumimoji="0" lang="en-US" altLang="ja-JP" sz="2000" b="0" i="0" u="none" strike="noStrike" kern="1200" cap="none" spc="0" normalizeH="0" baseline="0" noProof="0" dirty="0">
                <a:ln>
                  <a:noFill/>
                </a:ln>
                <a:solidFill>
                  <a:srgbClr val="000000"/>
                </a:solidFill>
                <a:effectLst/>
                <a:uLnTx/>
                <a:uFillTx/>
                <a:latin typeface="Times New Roman" charset="0"/>
                <a:ea typeface="ＭＳ Ｐゴシック" charset="0"/>
              </a:rPr>
              <a:t> (1.52 AU) and describe three of its physical characteristics, e.g., </a:t>
            </a:r>
            <a:r>
              <a:rPr kumimoji="0" lang="en-US" altLang="ja-JP" sz="2000" b="0" i="1" u="none" strike="noStrike" kern="1200" cap="none" spc="0" normalizeH="0" baseline="0" noProof="0" dirty="0" err="1">
                <a:ln>
                  <a:noFill/>
                </a:ln>
                <a:solidFill>
                  <a:srgbClr val="000000"/>
                </a:solidFill>
                <a:effectLst/>
                <a:uLnTx/>
                <a:uFillTx/>
                <a:latin typeface="Times New Roman" charset="0"/>
                <a:ea typeface="ＭＳ Ｐゴシック" charset="0"/>
              </a:rPr>
              <a:t>Hektor</a:t>
            </a:r>
            <a:r>
              <a:rPr kumimoji="0" lang="en-US" altLang="ja-JP" sz="2000" b="0" i="1" u="none" strike="noStrike" kern="1200" cap="none" spc="0" normalizeH="0" baseline="0" noProof="0" dirty="0">
                <a:ln>
                  <a:noFill/>
                </a:ln>
                <a:solidFill>
                  <a:srgbClr val="000000"/>
                </a:solidFill>
                <a:effectLst/>
                <a:uLnTx/>
                <a:uFillTx/>
                <a:latin typeface="Times New Roman" charset="0"/>
                <a:ea typeface="ＭＳ Ｐゴシック" charset="0"/>
              </a:rPr>
              <a:t> is ~400x200x200km in size, has density 1.0-2.4 g/cm</a:t>
            </a:r>
            <a:r>
              <a:rPr kumimoji="0" lang="en-US" altLang="ja-JP" sz="2000" b="0" i="1" u="none" strike="noStrike" kern="1200" cap="none" spc="0" normalizeH="0" baseline="30000" noProof="0" dirty="0">
                <a:ln>
                  <a:noFill/>
                </a:ln>
                <a:solidFill>
                  <a:srgbClr val="000000"/>
                </a:solidFill>
                <a:effectLst/>
                <a:uLnTx/>
                <a:uFillTx/>
                <a:latin typeface="Times New Roman" charset="0"/>
                <a:ea typeface="ＭＳ Ｐゴシック" charset="0"/>
              </a:rPr>
              <a:t>3</a:t>
            </a:r>
            <a:r>
              <a:rPr kumimoji="0" lang="en-US" altLang="ja-JP" sz="2000" b="0" i="1" u="none" strike="noStrike" kern="1200" cap="none" spc="0" normalizeH="0" baseline="0" noProof="0" dirty="0">
                <a:ln>
                  <a:noFill/>
                </a:ln>
                <a:solidFill>
                  <a:srgbClr val="000000"/>
                </a:solidFill>
                <a:effectLst/>
                <a:uLnTx/>
                <a:uFillTx/>
                <a:latin typeface="Times New Roman" charset="0"/>
                <a:ea typeface="ＭＳ Ｐゴシック" charset="0"/>
              </a:rPr>
              <a:t> and albedo 0.02-0.11.</a:t>
            </a:r>
            <a:endParaRPr kumimoji="0" lang="en-US" altLang="ja-JP" sz="1600" b="0" i="0" u="none" strike="noStrike" kern="1200" cap="none" spc="0" normalizeH="0" baseline="0" noProof="0" dirty="0">
              <a:ln>
                <a:noFill/>
              </a:ln>
              <a:solidFill>
                <a:srgbClr val="000000"/>
              </a:solidFill>
              <a:effectLst/>
              <a:uLnTx/>
              <a:uFillTx/>
              <a:latin typeface="Times New Roman"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20. …</a:t>
            </a:r>
          </a:p>
        </p:txBody>
      </p:sp>
    </p:spTree>
    <p:extLst>
      <p:ext uri="{BB962C8B-B14F-4D97-AF65-F5344CB8AC3E}">
        <p14:creationId xmlns:p14="http://schemas.microsoft.com/office/powerpoint/2010/main" val="8206639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1" descr="curiosity.navcam.farmpic.jpg">
            <a:extLst>
              <a:ext uri="{FF2B5EF4-FFF2-40B4-BE49-F238E27FC236}">
                <a16:creationId xmlns:a16="http://schemas.microsoft.com/office/drawing/2014/main" id="{C72F7F96-0871-F41D-E481-D393C9787F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5452886"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327CB213-5F65-C39C-3B80-BA8D917E8992}"/>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Spirit/Opportunity Dis</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coveries</a:t>
            </a:r>
            <a:endPar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213A300F-F838-1CD2-40AA-4C5B1E47585D}"/>
              </a:ext>
            </a:extLst>
          </p:cNvPr>
          <p:cNvSpPr txBox="1"/>
          <p:nvPr/>
        </p:nvSpPr>
        <p:spPr>
          <a:xfrm>
            <a:off x="5867400" y="1447800"/>
            <a:ext cx="3201517" cy="452431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past Mars warm/wet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sedimentary rocks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hematite blueberries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acidic water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clay minerals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neutral water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pure silica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hot springs/vents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20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2000"/>
                                        <p:tgtEl>
                                          <p:spTgt spid="3">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2000"/>
                                        <p:tgtEl>
                                          <p:spTgt spid="3">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fade">
                                      <p:cBhvr>
                                        <p:cTn id="33" dur="2000"/>
                                        <p:tgtEl>
                                          <p:spTgt spid="3">
                                            <p:txEl>
                                              <p:pRg st="10" end="1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animEffect transition="in" filter="fade">
                                      <p:cBhvr>
                                        <p:cTn id="36"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2450" name="Rectangle 2">
            <a:extLst>
              <a:ext uri="{FF2B5EF4-FFF2-40B4-BE49-F238E27FC236}">
                <a16:creationId xmlns:a16="http://schemas.microsoft.com/office/drawing/2014/main" id="{768695AC-8A17-1A8D-6EE2-9E46A94F32DD}"/>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The Realm of Opportunity</a:t>
            </a:r>
          </a:p>
        </p:txBody>
      </p:sp>
      <p:pic>
        <p:nvPicPr>
          <p:cNvPr id="232451" name="Picture 3" descr="opportunity.png">
            <a:extLst>
              <a:ext uri="{FF2B5EF4-FFF2-40B4-BE49-F238E27FC236}">
                <a16:creationId xmlns:a16="http://schemas.microsoft.com/office/drawing/2014/main" id="{AB93AE9D-0727-2869-619A-2E8F2113F8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39900"/>
            <a:ext cx="9161463"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176E4388-7832-94CB-1535-1574B13C98F9}"/>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Curiosity</a:t>
            </a:r>
          </a:p>
        </p:txBody>
      </p:sp>
      <p:pic>
        <p:nvPicPr>
          <p:cNvPr id="236547" name="Picture 5">
            <a:extLst>
              <a:ext uri="{FF2B5EF4-FFF2-40B4-BE49-F238E27FC236}">
                <a16:creationId xmlns:a16="http://schemas.microsoft.com/office/drawing/2014/main" id="{C6AB7273-A502-C04D-25D8-288546F21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B40ED804-FB76-2278-E94A-0F3EC8F0B554}"/>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Curiosity</a:t>
            </a:r>
          </a:p>
        </p:txBody>
      </p:sp>
      <p:pic>
        <p:nvPicPr>
          <p:cNvPr id="238595" name="Picture 1" descr="ItIsNotArizonaOrUtahThisIsPlanetMarsAsSeenByCuriosityOnOctober2015CreditsNASA-JPL-Caltech-MSSS-e1451419982977.jpg">
            <a:extLst>
              <a:ext uri="{FF2B5EF4-FFF2-40B4-BE49-F238E27FC236}">
                <a16:creationId xmlns:a16="http://schemas.microsoft.com/office/drawing/2014/main" id="{6F3D4CDD-AE0A-F695-0B75-9903CFC621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8748713"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6E8C5C3F-D93C-2A50-6DFC-B3F07C6D28FB}"/>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Curiosity</a:t>
            </a:r>
          </a:p>
        </p:txBody>
      </p:sp>
      <p:pic>
        <p:nvPicPr>
          <p:cNvPr id="240643" name="Picture 1" descr="StrataRocksAndDarkSandInAnAreaWhereLakesOnceExistedCreditsNASA-JPL-Caltech-MSSS-e1451419935410.jpg">
            <a:extLst>
              <a:ext uri="{FF2B5EF4-FFF2-40B4-BE49-F238E27FC236}">
                <a16:creationId xmlns:a16="http://schemas.microsoft.com/office/drawing/2014/main" id="{65AFCBAA-E66B-60BD-68EC-519AEDE7A7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219200"/>
            <a:ext cx="81597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D8217C33-5A5A-C0D0-8F2F-C07CCA98C906}"/>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Curiosity</a:t>
            </a:r>
          </a:p>
        </p:txBody>
      </p:sp>
      <p:pic>
        <p:nvPicPr>
          <p:cNvPr id="242691" name="Picture 3" descr="8203_msl-curiosity-color-mount-sharp-white-balanced-sol1516-pia21256-full2.jpg">
            <a:extLst>
              <a:ext uri="{FF2B5EF4-FFF2-40B4-BE49-F238E27FC236}">
                <a16:creationId xmlns:a16="http://schemas.microsoft.com/office/drawing/2014/main" id="{3F119A19-242E-2C3E-D815-163BFB2D8B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55725"/>
            <a:ext cx="91440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92109EF9-7381-F7DC-C10E-C7239AF24D0A}"/>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Curiosity</a:t>
            </a:r>
          </a:p>
        </p:txBody>
      </p:sp>
      <p:pic>
        <p:nvPicPr>
          <p:cNvPr id="244739" name="Picture 1" descr="DarkRocksOnRouteToTheMountainsCreditsNASA-JPL-Caltech-MSSS1-e1451419948114.jpg">
            <a:extLst>
              <a:ext uri="{FF2B5EF4-FFF2-40B4-BE49-F238E27FC236}">
                <a16:creationId xmlns:a16="http://schemas.microsoft.com/office/drawing/2014/main" id="{18675555-F1D6-A27A-B39C-91028EA692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90600"/>
            <a:ext cx="7620000"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B14B3EC6-599A-60E5-4EAC-4597E3F58375}"/>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Curiosity</a:t>
            </a:r>
          </a:p>
        </p:txBody>
      </p:sp>
      <p:pic>
        <p:nvPicPr>
          <p:cNvPr id="246787" name="Picture 1" descr="AmazingRocksCapturedOnJuly2015CreditsNASA-JPL-Caltech-MSSS3-e1451420040979.jpg">
            <a:extLst>
              <a:ext uri="{FF2B5EF4-FFF2-40B4-BE49-F238E27FC236}">
                <a16:creationId xmlns:a16="http://schemas.microsoft.com/office/drawing/2014/main" id="{F33DCE5A-CE00-63F8-46EE-B1D2713F86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95400"/>
            <a:ext cx="83820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B14B3EC6-599A-60E5-4EAC-4597E3F58375}"/>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Curiosity</a:t>
            </a:r>
          </a:p>
        </p:txBody>
      </p:sp>
      <p:pic>
        <p:nvPicPr>
          <p:cNvPr id="3" name="Picture 2" descr="A picture containing ground, stone, rock&#10;&#10;Description automatically generated">
            <a:extLst>
              <a:ext uri="{FF2B5EF4-FFF2-40B4-BE49-F238E27FC236}">
                <a16:creationId xmlns:a16="http://schemas.microsoft.com/office/drawing/2014/main" id="{13AFC326-5F1E-91EA-E1B5-3AB3212B64F3}"/>
              </a:ext>
            </a:extLst>
          </p:cNvPr>
          <p:cNvPicPr>
            <a:picLocks noChangeAspect="1"/>
          </p:cNvPicPr>
          <p:nvPr/>
        </p:nvPicPr>
        <p:blipFill>
          <a:blip r:embed="rId3"/>
          <a:stretch>
            <a:fillRect/>
          </a:stretch>
        </p:blipFill>
        <p:spPr>
          <a:xfrm>
            <a:off x="182730" y="1066800"/>
            <a:ext cx="8732670" cy="4800600"/>
          </a:xfrm>
          <a:prstGeom prst="rect">
            <a:avLst/>
          </a:prstGeom>
        </p:spPr>
      </p:pic>
      <p:sp>
        <p:nvSpPr>
          <p:cNvPr id="4" name="TextBox 3">
            <a:extLst>
              <a:ext uri="{FF2B5EF4-FFF2-40B4-BE49-F238E27FC236}">
                <a16:creationId xmlns:a16="http://schemas.microsoft.com/office/drawing/2014/main" id="{F2D4D446-D705-E746-76D1-AD607F81D5A5}"/>
              </a:ext>
            </a:extLst>
          </p:cNvPr>
          <p:cNvSpPr txBox="1"/>
          <p:nvPr/>
        </p:nvSpPr>
        <p:spPr>
          <a:xfrm>
            <a:off x="996294" y="5943600"/>
            <a:ext cx="2661306" cy="83099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calcium sulfate,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sodium, magnesium</a:t>
            </a:r>
          </a:p>
        </p:txBody>
      </p:sp>
      <p:sp>
        <p:nvSpPr>
          <p:cNvPr id="5" name="TextBox 4">
            <a:extLst>
              <a:ext uri="{FF2B5EF4-FFF2-40B4-BE49-F238E27FC236}">
                <a16:creationId xmlns:a16="http://schemas.microsoft.com/office/drawing/2014/main" id="{E7EB91A8-96FC-72ED-F412-714604E75C0D}"/>
              </a:ext>
            </a:extLst>
          </p:cNvPr>
          <p:cNvSpPr txBox="1"/>
          <p:nvPr/>
        </p:nvSpPr>
        <p:spPr>
          <a:xfrm>
            <a:off x="6196531" y="5943600"/>
            <a:ext cx="1241045"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hematite</a:t>
            </a:r>
          </a:p>
        </p:txBody>
      </p:sp>
    </p:spTree>
    <p:extLst>
      <p:ext uri="{BB962C8B-B14F-4D97-AF65-F5344CB8AC3E}">
        <p14:creationId xmlns:p14="http://schemas.microsoft.com/office/powerpoint/2010/main" val="210696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A0E291DB-A300-0E1B-734C-B08AA114A4DE}"/>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Curiosity</a:t>
            </a:r>
          </a:p>
        </p:txBody>
      </p:sp>
      <p:pic>
        <p:nvPicPr>
          <p:cNvPr id="248835" name="Picture 2" descr="ASolarEclipseFromMars-PhobosOneOfTheTwoSmallMoonsOfMarsPassingInFrontOfTheSunAsSeenFromCuriosityCredits-NASA-JPL-Caltech-MSSS-e1451419998674.jpg">
            <a:extLst>
              <a:ext uri="{FF2B5EF4-FFF2-40B4-BE49-F238E27FC236}">
                <a16:creationId xmlns:a16="http://schemas.microsoft.com/office/drawing/2014/main" id="{5C6B91CC-E835-3B1D-5E23-3EBC827260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914400"/>
            <a:ext cx="5867400" cy="578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26">
            <a:extLst>
              <a:ext uri="{FF2B5EF4-FFF2-40B4-BE49-F238E27FC236}">
                <a16:creationId xmlns:a16="http://schemas.microsoft.com/office/drawing/2014/main" id="{C935069E-861A-2F2A-F805-1959809933B4}"/>
              </a:ext>
            </a:extLst>
          </p:cNvPr>
          <p:cNvSpPr>
            <a:spLocks noGrp="1" noChangeArrowheads="1"/>
          </p:cNvSpPr>
          <p:nvPr>
            <p:ph type="title"/>
          </p:nvPr>
        </p:nvSpPr>
        <p:spPr>
          <a:xfrm>
            <a:off x="685800" y="76200"/>
            <a:ext cx="7772400" cy="838200"/>
          </a:xfrm>
        </p:spPr>
        <p:txBody>
          <a:bodyPr/>
          <a:lstStyle/>
          <a:p>
            <a:pPr eaLnBrk="1" hangingPunct="1"/>
            <a:r>
              <a:rPr lang="en-US" altLang="en-US" b="1">
                <a:ea typeface="ＭＳ Ｐゴシック" panose="020B0600070205080204" pitchFamily="34" charset="-128"/>
              </a:rPr>
              <a:t>Planetary Sciences Project</a:t>
            </a:r>
          </a:p>
        </p:txBody>
      </p:sp>
      <p:sp>
        <p:nvSpPr>
          <p:cNvPr id="69634" name="Rectangle 1027">
            <a:extLst>
              <a:ext uri="{FF2B5EF4-FFF2-40B4-BE49-F238E27FC236}">
                <a16:creationId xmlns:a16="http://schemas.microsoft.com/office/drawing/2014/main" id="{ABF23A23-872F-B9F1-D66E-371FADF58865}"/>
              </a:ext>
            </a:extLst>
          </p:cNvPr>
          <p:cNvSpPr>
            <a:spLocks noChangeArrowheads="1"/>
          </p:cNvSpPr>
          <p:nvPr/>
        </p:nvSpPr>
        <p:spPr bwMode="auto">
          <a:xfrm>
            <a:off x="381000" y="990600"/>
            <a:ext cx="8382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Level 0 … Topics … Thu 01 SEP</a:t>
            </a:r>
          </a:p>
          <a:p>
            <a:pPr marL="342900" marR="0" lvl="0" indent="-342900" algn="ctr" defTabSz="914400" rtl="0" eaLnBrk="1" fontAlgn="base" latinLnBrk="0" hangingPunct="1">
              <a:lnSpc>
                <a:spcPct val="90000"/>
              </a:lnSpc>
              <a:spcBef>
                <a:spcPct val="20000"/>
              </a:spcBef>
              <a:spcAft>
                <a:spcPct val="0"/>
              </a:spcAft>
              <a:buClrTx/>
              <a:buSzTx/>
              <a:buFontTx/>
              <a:buNone/>
              <a:tabLst/>
              <a:defRPr/>
            </a:pPr>
            <a:endParaRPr kumimoji="0" lang="en-US"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Level 1 … Outline … Thu 22 SEP</a:t>
            </a:r>
          </a:p>
          <a:p>
            <a:pPr marL="342900" marR="0" lvl="0" indent="-342900" algn="ctr" defTabSz="914400" rtl="0" eaLnBrk="1" fontAlgn="base" latinLnBrk="0" hangingPunct="1">
              <a:lnSpc>
                <a:spcPct val="90000"/>
              </a:lnSpc>
              <a:spcBef>
                <a:spcPct val="20000"/>
              </a:spcBef>
              <a:spcAft>
                <a:spcPct val="0"/>
              </a:spcAft>
              <a:buClrTx/>
              <a:buSzTx/>
              <a:buFontTx/>
              <a:buNone/>
              <a:tabLst/>
              <a:defRPr/>
            </a:pPr>
            <a:endParaRPr kumimoji="0" lang="en-US" altLang="en-US" sz="28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sng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Level 2 … Draft #1 … Thu 13 OCT</a:t>
            </a:r>
          </a:p>
          <a:p>
            <a:pPr algn="ctr" eaLnBrk="1" hangingPunct="1">
              <a:lnSpc>
                <a:spcPct val="90000"/>
              </a:lnSpc>
              <a:buNone/>
              <a:defRPr/>
            </a:pPr>
            <a:r>
              <a:rPr kumimoji="0" lang="en-US" altLang="en-US" sz="2800" b="0" i="0" u="non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Level 2 … Draft #1 … Thu 20 OCT</a:t>
            </a:r>
          </a:p>
          <a:p>
            <a:pPr algn="ctr" eaLnBrk="1" hangingPunct="1">
              <a:lnSpc>
                <a:spcPct val="90000"/>
              </a:lnSpc>
              <a:buNone/>
              <a:defRPr/>
            </a:pPr>
            <a:endParaRPr kumimoji="0" lang="en-US" altLang="en-US" sz="2800" b="0" i="0" u="non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sng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Level 3 … Draft #2 … Thu 03 NOV</a:t>
            </a:r>
            <a:endParaRPr kumimoji="0" lang="en-US" altLang="en-US" sz="2800" b="0" i="0" u="none" strike="sngStrike" kern="1200" cap="none" spc="0" normalizeH="0" baseline="3000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ctr" defTabSz="914400" rtl="0" eaLnBrk="1" fontAlgn="base" latinLnBrk="0" hangingPunct="1">
              <a:lnSpc>
                <a:spcPct val="90000"/>
              </a:lnSpc>
              <a:spcBef>
                <a:spcPct val="20000"/>
              </a:spcBef>
              <a:spcAft>
                <a:spcPct val="0"/>
              </a:spcAft>
              <a:buClrTx/>
              <a:buSzTx/>
              <a:buFontTx/>
              <a:buNone/>
              <a:tabLst/>
              <a:defRPr/>
            </a:pPr>
            <a:endPar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Presentations … in class … 15+17(+</a:t>
            </a:r>
            <a:r>
              <a:rPr lang="en-US" altLang="en-US" sz="2800" dirty="0">
                <a:solidFill>
                  <a:srgbClr val="00B050"/>
                </a:solidFill>
              </a:rPr>
              <a:t>21</a:t>
            </a:r>
            <a:r>
              <a:rPr kumimoji="0" lang="en-US"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 NOV</a:t>
            </a:r>
          </a:p>
          <a:p>
            <a:pPr marL="342900" marR="0" lvl="0" indent="-342900" algn="ctr" defTabSz="914400" rtl="0" eaLnBrk="1" fontAlgn="base" latinLnBrk="0" hangingPunct="1">
              <a:lnSpc>
                <a:spcPct val="90000"/>
              </a:lnSpc>
              <a:spcBef>
                <a:spcPct val="20000"/>
              </a:spcBef>
              <a:spcAft>
                <a:spcPct val="0"/>
              </a:spcAft>
              <a:buClrTx/>
              <a:buSzTx/>
              <a:buFontTx/>
              <a:buNone/>
              <a:tabLst/>
              <a:defRPr/>
            </a:pPr>
            <a:endParaRPr kumimoji="0" lang="en-US"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Level 4 … Final Paper … Fri</a:t>
            </a:r>
            <a:r>
              <a:rPr kumimoji="0" lang="en-US" altLang="en-US" sz="2800" b="0" i="0" u="none" strike="noStrike" kern="1200" cap="none" spc="0" normalizeH="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 02 DEC</a:t>
            </a:r>
            <a:endParaRPr kumimoji="0" lang="en-US"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634">
                                            <p:txEl>
                                              <p:pRg st="0" end="0"/>
                                            </p:txEl>
                                          </p:spTgt>
                                        </p:tgtEl>
                                        <p:attrNameLst>
                                          <p:attrName>style.visibility</p:attrName>
                                        </p:attrNameLst>
                                      </p:cBhvr>
                                      <p:to>
                                        <p:strVal val="visible"/>
                                      </p:to>
                                    </p:set>
                                    <p:animEffect transition="in" filter="fade">
                                      <p:cBhvr>
                                        <p:cTn id="7" dur="2000"/>
                                        <p:tgtEl>
                                          <p:spTgt spid="696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634">
                                            <p:txEl>
                                              <p:pRg st="2" end="2"/>
                                            </p:txEl>
                                          </p:spTgt>
                                        </p:tgtEl>
                                        <p:attrNameLst>
                                          <p:attrName>style.visibility</p:attrName>
                                        </p:attrNameLst>
                                      </p:cBhvr>
                                      <p:to>
                                        <p:strVal val="visible"/>
                                      </p:to>
                                    </p:set>
                                    <p:animEffect transition="in" filter="fade">
                                      <p:cBhvr>
                                        <p:cTn id="12" dur="2000"/>
                                        <p:tgtEl>
                                          <p:spTgt spid="6963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9634">
                                            <p:txEl>
                                              <p:pRg st="4" end="4"/>
                                            </p:txEl>
                                          </p:spTgt>
                                        </p:tgtEl>
                                        <p:attrNameLst>
                                          <p:attrName>style.visibility</p:attrName>
                                        </p:attrNameLst>
                                      </p:cBhvr>
                                      <p:to>
                                        <p:strVal val="visible"/>
                                      </p:to>
                                    </p:set>
                                    <p:animEffect transition="in" filter="fade">
                                      <p:cBhvr>
                                        <p:cTn id="17" dur="2000"/>
                                        <p:tgtEl>
                                          <p:spTgt spid="69634">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9634">
                                            <p:txEl>
                                              <p:pRg st="5" end="5"/>
                                            </p:txEl>
                                          </p:spTgt>
                                        </p:tgtEl>
                                        <p:attrNameLst>
                                          <p:attrName>style.visibility</p:attrName>
                                        </p:attrNameLst>
                                      </p:cBhvr>
                                      <p:to>
                                        <p:strVal val="visible"/>
                                      </p:to>
                                    </p:set>
                                    <p:animEffect transition="in" filter="fade">
                                      <p:cBhvr>
                                        <p:cTn id="20" dur="2000"/>
                                        <p:tgtEl>
                                          <p:spTgt spid="69634">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9634">
                                            <p:txEl>
                                              <p:pRg st="7" end="7"/>
                                            </p:txEl>
                                          </p:spTgt>
                                        </p:tgtEl>
                                        <p:attrNameLst>
                                          <p:attrName>style.visibility</p:attrName>
                                        </p:attrNameLst>
                                      </p:cBhvr>
                                      <p:to>
                                        <p:strVal val="visible"/>
                                      </p:to>
                                    </p:set>
                                    <p:animEffect transition="in" filter="fade">
                                      <p:cBhvr>
                                        <p:cTn id="25" dur="2000"/>
                                        <p:tgtEl>
                                          <p:spTgt spid="69634">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9634">
                                            <p:txEl>
                                              <p:pRg st="9" end="9"/>
                                            </p:txEl>
                                          </p:spTgt>
                                        </p:tgtEl>
                                        <p:attrNameLst>
                                          <p:attrName>style.visibility</p:attrName>
                                        </p:attrNameLst>
                                      </p:cBhvr>
                                      <p:to>
                                        <p:strVal val="visible"/>
                                      </p:to>
                                    </p:set>
                                    <p:animEffect transition="in" filter="fade">
                                      <p:cBhvr>
                                        <p:cTn id="30" dur="2000"/>
                                        <p:tgtEl>
                                          <p:spTgt spid="69634">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9634">
                                            <p:txEl>
                                              <p:pRg st="11" end="11"/>
                                            </p:txEl>
                                          </p:spTgt>
                                        </p:tgtEl>
                                        <p:attrNameLst>
                                          <p:attrName>style.visibility</p:attrName>
                                        </p:attrNameLst>
                                      </p:cBhvr>
                                      <p:to>
                                        <p:strVal val="visible"/>
                                      </p:to>
                                    </p:set>
                                    <p:animEffect transition="in" filter="fade">
                                      <p:cBhvr>
                                        <p:cTn id="35" dur="2000"/>
                                        <p:tgtEl>
                                          <p:spTgt spid="6963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0882" name="Rectangle 2">
            <a:extLst>
              <a:ext uri="{FF2B5EF4-FFF2-40B4-BE49-F238E27FC236}">
                <a16:creationId xmlns:a16="http://schemas.microsoft.com/office/drawing/2014/main" id="{5E592F16-8642-99C9-6983-B422850AB325}"/>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Views of Mars by Curiosity</a:t>
            </a:r>
          </a:p>
        </p:txBody>
      </p:sp>
      <p:pic>
        <p:nvPicPr>
          <p:cNvPr id="250883" name="Picture 1" descr="SunsetSeenFromMarsByCuriosityCreditsNASA-JPL-Caltech-MSSS1-e1451419966841.jpg">
            <a:extLst>
              <a:ext uri="{FF2B5EF4-FFF2-40B4-BE49-F238E27FC236}">
                <a16:creationId xmlns:a16="http://schemas.microsoft.com/office/drawing/2014/main" id="{5B08F9D7-D842-6E8F-731B-018E76E631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79500"/>
            <a:ext cx="7162800"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27CB213-5F65-C39C-3B80-BA8D917E8992}"/>
              </a:ext>
            </a:extLst>
          </p:cNvPr>
          <p:cNvSpPr txBox="1">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Curiosity Dis</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coveries</a:t>
            </a:r>
            <a:endPar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213A300F-F838-1CD2-40AA-4C5B1E47585D}"/>
              </a:ext>
            </a:extLst>
          </p:cNvPr>
          <p:cNvSpPr txBox="1"/>
          <p:nvPr/>
        </p:nvSpPr>
        <p:spPr>
          <a:xfrm>
            <a:off x="5867400" y="1447800"/>
            <a:ext cx="3215945" cy="452431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organic compounds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“young” jarosite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durable water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bio useful fixed nitrogen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not N</a:t>
            </a:r>
            <a:r>
              <a:rPr kumimoji="0" lang="en-US" sz="24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methane variability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heavy H/C/</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Ar</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isotopes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atm lost</a:t>
            </a:r>
          </a:p>
        </p:txBody>
      </p:sp>
      <p:pic>
        <p:nvPicPr>
          <p:cNvPr id="5" name="Picture 4" descr="A close-up of a machine&#10;&#10;Description automatically generated with low confidence">
            <a:extLst>
              <a:ext uri="{FF2B5EF4-FFF2-40B4-BE49-F238E27FC236}">
                <a16:creationId xmlns:a16="http://schemas.microsoft.com/office/drawing/2014/main" id="{CE18C558-4316-9456-6939-FC70E77AF8D3}"/>
              </a:ext>
            </a:extLst>
          </p:cNvPr>
          <p:cNvPicPr>
            <a:picLocks noChangeAspect="1"/>
          </p:cNvPicPr>
          <p:nvPr/>
        </p:nvPicPr>
        <p:blipFill>
          <a:blip r:embed="rId3"/>
          <a:stretch>
            <a:fillRect/>
          </a:stretch>
        </p:blipFill>
        <p:spPr>
          <a:xfrm>
            <a:off x="228600" y="990600"/>
            <a:ext cx="5486400" cy="5486400"/>
          </a:xfrm>
          <a:prstGeom prst="rect">
            <a:avLst/>
          </a:prstGeom>
        </p:spPr>
      </p:pic>
    </p:spTree>
    <p:extLst>
      <p:ext uri="{BB962C8B-B14F-4D97-AF65-F5344CB8AC3E}">
        <p14:creationId xmlns:p14="http://schemas.microsoft.com/office/powerpoint/2010/main" val="165033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20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20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2000"/>
                                        <p:tgtEl>
                                          <p:spTgt spid="3">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fade">
                                      <p:cBhvr>
                                        <p:cTn id="33" dur="2000"/>
                                        <p:tgtEl>
                                          <p:spTgt spid="3">
                                            <p:txEl>
                                              <p:pRg st="10" end="1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animEffect transition="in" filter="fade">
                                      <p:cBhvr>
                                        <p:cTn id="36"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extBox 1">
            <a:extLst>
              <a:ext uri="{FF2B5EF4-FFF2-40B4-BE49-F238E27FC236}">
                <a16:creationId xmlns:a16="http://schemas.microsoft.com/office/drawing/2014/main" id="{864F710A-8577-20CA-DD5A-52F6F19DD2E2}"/>
              </a:ext>
            </a:extLst>
          </p:cNvPr>
          <p:cNvSpPr txBox="1">
            <a:spLocks noChangeArrowheads="1"/>
          </p:cNvSpPr>
          <p:nvPr/>
        </p:nvSpPr>
        <p:spPr bwMode="auto">
          <a:xfrm>
            <a:off x="549275" y="461963"/>
            <a:ext cx="81359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6000" b="1" i="1">
                <a:solidFill>
                  <a:srgbClr val="000000"/>
                </a:solidFill>
              </a:rPr>
              <a:t>…………………………</a:t>
            </a:r>
          </a:p>
          <a:p>
            <a:pPr algn="ctr" eaLnBrk="1" hangingPunct="1">
              <a:spcBef>
                <a:spcPct val="0"/>
              </a:spcBef>
              <a:buFontTx/>
              <a:buNone/>
            </a:pPr>
            <a:endParaRPr lang="en-US" altLang="en-US" sz="4000" b="1" i="1">
              <a:solidFill>
                <a:srgbClr val="FF0000"/>
              </a:solidFill>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id="{5A489B88-D27B-48BF-2B8D-853BE4E8F7AE}"/>
              </a:ext>
            </a:extLst>
          </p:cNvPr>
          <p:cNvSpPr>
            <a:spLocks noGrp="1" noChangeArrowheads="1"/>
          </p:cNvSpPr>
          <p:nvPr>
            <p:ph type="title"/>
          </p:nvPr>
        </p:nvSpPr>
        <p:spPr>
          <a:xfrm>
            <a:off x="685800" y="0"/>
            <a:ext cx="7772400" cy="762000"/>
          </a:xfrm>
        </p:spPr>
        <p:txBody>
          <a:bodyPr/>
          <a:lstStyle/>
          <a:p>
            <a:pPr eaLnBrk="1" hangingPunct="1"/>
            <a:r>
              <a:rPr lang="en-US" altLang="en-US" b="1">
                <a:solidFill>
                  <a:schemeClr val="tx1"/>
                </a:solidFill>
                <a:ea typeface="ＭＳ Ｐゴシック" panose="020B0600070205080204" pitchFamily="34" charset="-128"/>
              </a:rPr>
              <a:t>Human Population</a:t>
            </a:r>
          </a:p>
        </p:txBody>
      </p:sp>
      <p:pic>
        <p:nvPicPr>
          <p:cNvPr id="257027" name="Picture 3" descr="worldgr.png">
            <a:extLst>
              <a:ext uri="{FF2B5EF4-FFF2-40B4-BE49-F238E27FC236}">
                <a16:creationId xmlns:a16="http://schemas.microsoft.com/office/drawing/2014/main" id="{0F3034FC-7C32-CFB6-A673-3437464F06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9220200" cy="71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a:extLst>
              <a:ext uri="{FF2B5EF4-FFF2-40B4-BE49-F238E27FC236}">
                <a16:creationId xmlns:a16="http://schemas.microsoft.com/office/drawing/2014/main" id="{79BC240C-95E7-1A99-CF60-DF3CFF4CC80B}"/>
              </a:ext>
            </a:extLst>
          </p:cNvPr>
          <p:cNvSpPr>
            <a:spLocks noGrp="1" noChangeArrowheads="1"/>
          </p:cNvSpPr>
          <p:nvPr>
            <p:ph type="title"/>
          </p:nvPr>
        </p:nvSpPr>
        <p:spPr>
          <a:xfrm>
            <a:off x="685800" y="0"/>
            <a:ext cx="7772400" cy="914400"/>
          </a:xfrm>
        </p:spPr>
        <p:txBody>
          <a:bodyPr/>
          <a:lstStyle/>
          <a:p>
            <a:pPr eaLnBrk="1" hangingPunct="1"/>
            <a:r>
              <a:rPr lang="en-US" altLang="en-US" b="1">
                <a:ea typeface="ＭＳ Ｐゴシック" panose="020B0600070205080204" pitchFamily="34" charset="-128"/>
              </a:rPr>
              <a:t>Martian Dust Storms</a:t>
            </a:r>
          </a:p>
        </p:txBody>
      </p:sp>
      <p:pic>
        <p:nvPicPr>
          <p:cNvPr id="259074" name="Picture 6" descr="mars">
            <a:extLst>
              <a:ext uri="{FF2B5EF4-FFF2-40B4-BE49-F238E27FC236}">
                <a16:creationId xmlns:a16="http://schemas.microsoft.com/office/drawing/2014/main" id="{10CBC4BA-3CEC-85C3-002B-41FBD9AB8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98525"/>
            <a:ext cx="7924800"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a:extLst>
              <a:ext uri="{FF2B5EF4-FFF2-40B4-BE49-F238E27FC236}">
                <a16:creationId xmlns:a16="http://schemas.microsoft.com/office/drawing/2014/main" id="{A3F44A14-90B8-CB70-4ECD-E1F9EF780A54}"/>
              </a:ext>
            </a:extLst>
          </p:cNvPr>
          <p:cNvSpPr txBox="1">
            <a:spLocks noChangeArrowheads="1"/>
          </p:cNvSpPr>
          <p:nvPr/>
        </p:nvSpPr>
        <p:spPr bwMode="auto">
          <a:xfrm>
            <a:off x="1676400" y="0"/>
            <a:ext cx="5867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000000"/>
                </a:solidFill>
              </a:rPr>
              <a:t>Possible Landing Site</a:t>
            </a:r>
          </a:p>
        </p:txBody>
      </p:sp>
      <p:pic>
        <p:nvPicPr>
          <p:cNvPr id="261122" name="Picture 4" descr="hirise.jpg">
            <a:extLst>
              <a:ext uri="{FF2B5EF4-FFF2-40B4-BE49-F238E27FC236}">
                <a16:creationId xmlns:a16="http://schemas.microsoft.com/office/drawing/2014/main" id="{F19258A1-3C96-B4A9-7D2C-C75C89F679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88" y="1146175"/>
            <a:ext cx="9144000" cy="571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0770" name="Picture 3" descr="atlantic">
            <a:extLst>
              <a:ext uri="{FF2B5EF4-FFF2-40B4-BE49-F238E27FC236}">
                <a16:creationId xmlns:a16="http://schemas.microsoft.com/office/drawing/2014/main" id="{19AA3A46-406C-4FF1-344D-AB3CD8309C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762000"/>
            <a:ext cx="27003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1" name="Picture 7" descr="PIA11603_modest.jpg">
            <a:extLst>
              <a:ext uri="{FF2B5EF4-FFF2-40B4-BE49-F238E27FC236}">
                <a16:creationId xmlns:a16="http://schemas.microsoft.com/office/drawing/2014/main" id="{D409AB74-91A0-A8E7-BC8C-CBE4DC9EA1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762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Rectangle 2">
            <a:extLst>
              <a:ext uri="{FF2B5EF4-FFF2-40B4-BE49-F238E27FC236}">
                <a16:creationId xmlns:a16="http://schemas.microsoft.com/office/drawing/2014/main" id="{06488101-25E3-27E6-3CCD-A14E7E0814AE}"/>
              </a:ext>
            </a:extLst>
          </p:cNvPr>
          <p:cNvSpPr txBox="1">
            <a:spLocks noChangeArrowheads="1"/>
          </p:cNvSpPr>
          <p:nvPr/>
        </p:nvSpPr>
        <p:spPr bwMode="auto">
          <a:xfrm>
            <a:off x="685800" y="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4400" b="1">
                <a:solidFill>
                  <a:schemeClr val="bg1"/>
                </a:solidFill>
              </a:rPr>
              <a:t>TEEEM I: Locations for Life?</a:t>
            </a:r>
            <a:endParaRPr lang="en-US" altLang="en-US" sz="4400" b="1">
              <a:solidFill>
                <a:schemeClr val="tx2"/>
              </a:solidFill>
            </a:endParaRPr>
          </a:p>
        </p:txBody>
      </p:sp>
      <p:pic>
        <p:nvPicPr>
          <p:cNvPr id="160773" name="Picture 4" descr="europa">
            <a:extLst>
              <a:ext uri="{FF2B5EF4-FFF2-40B4-BE49-F238E27FC236}">
                <a16:creationId xmlns:a16="http://schemas.microsoft.com/office/drawing/2014/main" id="{CBFC6191-73EC-A9BC-2C69-689B0C442D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695700"/>
            <a:ext cx="5334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7" descr="enceladus">
            <a:extLst>
              <a:ext uri="{FF2B5EF4-FFF2-40B4-BE49-F238E27FC236}">
                <a16:creationId xmlns:a16="http://schemas.microsoft.com/office/drawing/2014/main" id="{103D68B3-2724-7AAB-C205-F978DBBA26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3365500"/>
            <a:ext cx="32004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5" name="Picture 12" descr="PIA01592.jpg">
            <a:extLst>
              <a:ext uri="{FF2B5EF4-FFF2-40B4-BE49-F238E27FC236}">
                <a16:creationId xmlns:a16="http://schemas.microsoft.com/office/drawing/2014/main" id="{9247B80C-901B-6F6A-0FA8-D5B218ED914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3352800"/>
            <a:ext cx="3352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a:extLst>
              <a:ext uri="{FF2B5EF4-FFF2-40B4-BE49-F238E27FC236}">
                <a16:creationId xmlns:a16="http://schemas.microsoft.com/office/drawing/2014/main" id="{4540EEC9-D982-1C8C-4789-F0BF1410C486}"/>
              </a:ext>
            </a:extLst>
          </p:cNvPr>
          <p:cNvSpPr>
            <a:spLocks noGrp="1" noChangeArrowheads="1"/>
          </p:cNvSpPr>
          <p:nvPr>
            <p:ph type="title"/>
          </p:nvPr>
        </p:nvSpPr>
        <p:spPr>
          <a:xfrm>
            <a:off x="0" y="0"/>
            <a:ext cx="9144000" cy="762000"/>
          </a:xfrm>
        </p:spPr>
        <p:txBody>
          <a:bodyPr/>
          <a:lstStyle/>
          <a:p>
            <a:r>
              <a:rPr lang="en-US" altLang="en-US" b="1" dirty="0">
                <a:ea typeface="ＭＳ Ｐゴシック" panose="020B0600070205080204" pitchFamily="34" charset="-128"/>
              </a:rPr>
              <a:t>A Pseudo Evolutionary Sequence</a:t>
            </a:r>
          </a:p>
        </p:txBody>
      </p:sp>
      <p:sp>
        <p:nvSpPr>
          <p:cNvPr id="11270" name="Text Box 6">
            <a:extLst>
              <a:ext uri="{FF2B5EF4-FFF2-40B4-BE49-F238E27FC236}">
                <a16:creationId xmlns:a16="http://schemas.microsoft.com/office/drawing/2014/main" id="{2C273AD7-41C1-81FD-C6D4-968545BB936E}"/>
              </a:ext>
            </a:extLst>
          </p:cNvPr>
          <p:cNvSpPr txBox="1">
            <a:spLocks noChangeArrowheads="1"/>
          </p:cNvSpPr>
          <p:nvPr/>
        </p:nvSpPr>
        <p:spPr bwMode="auto">
          <a:xfrm>
            <a:off x="304800" y="1138238"/>
            <a:ext cx="85344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dirty="0"/>
              <a:t>Titan --- primitive world, primitive atmosphere</a:t>
            </a:r>
          </a:p>
          <a:p>
            <a:pPr eaLnBrk="1" hangingPunct="1">
              <a:spcBef>
                <a:spcPct val="0"/>
              </a:spcBef>
              <a:buFontTx/>
              <a:buNone/>
            </a:pPr>
            <a:endParaRPr lang="en-US" altLang="en-US" sz="2400" dirty="0"/>
          </a:p>
          <a:p>
            <a:pPr eaLnBrk="1" hangingPunct="1">
              <a:spcBef>
                <a:spcPct val="0"/>
              </a:spcBef>
              <a:buFontTx/>
              <a:buNone/>
            </a:pPr>
            <a:endParaRPr lang="en-US" altLang="en-US" sz="2400" dirty="0"/>
          </a:p>
          <a:p>
            <a:pPr eaLnBrk="1" hangingPunct="1">
              <a:spcBef>
                <a:spcPct val="0"/>
              </a:spcBef>
              <a:buFontTx/>
              <a:buNone/>
            </a:pPr>
            <a:r>
              <a:rPr lang="en-US" altLang="en-US" sz="2400" dirty="0"/>
              <a:t>	Earth --- middle-aged world, multiple atmospheres</a:t>
            </a:r>
          </a:p>
          <a:p>
            <a:pPr eaLnBrk="1" hangingPunct="1">
              <a:spcBef>
                <a:spcPct val="0"/>
              </a:spcBef>
              <a:buFontTx/>
              <a:buNone/>
            </a:pPr>
            <a:endParaRPr lang="en-US" altLang="en-US" sz="2400" dirty="0"/>
          </a:p>
          <a:p>
            <a:pPr eaLnBrk="1" hangingPunct="1">
              <a:spcBef>
                <a:spcPct val="0"/>
              </a:spcBef>
              <a:buFontTx/>
              <a:buNone/>
            </a:pPr>
            <a:r>
              <a:rPr lang="en-US" altLang="en-US" sz="2400" dirty="0"/>
              <a:t> </a:t>
            </a:r>
          </a:p>
          <a:p>
            <a:pPr eaLnBrk="1" hangingPunct="1">
              <a:spcBef>
                <a:spcPct val="0"/>
              </a:spcBef>
              <a:buFontTx/>
              <a:buNone/>
            </a:pPr>
            <a:r>
              <a:rPr lang="en-US" altLang="en-US" sz="2400" dirty="0"/>
              <a:t>		Enceladus --- fighting Snowball Earth</a:t>
            </a:r>
          </a:p>
          <a:p>
            <a:pPr eaLnBrk="1" hangingPunct="1">
              <a:spcBef>
                <a:spcPct val="0"/>
              </a:spcBef>
              <a:buFontTx/>
              <a:buNone/>
            </a:pPr>
            <a:endParaRPr lang="en-US" altLang="en-US" sz="2400" dirty="0"/>
          </a:p>
          <a:p>
            <a:pPr eaLnBrk="1" hangingPunct="1">
              <a:spcBef>
                <a:spcPct val="0"/>
              </a:spcBef>
              <a:buFontTx/>
              <a:buNone/>
            </a:pPr>
            <a:endParaRPr lang="en-US" altLang="en-US" sz="2400" dirty="0"/>
          </a:p>
          <a:p>
            <a:pPr eaLnBrk="1" hangingPunct="1">
              <a:spcBef>
                <a:spcPct val="0"/>
              </a:spcBef>
              <a:buFontTx/>
              <a:buNone/>
            </a:pPr>
            <a:r>
              <a:rPr lang="en-US" altLang="en-US" sz="2400" dirty="0"/>
              <a:t>			Europa --- Snowball Earth equivalent</a:t>
            </a:r>
          </a:p>
          <a:p>
            <a:pPr eaLnBrk="1" hangingPunct="1">
              <a:spcBef>
                <a:spcPct val="0"/>
              </a:spcBef>
              <a:buFontTx/>
              <a:buNone/>
            </a:pPr>
            <a:endParaRPr lang="en-US" altLang="en-US" sz="2400" dirty="0"/>
          </a:p>
          <a:p>
            <a:pPr eaLnBrk="1" hangingPunct="1">
              <a:spcBef>
                <a:spcPct val="0"/>
              </a:spcBef>
              <a:buFontTx/>
              <a:buNone/>
            </a:pPr>
            <a:endParaRPr lang="en-US" altLang="en-US" sz="2400" dirty="0"/>
          </a:p>
          <a:p>
            <a:pPr eaLnBrk="1" hangingPunct="1">
              <a:spcBef>
                <a:spcPct val="0"/>
              </a:spcBef>
              <a:buFontTx/>
              <a:buNone/>
            </a:pPr>
            <a:r>
              <a:rPr lang="en-US" altLang="en-US" sz="2400" dirty="0"/>
              <a:t>				Mars --- post Snowball Earth	with</a:t>
            </a:r>
          </a:p>
          <a:p>
            <a:pPr eaLnBrk="1" hangingPunct="1">
              <a:spcBef>
                <a:spcPct val="0"/>
              </a:spcBef>
              <a:buFontTx/>
              <a:buNone/>
            </a:pPr>
            <a:r>
              <a:rPr lang="en-US" altLang="en-US" sz="2400" dirty="0"/>
              <a:t>					     evaporated ice surface</a:t>
            </a:r>
          </a:p>
          <a:p>
            <a:pPr eaLnBrk="1" hangingPunct="1">
              <a:spcBef>
                <a:spcPct val="0"/>
              </a:spcBef>
              <a:buFontTx/>
              <a:buNone/>
            </a:pPr>
            <a:endParaRPr lang="en-US" altLang="en-US" sz="2400" dirty="0"/>
          </a:p>
        </p:txBody>
      </p:sp>
      <p:pic>
        <p:nvPicPr>
          <p:cNvPr id="3" name="Picture 3" descr="atlantic">
            <a:extLst>
              <a:ext uri="{FF2B5EF4-FFF2-40B4-BE49-F238E27FC236}">
                <a16:creationId xmlns:a16="http://schemas.microsoft.com/office/drawing/2014/main" id="{096CF0CF-8CEA-6C69-2038-F62F75B8D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2056338"/>
            <a:ext cx="97512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enceladus">
            <a:extLst>
              <a:ext uri="{FF2B5EF4-FFF2-40B4-BE49-F238E27FC236}">
                <a16:creationId xmlns:a16="http://schemas.microsoft.com/office/drawing/2014/main" id="{3C7F93B7-5D0E-3388-978D-102747D36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98578"/>
            <a:ext cx="1040204" cy="106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close up of a planet&#10;&#10;Description automatically generated with medium confidence">
            <a:extLst>
              <a:ext uri="{FF2B5EF4-FFF2-40B4-BE49-F238E27FC236}">
                <a16:creationId xmlns:a16="http://schemas.microsoft.com/office/drawing/2014/main" id="{2EF40911-D119-3735-566A-CA9CB26E37EF}"/>
              </a:ext>
            </a:extLst>
          </p:cNvPr>
          <p:cNvPicPr>
            <a:picLocks noChangeAspect="1"/>
          </p:cNvPicPr>
          <p:nvPr/>
        </p:nvPicPr>
        <p:blipFill>
          <a:blip r:embed="rId5"/>
          <a:stretch>
            <a:fillRect/>
          </a:stretch>
        </p:blipFill>
        <p:spPr>
          <a:xfrm>
            <a:off x="1573604" y="4119267"/>
            <a:ext cx="1042811" cy="1060843"/>
          </a:xfrm>
          <a:prstGeom prst="rect">
            <a:avLst/>
          </a:prstGeom>
        </p:spPr>
      </p:pic>
      <p:pic>
        <p:nvPicPr>
          <p:cNvPr id="8" name="Picture 12" descr="PIA01592.jpg">
            <a:extLst>
              <a:ext uri="{FF2B5EF4-FFF2-40B4-BE49-F238E27FC236}">
                <a16:creationId xmlns:a16="http://schemas.microsoft.com/office/drawing/2014/main" id="{E4724163-B78C-BCD2-B6B5-1AF137D5789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41129" y="5363253"/>
            <a:ext cx="1060843" cy="106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picture containing pool ball, sport, light&#10;&#10;Description automatically generated">
            <a:extLst>
              <a:ext uri="{FF2B5EF4-FFF2-40B4-BE49-F238E27FC236}">
                <a16:creationId xmlns:a16="http://schemas.microsoft.com/office/drawing/2014/main" id="{89E9EE08-0EAD-2A51-14F2-35D1DFDA10AB}"/>
              </a:ext>
            </a:extLst>
          </p:cNvPr>
          <p:cNvPicPr>
            <a:picLocks noChangeAspect="1"/>
          </p:cNvPicPr>
          <p:nvPr/>
        </p:nvPicPr>
        <p:blipFill>
          <a:blip r:embed="rId7"/>
          <a:stretch>
            <a:fillRect/>
          </a:stretch>
        </p:blipFill>
        <p:spPr>
          <a:xfrm>
            <a:off x="6934200" y="840324"/>
            <a:ext cx="990600" cy="990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270">
                                            <p:txEl>
                                              <p:pRg st="0" end="0"/>
                                            </p:txEl>
                                          </p:spTgt>
                                        </p:tgtEl>
                                        <p:attrNameLst>
                                          <p:attrName>style.visibility</p:attrName>
                                        </p:attrNameLst>
                                      </p:cBhvr>
                                      <p:to>
                                        <p:strVal val="visible"/>
                                      </p:to>
                                    </p:set>
                                    <p:animEffect transition="in" filter="fade">
                                      <p:cBhvr>
                                        <p:cTn id="7" dur="2000"/>
                                        <p:tgtEl>
                                          <p:spTgt spid="1127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270">
                                            <p:txEl>
                                              <p:pRg st="3" end="3"/>
                                            </p:txEl>
                                          </p:spTgt>
                                        </p:tgtEl>
                                        <p:attrNameLst>
                                          <p:attrName>style.visibility</p:attrName>
                                        </p:attrNameLst>
                                      </p:cBhvr>
                                      <p:to>
                                        <p:strVal val="visible"/>
                                      </p:to>
                                    </p:set>
                                    <p:animEffect transition="in" filter="fade">
                                      <p:cBhvr>
                                        <p:cTn id="15" dur="2000"/>
                                        <p:tgtEl>
                                          <p:spTgt spid="11270">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270">
                                            <p:txEl>
                                              <p:pRg st="6" end="6"/>
                                            </p:txEl>
                                          </p:spTgt>
                                        </p:tgtEl>
                                        <p:attrNameLst>
                                          <p:attrName>style.visibility</p:attrName>
                                        </p:attrNameLst>
                                      </p:cBhvr>
                                      <p:to>
                                        <p:strVal val="visible"/>
                                      </p:to>
                                    </p:set>
                                    <p:animEffect transition="in" filter="fade">
                                      <p:cBhvr>
                                        <p:cTn id="23" dur="2000"/>
                                        <p:tgtEl>
                                          <p:spTgt spid="11270">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2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270">
                                            <p:txEl>
                                              <p:pRg st="9" end="9"/>
                                            </p:txEl>
                                          </p:spTgt>
                                        </p:tgtEl>
                                        <p:attrNameLst>
                                          <p:attrName>style.visibility</p:attrName>
                                        </p:attrNameLst>
                                      </p:cBhvr>
                                      <p:to>
                                        <p:strVal val="visible"/>
                                      </p:to>
                                    </p:set>
                                    <p:animEffect transition="in" filter="fade">
                                      <p:cBhvr>
                                        <p:cTn id="31" dur="2000"/>
                                        <p:tgtEl>
                                          <p:spTgt spid="11270">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2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270">
                                            <p:txEl>
                                              <p:pRg st="12" end="12"/>
                                            </p:txEl>
                                          </p:spTgt>
                                        </p:tgtEl>
                                        <p:attrNameLst>
                                          <p:attrName>style.visibility</p:attrName>
                                        </p:attrNameLst>
                                      </p:cBhvr>
                                      <p:to>
                                        <p:strVal val="visible"/>
                                      </p:to>
                                    </p:set>
                                    <p:animEffect transition="in" filter="fade">
                                      <p:cBhvr>
                                        <p:cTn id="39" dur="2000"/>
                                        <p:tgtEl>
                                          <p:spTgt spid="11270">
                                            <p:txEl>
                                              <p:pRg st="12" end="12"/>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1270">
                                            <p:txEl>
                                              <p:pRg st="13" end="13"/>
                                            </p:txEl>
                                          </p:spTgt>
                                        </p:tgtEl>
                                        <p:attrNameLst>
                                          <p:attrName>style.visibility</p:attrName>
                                        </p:attrNameLst>
                                      </p:cBhvr>
                                      <p:to>
                                        <p:strVal val="visible"/>
                                      </p:to>
                                    </p:set>
                                    <p:animEffect transition="in" filter="fade">
                                      <p:cBhvr>
                                        <p:cTn id="42" dur="2000"/>
                                        <p:tgtEl>
                                          <p:spTgt spid="11270">
                                            <p:txEl>
                                              <p:pRg st="13" end="13"/>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a:extLst>
              <a:ext uri="{FF2B5EF4-FFF2-40B4-BE49-F238E27FC236}">
                <a16:creationId xmlns:a16="http://schemas.microsoft.com/office/drawing/2014/main" id="{2722A041-0FEB-9286-5428-8ABDA95B317C}"/>
              </a:ext>
            </a:extLst>
          </p:cNvPr>
          <p:cNvSpPr>
            <a:spLocks noGrp="1" noChangeArrowheads="1"/>
          </p:cNvSpPr>
          <p:nvPr>
            <p:ph type="title"/>
          </p:nvPr>
        </p:nvSpPr>
        <p:spPr>
          <a:xfrm>
            <a:off x="685800" y="0"/>
            <a:ext cx="7772400" cy="762000"/>
          </a:xfrm>
        </p:spPr>
        <p:txBody>
          <a:bodyPr/>
          <a:lstStyle/>
          <a:p>
            <a:r>
              <a:rPr lang="en-US" altLang="en-US" b="1">
                <a:ea typeface="ＭＳ Ｐゴシック" panose="020B0600070205080204" pitchFamily="34" charset="-128"/>
              </a:rPr>
              <a:t>Earth</a:t>
            </a:r>
          </a:p>
        </p:txBody>
      </p:sp>
      <p:sp>
        <p:nvSpPr>
          <p:cNvPr id="82947" name="Text Box 3">
            <a:extLst>
              <a:ext uri="{FF2B5EF4-FFF2-40B4-BE49-F238E27FC236}">
                <a16:creationId xmlns:a16="http://schemas.microsoft.com/office/drawing/2014/main" id="{169D2BEF-E7DA-6617-DBFB-389D8E430092}"/>
              </a:ext>
            </a:extLst>
          </p:cNvPr>
          <p:cNvSpPr txBox="1">
            <a:spLocks noChangeArrowheads="1"/>
          </p:cNvSpPr>
          <p:nvPr/>
        </p:nvSpPr>
        <p:spPr bwMode="auto">
          <a:xfrm>
            <a:off x="0" y="762000"/>
            <a:ext cx="91440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i="1" dirty="0"/>
              <a:t>Basics		</a:t>
            </a:r>
            <a:r>
              <a:rPr lang="en-US" altLang="en-US" sz="2400" dirty="0"/>
              <a:t>1.00 AU, 1.00 year orbit, e = 0.017</a:t>
            </a:r>
          </a:p>
          <a:p>
            <a:pPr eaLnBrk="1" hangingPunct="1">
              <a:spcBef>
                <a:spcPct val="0"/>
              </a:spcBef>
              <a:buFontTx/>
              <a:buNone/>
            </a:pPr>
            <a:r>
              <a:rPr lang="en-US" altLang="en-US" sz="2400" i="1" dirty="0"/>
              <a:t>		</a:t>
            </a:r>
            <a:r>
              <a:rPr lang="en-US" altLang="en-US" sz="2400" dirty="0"/>
              <a:t>d = 12742 km, density 5.5 g/cm</a:t>
            </a:r>
            <a:r>
              <a:rPr lang="en-US" altLang="en-US" sz="2400" baseline="30000" dirty="0"/>
              <a:t>3</a:t>
            </a:r>
            <a:r>
              <a:rPr lang="en-US" altLang="en-US" sz="2400" dirty="0"/>
              <a:t> (highest in S.S.)</a:t>
            </a:r>
          </a:p>
          <a:p>
            <a:pPr eaLnBrk="1" hangingPunct="1">
              <a:spcBef>
                <a:spcPct val="0"/>
              </a:spcBef>
              <a:buFontTx/>
              <a:buNone/>
            </a:pPr>
            <a:endParaRPr lang="en-US" altLang="en-US" sz="2400" i="1" dirty="0"/>
          </a:p>
          <a:p>
            <a:pPr eaLnBrk="1" hangingPunct="1">
              <a:spcBef>
                <a:spcPct val="0"/>
              </a:spcBef>
              <a:buFontTx/>
              <a:buNone/>
            </a:pPr>
            <a:r>
              <a:rPr lang="en-US" altLang="en-US" sz="2400" i="1" dirty="0"/>
              <a:t>Environment	</a:t>
            </a:r>
            <a:r>
              <a:rPr lang="en-US" altLang="en-US" sz="2400" dirty="0"/>
              <a:t>1.0 AU, most solar radiation of 5 </a:t>
            </a:r>
            <a:r>
              <a:rPr lang="en-US" altLang="en-US" sz="2400" dirty="0" err="1"/>
              <a:t>TEEEMates</a:t>
            </a:r>
            <a:endParaRPr lang="en-US" altLang="en-US" sz="2400" dirty="0"/>
          </a:p>
          <a:p>
            <a:pPr eaLnBrk="1" hangingPunct="1">
              <a:spcBef>
                <a:spcPct val="0"/>
              </a:spcBef>
              <a:buFontTx/>
              <a:buNone/>
            </a:pPr>
            <a:r>
              <a:rPr lang="en-US" altLang="en-US" sz="2400" dirty="0"/>
              <a:t>		large moon</a:t>
            </a:r>
          </a:p>
          <a:p>
            <a:pPr eaLnBrk="1" hangingPunct="1">
              <a:spcBef>
                <a:spcPct val="0"/>
              </a:spcBef>
              <a:buFontTx/>
              <a:buNone/>
            </a:pPr>
            <a:endParaRPr lang="en-US" altLang="en-US" sz="2400" dirty="0"/>
          </a:p>
          <a:p>
            <a:pPr eaLnBrk="1" hangingPunct="1">
              <a:spcBef>
                <a:spcPct val="0"/>
              </a:spcBef>
              <a:buFontTx/>
              <a:buNone/>
            </a:pPr>
            <a:r>
              <a:rPr lang="en-US" altLang="en-US" sz="2400" i="1" dirty="0"/>
              <a:t>Atmosphere	</a:t>
            </a:r>
            <a:r>
              <a:rPr lang="en-US" altLang="en-US" sz="2400" dirty="0"/>
              <a:t>primarily N</a:t>
            </a:r>
            <a:r>
              <a:rPr lang="en-US" altLang="en-US" sz="2400" baseline="-25000" dirty="0"/>
              <a:t>2</a:t>
            </a:r>
            <a:r>
              <a:rPr lang="en-US" altLang="en-US" sz="2400" dirty="0"/>
              <a:t> + O</a:t>
            </a:r>
            <a:r>
              <a:rPr lang="en-US" altLang="en-US" sz="2400" baseline="-25000" dirty="0"/>
              <a:t>2</a:t>
            </a:r>
          </a:p>
          <a:p>
            <a:pPr eaLnBrk="1" hangingPunct="1">
              <a:spcBef>
                <a:spcPct val="0"/>
              </a:spcBef>
              <a:buFontTx/>
              <a:buNone/>
            </a:pPr>
            <a:r>
              <a:rPr lang="en-US" altLang="en-US" sz="2400" dirty="0"/>
              <a:t>		many trace compounds…and changing</a:t>
            </a:r>
          </a:p>
          <a:p>
            <a:pPr eaLnBrk="1" hangingPunct="1">
              <a:spcBef>
                <a:spcPct val="0"/>
              </a:spcBef>
              <a:buFontTx/>
              <a:buNone/>
            </a:pPr>
            <a:endParaRPr lang="en-US" altLang="en-US" sz="2400" dirty="0"/>
          </a:p>
          <a:p>
            <a:pPr eaLnBrk="1" hangingPunct="1">
              <a:spcBef>
                <a:spcPct val="0"/>
              </a:spcBef>
              <a:buFontTx/>
              <a:buNone/>
            </a:pPr>
            <a:r>
              <a:rPr lang="en-US" altLang="en-US" sz="2400" i="1" dirty="0"/>
              <a:t>Surface 	</a:t>
            </a:r>
            <a:r>
              <a:rPr lang="en-US" altLang="en-US" sz="2400" dirty="0"/>
              <a:t>still active, 4.6 </a:t>
            </a:r>
            <a:r>
              <a:rPr lang="en-US" altLang="en-US" sz="2400" dirty="0" err="1"/>
              <a:t>Gyr</a:t>
            </a:r>
            <a:r>
              <a:rPr lang="en-US" altLang="en-US" sz="2400" dirty="0"/>
              <a:t> after formation</a:t>
            </a:r>
          </a:p>
          <a:p>
            <a:pPr eaLnBrk="1" hangingPunct="1">
              <a:spcBef>
                <a:spcPct val="0"/>
              </a:spcBef>
              <a:buFontTx/>
              <a:buNone/>
            </a:pPr>
            <a:r>
              <a:rPr lang="en-US" altLang="en-US" sz="2400" dirty="0"/>
              <a:t>		blue/white/brown/green regions</a:t>
            </a:r>
          </a:p>
          <a:p>
            <a:pPr eaLnBrk="1" hangingPunct="1">
              <a:spcBef>
                <a:spcPct val="0"/>
              </a:spcBef>
              <a:buFontTx/>
              <a:buNone/>
            </a:pPr>
            <a:endParaRPr lang="en-US" altLang="en-US" sz="2400" i="1" dirty="0"/>
          </a:p>
          <a:p>
            <a:pPr eaLnBrk="1" hangingPunct="1">
              <a:spcBef>
                <a:spcPct val="0"/>
              </a:spcBef>
              <a:buFontTx/>
              <a:buNone/>
            </a:pPr>
            <a:r>
              <a:rPr lang="en-US" altLang="en-US" sz="2400" i="1" dirty="0"/>
              <a:t>Anomalies	</a:t>
            </a:r>
            <a:r>
              <a:rPr lang="en-US" altLang="en-US" sz="2400" dirty="0"/>
              <a:t>giant impact (Moon)</a:t>
            </a:r>
          </a:p>
          <a:p>
            <a:pPr eaLnBrk="1" hangingPunct="1">
              <a:spcBef>
                <a:spcPct val="0"/>
              </a:spcBef>
              <a:buFontTx/>
              <a:buNone/>
            </a:pPr>
            <a:r>
              <a:rPr lang="en-US" altLang="en-US" sz="2400" i="1" dirty="0"/>
              <a:t>		</a:t>
            </a:r>
            <a:r>
              <a:rPr lang="en-US" altLang="en-US" sz="2400" dirty="0"/>
              <a:t>Snowball Earth … tectonic system escape</a:t>
            </a:r>
          </a:p>
          <a:p>
            <a:pPr eaLnBrk="1" hangingPunct="1">
              <a:spcBef>
                <a:spcPct val="0"/>
              </a:spcBef>
              <a:buFontTx/>
              <a:buNone/>
            </a:pPr>
            <a:r>
              <a:rPr lang="en-US" altLang="en-US" sz="2400" dirty="0"/>
              <a:t>		greenhouse warming … multiple atmospheres</a:t>
            </a:r>
          </a:p>
          <a:p>
            <a:pPr eaLnBrk="1" hangingPunct="1">
              <a:spcBef>
                <a:spcPct val="0"/>
              </a:spcBef>
              <a:buFontTx/>
              <a:buNone/>
            </a:pPr>
            <a:r>
              <a:rPr lang="en-US" altLang="en-US" sz="2400" dirty="0"/>
              <a:t>		</a:t>
            </a:r>
            <a:r>
              <a:rPr lang="en-US" altLang="en-US" sz="2400" dirty="0">
                <a:solidFill>
                  <a:srgbClr val="FF0000"/>
                </a:solidFill>
              </a:rPr>
              <a:t>life</a:t>
            </a:r>
            <a:r>
              <a:rPr lang="en-US" altLang="en-US" sz="2400" dirty="0"/>
              <a:t> (warning: impacts … bye bye dinosaurs)</a:t>
            </a:r>
          </a:p>
          <a:p>
            <a:pPr eaLnBrk="1" hangingPunct="1">
              <a:spcBef>
                <a:spcPct val="0"/>
              </a:spcBef>
              <a:buFontTx/>
              <a:buNone/>
            </a:pPr>
            <a:endParaRPr lang="en-US"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Effect transition="in" filter="fade">
                                      <p:cBhvr>
                                        <p:cTn id="7" dur="1000"/>
                                        <p:tgtEl>
                                          <p:spTgt spid="8294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2947">
                                            <p:txEl>
                                              <p:pRg st="1" end="1"/>
                                            </p:txEl>
                                          </p:spTgt>
                                        </p:tgtEl>
                                        <p:attrNameLst>
                                          <p:attrName>style.visibility</p:attrName>
                                        </p:attrNameLst>
                                      </p:cBhvr>
                                      <p:to>
                                        <p:strVal val="visible"/>
                                      </p:to>
                                    </p:set>
                                    <p:animEffect transition="in" filter="fade">
                                      <p:cBhvr>
                                        <p:cTn id="10" dur="1000"/>
                                        <p:tgtEl>
                                          <p:spTgt spid="82947">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82947">
                                            <p:txEl>
                                              <p:pRg st="3" end="3"/>
                                            </p:txEl>
                                          </p:spTgt>
                                        </p:tgtEl>
                                        <p:attrNameLst>
                                          <p:attrName>style.visibility</p:attrName>
                                        </p:attrNameLst>
                                      </p:cBhvr>
                                      <p:to>
                                        <p:strVal val="visible"/>
                                      </p:to>
                                    </p:set>
                                    <p:animEffect transition="in" filter="fade">
                                      <p:cBhvr>
                                        <p:cTn id="15" dur="1000"/>
                                        <p:tgtEl>
                                          <p:spTgt spid="82947">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2947">
                                            <p:txEl>
                                              <p:pRg st="4" end="4"/>
                                            </p:txEl>
                                          </p:spTgt>
                                        </p:tgtEl>
                                        <p:attrNameLst>
                                          <p:attrName>style.visibility</p:attrName>
                                        </p:attrNameLst>
                                      </p:cBhvr>
                                      <p:to>
                                        <p:strVal val="visible"/>
                                      </p:to>
                                    </p:set>
                                    <p:animEffect transition="in" filter="fade">
                                      <p:cBhvr>
                                        <p:cTn id="18" dur="1000"/>
                                        <p:tgtEl>
                                          <p:spTgt spid="82947">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82947">
                                            <p:txEl>
                                              <p:pRg st="6" end="6"/>
                                            </p:txEl>
                                          </p:spTgt>
                                        </p:tgtEl>
                                        <p:attrNameLst>
                                          <p:attrName>style.visibility</p:attrName>
                                        </p:attrNameLst>
                                      </p:cBhvr>
                                      <p:to>
                                        <p:strVal val="visible"/>
                                      </p:to>
                                    </p:set>
                                    <p:animEffect transition="in" filter="fade">
                                      <p:cBhvr>
                                        <p:cTn id="23" dur="1000"/>
                                        <p:tgtEl>
                                          <p:spTgt spid="82947">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2947">
                                            <p:txEl>
                                              <p:pRg st="7" end="7"/>
                                            </p:txEl>
                                          </p:spTgt>
                                        </p:tgtEl>
                                        <p:attrNameLst>
                                          <p:attrName>style.visibility</p:attrName>
                                        </p:attrNameLst>
                                      </p:cBhvr>
                                      <p:to>
                                        <p:strVal val="visible"/>
                                      </p:to>
                                    </p:set>
                                    <p:animEffect transition="in" filter="fade">
                                      <p:cBhvr>
                                        <p:cTn id="26" dur="1000"/>
                                        <p:tgtEl>
                                          <p:spTgt spid="82947">
                                            <p:txEl>
                                              <p:pRg st="7" end="7"/>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82947">
                                            <p:txEl>
                                              <p:pRg st="9" end="9"/>
                                            </p:txEl>
                                          </p:spTgt>
                                        </p:tgtEl>
                                        <p:attrNameLst>
                                          <p:attrName>style.visibility</p:attrName>
                                        </p:attrNameLst>
                                      </p:cBhvr>
                                      <p:to>
                                        <p:strVal val="visible"/>
                                      </p:to>
                                    </p:set>
                                    <p:animEffect transition="in" filter="fade">
                                      <p:cBhvr>
                                        <p:cTn id="31" dur="1000"/>
                                        <p:tgtEl>
                                          <p:spTgt spid="82947">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2947">
                                            <p:txEl>
                                              <p:pRg st="10" end="10"/>
                                            </p:txEl>
                                          </p:spTgt>
                                        </p:tgtEl>
                                        <p:attrNameLst>
                                          <p:attrName>style.visibility</p:attrName>
                                        </p:attrNameLst>
                                      </p:cBhvr>
                                      <p:to>
                                        <p:strVal val="visible"/>
                                      </p:to>
                                    </p:set>
                                    <p:animEffect transition="in" filter="fade">
                                      <p:cBhvr>
                                        <p:cTn id="34" dur="1000"/>
                                        <p:tgtEl>
                                          <p:spTgt spid="82947">
                                            <p:txEl>
                                              <p:pRg st="10" end="1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82947">
                                            <p:txEl>
                                              <p:pRg st="12" end="12"/>
                                            </p:txEl>
                                          </p:spTgt>
                                        </p:tgtEl>
                                        <p:attrNameLst>
                                          <p:attrName>style.visibility</p:attrName>
                                        </p:attrNameLst>
                                      </p:cBhvr>
                                      <p:to>
                                        <p:strVal val="visible"/>
                                      </p:to>
                                    </p:set>
                                    <p:animEffect transition="in" filter="fade">
                                      <p:cBhvr>
                                        <p:cTn id="39" dur="1000"/>
                                        <p:tgtEl>
                                          <p:spTgt spid="82947">
                                            <p:txEl>
                                              <p:pRg st="12" end="12"/>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82947">
                                            <p:txEl>
                                              <p:pRg st="13" end="13"/>
                                            </p:txEl>
                                          </p:spTgt>
                                        </p:tgtEl>
                                        <p:attrNameLst>
                                          <p:attrName>style.visibility</p:attrName>
                                        </p:attrNameLst>
                                      </p:cBhvr>
                                      <p:to>
                                        <p:strVal val="visible"/>
                                      </p:to>
                                    </p:set>
                                    <p:animEffect transition="in" filter="fade">
                                      <p:cBhvr>
                                        <p:cTn id="42" dur="1000"/>
                                        <p:tgtEl>
                                          <p:spTgt spid="82947">
                                            <p:txEl>
                                              <p:pRg st="13" end="13"/>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82947">
                                            <p:txEl>
                                              <p:pRg st="14" end="14"/>
                                            </p:txEl>
                                          </p:spTgt>
                                        </p:tgtEl>
                                        <p:attrNameLst>
                                          <p:attrName>style.visibility</p:attrName>
                                        </p:attrNameLst>
                                      </p:cBhvr>
                                      <p:to>
                                        <p:strVal val="visible"/>
                                      </p:to>
                                    </p:set>
                                    <p:animEffect transition="in" filter="fade">
                                      <p:cBhvr>
                                        <p:cTn id="45" dur="1000"/>
                                        <p:tgtEl>
                                          <p:spTgt spid="82947">
                                            <p:txEl>
                                              <p:pRg st="14" end="14"/>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82947">
                                            <p:txEl>
                                              <p:pRg st="15" end="15"/>
                                            </p:txEl>
                                          </p:spTgt>
                                        </p:tgtEl>
                                        <p:attrNameLst>
                                          <p:attrName>style.visibility</p:attrName>
                                        </p:attrNameLst>
                                      </p:cBhvr>
                                      <p:to>
                                        <p:strVal val="visible"/>
                                      </p:to>
                                    </p:set>
                                    <p:animEffect transition="in" filter="fade">
                                      <p:cBhvr>
                                        <p:cTn id="48" dur="1000"/>
                                        <p:tgtEl>
                                          <p:spTgt spid="82947">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4593</TotalTime>
  <Words>2520</Words>
  <Application>Microsoft Macintosh PowerPoint</Application>
  <PresentationFormat>On-screen Show (4:3)</PresentationFormat>
  <Paragraphs>456</Paragraphs>
  <Slides>65</Slides>
  <Notes>65</Notes>
  <HiddenSlides>0</HiddenSlides>
  <MMClips>0</MMClips>
  <ScaleCrop>false</ScaleCrop>
  <HeadingPairs>
    <vt:vector size="6" baseType="variant">
      <vt:variant>
        <vt:lpstr>Fonts Used</vt:lpstr>
      </vt:variant>
      <vt:variant>
        <vt:i4>1</vt:i4>
      </vt:variant>
      <vt:variant>
        <vt:lpstr>Theme</vt:lpstr>
      </vt:variant>
      <vt:variant>
        <vt:i4>13</vt:i4>
      </vt:variant>
      <vt:variant>
        <vt:lpstr>Slide Titles</vt:lpstr>
      </vt:variant>
      <vt:variant>
        <vt:i4>65</vt:i4>
      </vt:variant>
    </vt:vector>
  </HeadingPairs>
  <TitlesOfParts>
    <vt:vector size="79" baseType="lpstr">
      <vt:lpstr>Times New Roman</vt:lpstr>
      <vt:lpstr>Default Design</vt:lpstr>
      <vt:lpstr>1_Default Design</vt:lpstr>
      <vt:lpstr>2_Default Design</vt:lpstr>
      <vt:lpstr>4_Default Design</vt:lpstr>
      <vt:lpstr>5_Default Design</vt:lpstr>
      <vt:lpstr>6_Default Design</vt:lpstr>
      <vt:lpstr>8_Default Design</vt:lpstr>
      <vt:lpstr>9_Default Design</vt:lpstr>
      <vt:lpstr>10_Default Design</vt:lpstr>
      <vt:lpstr>11_Default Design</vt:lpstr>
      <vt:lpstr>7_Default Design</vt:lpstr>
      <vt:lpstr>12_Default Design</vt:lpstr>
      <vt:lpstr>13_Default Design</vt:lpstr>
      <vt:lpstr>PowerPoint Presentation</vt:lpstr>
      <vt:lpstr>Solar System Explorers 01 NOV</vt:lpstr>
      <vt:lpstr>Solar System Explorers 01 NOV</vt:lpstr>
      <vt:lpstr>Solar System Explorers 01 NOV</vt:lpstr>
      <vt:lpstr>Solar System Explorers: 03 NOV</vt:lpstr>
      <vt:lpstr>Planetary Sciences Project</vt:lpstr>
      <vt:lpstr>PowerPoint Presentation</vt:lpstr>
      <vt:lpstr>A Pseudo Evolutionary Sequence</vt:lpstr>
      <vt:lpstr>Earth</vt:lpstr>
      <vt:lpstr>Earth’s 4 Atmospheres</vt:lpstr>
      <vt:lpstr>Earth’s 4 Atmospheres</vt:lpstr>
      <vt:lpstr>Earth at Night</vt:lpstr>
      <vt:lpstr>Human Population</vt:lpstr>
      <vt:lpstr>Human Population</vt:lpstr>
      <vt:lpstr>Human Population</vt:lpstr>
      <vt:lpstr>PowerPoint Presentation</vt:lpstr>
      <vt:lpstr>PowerPoint Presentation</vt:lpstr>
      <vt:lpstr>Mars</vt:lpstr>
      <vt:lpstr>Mars</vt:lpstr>
      <vt:lpstr>Mars</vt:lpstr>
      <vt:lpstr>PowerPoint Presentation</vt:lpstr>
      <vt:lpstr>PowerPoint Presentation</vt:lpstr>
      <vt:lpstr>PowerPoint Presentation</vt:lpstr>
      <vt:lpstr>Martian Water</vt:lpstr>
      <vt:lpstr>Martian Elevations</vt:lpstr>
      <vt:lpstr>Martian Valles Marineris</vt:lpstr>
      <vt:lpstr>Water on Mars</vt:lpstr>
      <vt:lpstr>PowerPoint Presentation</vt:lpstr>
      <vt:lpstr>PowerPoint Presentation</vt:lpstr>
      <vt:lpstr>Methane</vt:lpstr>
      <vt:lpstr>PowerPoint Presentation</vt:lpstr>
      <vt:lpstr>PowerPoint Presentation</vt:lpstr>
      <vt:lpstr>Fun (?) at Mars</vt:lpstr>
      <vt:lpstr>Fun (?) at Mars</vt:lpstr>
      <vt:lpstr>Mars</vt:lpstr>
      <vt:lpstr>9 Mars Landings</vt:lpstr>
      <vt:lpstr>Mars Rovers</vt:lpstr>
      <vt:lpstr>Mars Rovers</vt:lpstr>
      <vt:lpstr>Perseverance</vt:lpstr>
      <vt:lpstr>Opportunity’s Marathon</vt:lpstr>
      <vt:lpstr>PowerPoint Presentation</vt:lpstr>
      <vt:lpstr>PowerPoint Presentation</vt:lpstr>
      <vt:lpstr>PowerPoint Presentation</vt:lpstr>
      <vt:lpstr>PowerPoint Presentation</vt:lpstr>
      <vt:lpstr>Blueberries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 Population</vt:lpstr>
      <vt:lpstr>Martian Dust Storms</vt:lpstr>
      <vt:lpstr>PowerPoint Presentation</vt:lpstr>
    </vt:vector>
  </TitlesOfParts>
  <Company>Georgia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System Formation</dc:title>
  <dc:creator>Unknown User</dc:creator>
  <cp:lastModifiedBy>Manzano Pisco</cp:lastModifiedBy>
  <cp:revision>224</cp:revision>
  <cp:lastPrinted>2015-04-06T18:50:37Z</cp:lastPrinted>
  <dcterms:created xsi:type="dcterms:W3CDTF">2012-03-29T14:59:52Z</dcterms:created>
  <dcterms:modified xsi:type="dcterms:W3CDTF">2022-11-04T04:30:25Z</dcterms:modified>
</cp:coreProperties>
</file>