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03" r:id="rId3"/>
    <p:sldMasterId id="2147484111" r:id="rId4"/>
    <p:sldMasterId id="2147484435" r:id="rId5"/>
    <p:sldMasterId id="2147485530" r:id="rId6"/>
    <p:sldMasterId id="2147485542" r:id="rId7"/>
    <p:sldMasterId id="2147485554" r:id="rId8"/>
    <p:sldMasterId id="2147485638" r:id="rId9"/>
  </p:sldMasterIdLst>
  <p:notesMasterIdLst>
    <p:notesMasterId r:id="rId66"/>
  </p:notesMasterIdLst>
  <p:sldIdLst>
    <p:sldId id="562" r:id="rId10"/>
    <p:sldId id="567" r:id="rId11"/>
    <p:sldId id="348" r:id="rId12"/>
    <p:sldId id="570" r:id="rId13"/>
    <p:sldId id="410" r:id="rId14"/>
    <p:sldId id="411" r:id="rId15"/>
    <p:sldId id="420" r:id="rId16"/>
    <p:sldId id="412" r:id="rId17"/>
    <p:sldId id="413" r:id="rId18"/>
    <p:sldId id="414" r:id="rId19"/>
    <p:sldId id="415" r:id="rId20"/>
    <p:sldId id="416" r:id="rId21"/>
    <p:sldId id="417" r:id="rId22"/>
    <p:sldId id="418" r:id="rId23"/>
    <p:sldId id="419" r:id="rId24"/>
    <p:sldId id="421" r:id="rId25"/>
    <p:sldId id="422" r:id="rId26"/>
    <p:sldId id="449" r:id="rId27"/>
    <p:sldId id="423" r:id="rId28"/>
    <p:sldId id="363" r:id="rId29"/>
    <p:sldId id="364" r:id="rId30"/>
    <p:sldId id="365" r:id="rId31"/>
    <p:sldId id="451" r:id="rId32"/>
    <p:sldId id="366" r:id="rId33"/>
    <p:sldId id="367" r:id="rId34"/>
    <p:sldId id="368" r:id="rId35"/>
    <p:sldId id="369" r:id="rId36"/>
    <p:sldId id="372" r:id="rId37"/>
    <p:sldId id="443" r:id="rId38"/>
    <p:sldId id="370" r:id="rId39"/>
    <p:sldId id="371" r:id="rId40"/>
    <p:sldId id="578" r:id="rId41"/>
    <p:sldId id="579" r:id="rId42"/>
    <p:sldId id="580" r:id="rId43"/>
    <p:sldId id="581" r:id="rId44"/>
    <p:sldId id="582" r:id="rId45"/>
    <p:sldId id="583" r:id="rId46"/>
    <p:sldId id="584" r:id="rId47"/>
    <p:sldId id="585" r:id="rId48"/>
    <p:sldId id="586" r:id="rId49"/>
    <p:sldId id="587" r:id="rId50"/>
    <p:sldId id="588" r:id="rId51"/>
    <p:sldId id="589" r:id="rId52"/>
    <p:sldId id="590" r:id="rId53"/>
    <p:sldId id="591" r:id="rId54"/>
    <p:sldId id="592" r:id="rId55"/>
    <p:sldId id="601" r:id="rId56"/>
    <p:sldId id="603" r:id="rId57"/>
    <p:sldId id="604" r:id="rId58"/>
    <p:sldId id="602" r:id="rId59"/>
    <p:sldId id="605" r:id="rId60"/>
    <p:sldId id="606" r:id="rId61"/>
    <p:sldId id="608" r:id="rId62"/>
    <p:sldId id="380" r:id="rId63"/>
    <p:sldId id="622" r:id="rId64"/>
    <p:sldId id="444" r:id="rId6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77"/>
    <p:restoredTop sz="92566"/>
  </p:normalViewPr>
  <p:slideViewPr>
    <p:cSldViewPr>
      <p:cViewPr varScale="1">
        <p:scale>
          <a:sx n="138" d="100"/>
          <a:sy n="138" d="100"/>
        </p:scale>
        <p:origin x="200" y="1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76F0D05-24B5-EF0D-4A6A-2D7E5A1622D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EAF7C076-D4C2-BFB3-6FC0-82FF9C1B8825}"/>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cs typeface="ＭＳ Ｐゴシック" charset="0"/>
              </a:defRPr>
            </a:lvl1pPr>
          </a:lstStyle>
          <a:p>
            <a:pPr>
              <a:defRPr/>
            </a:pPr>
            <a:endParaRPr lang="en-US"/>
          </a:p>
        </p:txBody>
      </p:sp>
      <p:sp>
        <p:nvSpPr>
          <p:cNvPr id="101380" name="Rectangle 4">
            <a:extLst>
              <a:ext uri="{FF2B5EF4-FFF2-40B4-BE49-F238E27FC236}">
                <a16:creationId xmlns:a16="http://schemas.microsoft.com/office/drawing/2014/main" id="{BC72F899-99F1-7751-EECB-22904B8AD18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3D8D19D5-889B-B1E2-1852-49731538EE93}"/>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E6CDEA06-E647-1D78-4063-38DA4183B636}"/>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6FEDE8F7-8865-A653-A67C-8E5C12420C22}"/>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1A00AEA-F80A-4E4F-BD0F-4370BAB1707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pirlwww.lpl.arizona.edu/HIIPS/Publications/hoppa_abstracts/figure2.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9590ECB8-5AAB-4468-E5E0-1AD991DEE4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0CC202-CC9C-E64D-9DF8-074E5D0F307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5474" name="Rectangle 1026">
            <a:extLst>
              <a:ext uri="{FF2B5EF4-FFF2-40B4-BE49-F238E27FC236}">
                <a16:creationId xmlns:a16="http://schemas.microsoft.com/office/drawing/2014/main" id="{6B0B6382-744F-C293-2A35-45E4491587B0}"/>
              </a:ext>
            </a:extLst>
          </p:cNvPr>
          <p:cNvSpPr>
            <a:spLocks noGrp="1" noRot="1" noChangeAspect="1" noChangeArrowheads="1" noTextEdit="1"/>
          </p:cNvSpPr>
          <p:nvPr>
            <p:ph type="sldImg"/>
          </p:nvPr>
        </p:nvSpPr>
        <p:spPr>
          <a:ln/>
        </p:spPr>
      </p:sp>
      <p:sp>
        <p:nvSpPr>
          <p:cNvPr id="105475" name="Rectangle 1027">
            <a:extLst>
              <a:ext uri="{FF2B5EF4-FFF2-40B4-BE49-F238E27FC236}">
                <a16:creationId xmlns:a16="http://schemas.microsoft.com/office/drawing/2014/main" id="{68313F0F-4576-61B4-08C7-78BD0AF449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CHARON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C76F65FE-17B7-6A08-E8A1-0AEEBD0BD1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F03694E-12ED-E749-AD02-40B96E3A3034}" type="slidenum">
              <a:rPr lang="en-US" altLang="en-US" smtClean="0">
                <a:solidFill>
                  <a:srgbClr val="000000"/>
                </a:solidFill>
              </a:rPr>
              <a:pPr>
                <a:spcBef>
                  <a:spcPct val="0"/>
                </a:spcBef>
              </a:pPr>
              <a:t>10</a:t>
            </a:fld>
            <a:endParaRPr lang="en-US" altLang="en-US">
              <a:solidFill>
                <a:srgbClr val="000000"/>
              </a:solidFill>
            </a:endParaRPr>
          </a:p>
        </p:txBody>
      </p:sp>
      <p:sp>
        <p:nvSpPr>
          <p:cNvPr id="121858" name="Rectangle 2">
            <a:extLst>
              <a:ext uri="{FF2B5EF4-FFF2-40B4-BE49-F238E27FC236}">
                <a16:creationId xmlns:a16="http://schemas.microsoft.com/office/drawing/2014/main" id="{D52299C6-F8B1-9126-4FDA-A843D820F86B}"/>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FDAAABC0-F8F0-EB24-7B77-F5B818EF07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01EEDCAE-5A96-0862-247D-4C91B80E59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744AB01-85B8-6B45-89FD-78D336DB76C7}" type="slidenum">
              <a:rPr lang="en-US" altLang="en-US" smtClean="0">
                <a:solidFill>
                  <a:srgbClr val="000000"/>
                </a:solidFill>
              </a:rPr>
              <a:pPr>
                <a:spcBef>
                  <a:spcPct val="0"/>
                </a:spcBef>
              </a:pPr>
              <a:t>11</a:t>
            </a:fld>
            <a:endParaRPr lang="en-US" altLang="en-US">
              <a:solidFill>
                <a:srgbClr val="000000"/>
              </a:solidFill>
            </a:endParaRPr>
          </a:p>
        </p:txBody>
      </p:sp>
      <p:sp>
        <p:nvSpPr>
          <p:cNvPr id="123906" name="Rectangle 2">
            <a:extLst>
              <a:ext uri="{FF2B5EF4-FFF2-40B4-BE49-F238E27FC236}">
                <a16:creationId xmlns:a16="http://schemas.microsoft.com/office/drawing/2014/main" id="{45529D62-1BA4-A761-017F-701A4266E289}"/>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F7B73C79-5CFE-B044-99E9-B25D3BDDA1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D4746830-2EB5-4AD8-66B9-C750F8BD76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FDD393C-122B-4240-92E4-3F80F3D23FE6}" type="slidenum">
              <a:rPr lang="en-US" altLang="en-US" smtClean="0">
                <a:solidFill>
                  <a:srgbClr val="000000"/>
                </a:solidFill>
              </a:rPr>
              <a:pPr>
                <a:spcBef>
                  <a:spcPct val="0"/>
                </a:spcBef>
              </a:pPr>
              <a:t>12</a:t>
            </a:fld>
            <a:endParaRPr lang="en-US" altLang="en-US">
              <a:solidFill>
                <a:srgbClr val="000000"/>
              </a:solidFill>
            </a:endParaRPr>
          </a:p>
        </p:txBody>
      </p:sp>
      <p:sp>
        <p:nvSpPr>
          <p:cNvPr id="125954" name="Rectangle 2">
            <a:extLst>
              <a:ext uri="{FF2B5EF4-FFF2-40B4-BE49-F238E27FC236}">
                <a16:creationId xmlns:a16="http://schemas.microsoft.com/office/drawing/2014/main" id="{7C33912B-3CC9-2546-6E19-422545D9910B}"/>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E82C9289-66D1-CA8F-457F-E9842B1C00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illuminated from the right</a:t>
            </a:r>
          </a:p>
          <a:p>
            <a:pPr eaLnBrk="1" hangingPunct="1"/>
            <a:r>
              <a:rPr lang="en-US" altLang="en-US">
                <a:latin typeface="Times New Roman" panose="02020603050405020304" pitchFamily="18" charset="0"/>
                <a:ea typeface="ＭＳ Ｐゴシック" panose="020B0600070205080204" pitchFamily="34" charset="-128"/>
              </a:rPr>
              <a:t>taken by Galileo, February 20, 1997</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7C4CDDCD-A504-A45D-48F3-CAE0934E59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B1772A0-B3CC-9243-AFD8-07237D04A4BA}" type="slidenum">
              <a:rPr lang="en-US" altLang="en-US" smtClean="0">
                <a:solidFill>
                  <a:srgbClr val="000000"/>
                </a:solidFill>
              </a:rPr>
              <a:pPr>
                <a:spcBef>
                  <a:spcPct val="0"/>
                </a:spcBef>
              </a:pPr>
              <a:t>13</a:t>
            </a:fld>
            <a:endParaRPr lang="en-US" altLang="en-US">
              <a:solidFill>
                <a:srgbClr val="000000"/>
              </a:solidFill>
            </a:endParaRPr>
          </a:p>
        </p:txBody>
      </p:sp>
      <p:sp>
        <p:nvSpPr>
          <p:cNvPr id="128002" name="Rectangle 2">
            <a:extLst>
              <a:ext uri="{FF2B5EF4-FFF2-40B4-BE49-F238E27FC236}">
                <a16:creationId xmlns:a16="http://schemas.microsoft.com/office/drawing/2014/main" id="{D48EB131-2ED2-9227-FD1E-81D19CD877B6}"/>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F2CAB145-1A4E-55FE-92BA-BA5BFA5F36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taken by Galileo, May 31, 1998</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D1035730-3BDF-E591-5586-9DAAB79245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8DB6763-0723-0744-9DCD-00FF742179C4}" type="slidenum">
              <a:rPr lang="en-US" altLang="en-US" smtClean="0">
                <a:solidFill>
                  <a:srgbClr val="000000"/>
                </a:solidFill>
              </a:rPr>
              <a:pPr>
                <a:spcBef>
                  <a:spcPct val="0"/>
                </a:spcBef>
              </a:pPr>
              <a:t>14</a:t>
            </a:fld>
            <a:endParaRPr lang="en-US" altLang="en-US">
              <a:solidFill>
                <a:srgbClr val="000000"/>
              </a:solidFill>
            </a:endParaRPr>
          </a:p>
        </p:txBody>
      </p:sp>
      <p:sp>
        <p:nvSpPr>
          <p:cNvPr id="130050" name="Rectangle 1026">
            <a:extLst>
              <a:ext uri="{FF2B5EF4-FFF2-40B4-BE49-F238E27FC236}">
                <a16:creationId xmlns:a16="http://schemas.microsoft.com/office/drawing/2014/main" id="{3288934A-4A67-4D10-2642-EDEC737AC015}"/>
              </a:ext>
            </a:extLst>
          </p:cNvPr>
          <p:cNvSpPr>
            <a:spLocks noGrp="1" noRot="1" noChangeAspect="1" noChangeArrowheads="1" noTextEdit="1"/>
          </p:cNvSpPr>
          <p:nvPr>
            <p:ph type="sldImg"/>
          </p:nvPr>
        </p:nvSpPr>
        <p:spPr>
          <a:ln/>
        </p:spPr>
      </p:sp>
      <p:sp>
        <p:nvSpPr>
          <p:cNvPr id="130051" name="Rectangle 1027">
            <a:extLst>
              <a:ext uri="{FF2B5EF4-FFF2-40B4-BE49-F238E27FC236}">
                <a16:creationId xmlns:a16="http://schemas.microsoft.com/office/drawing/2014/main" id="{1B48A4C7-F99F-CBA0-84A3-BFE691B300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A7E83B79-DD13-1369-DA61-7ACEBA8678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B579C6F-5A9D-3243-A084-73A809E13AA5}" type="slidenum">
              <a:rPr lang="en-US" altLang="en-US" smtClean="0">
                <a:solidFill>
                  <a:srgbClr val="000000"/>
                </a:solidFill>
              </a:rPr>
              <a:pPr>
                <a:spcBef>
                  <a:spcPct val="0"/>
                </a:spcBef>
              </a:pPr>
              <a:t>15</a:t>
            </a:fld>
            <a:endParaRPr lang="en-US" altLang="en-US">
              <a:solidFill>
                <a:srgbClr val="000000"/>
              </a:solidFill>
            </a:endParaRPr>
          </a:p>
        </p:txBody>
      </p:sp>
      <p:sp>
        <p:nvSpPr>
          <p:cNvPr id="132098" name="Rectangle 2">
            <a:extLst>
              <a:ext uri="{FF2B5EF4-FFF2-40B4-BE49-F238E27FC236}">
                <a16:creationId xmlns:a16="http://schemas.microsoft.com/office/drawing/2014/main" id="{D4E4E898-2247-4F0F-85C6-3CECC8D87D34}"/>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F4BE2DDC-D5DE-BA73-7D6B-6C924D086F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As Europa orbits Jupiter, the amplitude and orientation of its tidal bulge varies with an 85 hour period. Resulting diurnal tides due to Europa's orbital eccentricity may be a significant source of stress on Europa's ice shell. Global tidal stress models have been developed to explain the formation and global patterns of linear features on Europa [3,5,6,7,8]. To explain the formation of cycloidal features we use the Greenberg et al. [5] diurnal stress calculations. This model assumes a thin ice shell on top of a global ocean which experiences a ~30 meter change in tidal amplitude over 42.5 hours.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In addition to the diurnal stress model [5], three additional parameters are required to model cycloidal features: a) the amplitude of the stress field required to initiate cracking, b) the amplitude of the stress field where cracking halts, and c) the horizontal crack propagation velocity. The maximum diurnal tensile stress is ~1 bar, however, most regions are not stressed so much. Considering that cycloidal features have been observed at numerous locations on Europa, we assume that crack initiation begins at 0.7 bar, which would allow these features to form at many latitudes and longitudes. Once the crack begins to form we assume that less stress is required for it to continue to propagate. Crack propagation continues until the tensile stress drops below a minimum value (we assume 0.4 bars). Finally, if the horizontal crack propagation is slow, e.g. at a few km per hour, it follows the orientation of the rotating diurnal stress field. This velocity is also consistent with forming cusps spaced between 75-150 km. Variations in the parameters to initiate and stop cracking (~0.1 bar), and variations in the crack velocity need to be invoked to model observered cycloidal features at different orientations and locations.</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When the tensile stress reaches 0.7 bar, crack initiation begins in the direction perpendicular to the orientation of the tensile stress. Once the crack is initiated we follow its propagation perpendicular to the local tensile stress. The curvature and length of each arcuate segment depends on the propagation speed; values between 2-4 km/hour (a slow walk) give geometries similar to those observed on Europa. We recalculate the stress field for each new position on the surface. As long as the tensile stress perpendicular to the crack remains above 0.4 bar the crack continues to form (</a:t>
            </a:r>
            <a:r>
              <a:rPr lang="en-US" altLang="en-US">
                <a:latin typeface="Times New Roman" panose="02020603050405020304" pitchFamily="18" charset="0"/>
                <a:ea typeface="ＭＳ Ｐゴシック" panose="020B0600070205080204" pitchFamily="34" charset="-128"/>
                <a:hlinkClick r:id="rId3"/>
              </a:rPr>
              <a:t>Fig. 2</a:t>
            </a:r>
            <a:r>
              <a:rPr lang="en-US" altLang="en-US">
                <a:latin typeface="Times New Roman" panose="02020603050405020304" pitchFamily="18" charset="0"/>
                <a:ea typeface="ＭＳ Ｐゴシック" panose="020B0600070205080204" pitchFamily="34" charset="-128"/>
              </a:rPr>
              <a:t>). Eventually the stress drops below 0.4 bar, and the crack stops. Later crack propagation begins again once the tensile strength 0.7 bar is reached. Because a crack cannot propagate more than ~100 km per orbit, and because the diurnal stress field does not change dramatically over that distance, the next crack initiation begins approximately one orbital period after the initial propagation (</a:t>
            </a:r>
            <a:r>
              <a:rPr lang="en-US" altLang="en-US">
                <a:latin typeface="Times New Roman" panose="02020603050405020304" pitchFamily="18" charset="0"/>
                <a:ea typeface="ＭＳ Ｐゴシック" panose="020B0600070205080204" pitchFamily="34" charset="-128"/>
                <a:hlinkClick r:id="rId3"/>
              </a:rPr>
              <a:t>Fig. 2</a:t>
            </a:r>
            <a:r>
              <a:rPr lang="en-US" altLang="en-US">
                <a:latin typeface="Times New Roman" panose="02020603050405020304" pitchFamily="18" charset="0"/>
                <a:ea typeface="ＭＳ Ｐゴシック" panose="020B0600070205080204" pitchFamily="34" charset="-128"/>
              </a:rPr>
              <a:t>). This forms the characteristic cusp associated with cycloidal features because the azimuthal orientation of the tension when the crack starts up again is nearly perpendicular to the orientation of the tension when the crack stopped on the previous orbit. Cycloids are formed over the successive orbits until the crack reaches a zone in the stress field where the tension never reaches the failure criteria or a geologic unit unfavorable for the crack to cross.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776517DF-F6C8-1250-E8E0-2EB1ECD6F4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645CD87-415E-864E-91C1-771EAF4500BC}" type="slidenum">
              <a:rPr lang="en-US" altLang="en-US" smtClean="0">
                <a:solidFill>
                  <a:srgbClr val="000000"/>
                </a:solidFill>
              </a:rPr>
              <a:pPr>
                <a:spcBef>
                  <a:spcPct val="0"/>
                </a:spcBef>
              </a:pPr>
              <a:t>16</a:t>
            </a:fld>
            <a:endParaRPr lang="en-US" altLang="en-US">
              <a:solidFill>
                <a:srgbClr val="000000"/>
              </a:solidFill>
            </a:endParaRPr>
          </a:p>
        </p:txBody>
      </p:sp>
      <p:sp>
        <p:nvSpPr>
          <p:cNvPr id="134146" name="Rectangle 2">
            <a:extLst>
              <a:ext uri="{FF2B5EF4-FFF2-40B4-BE49-F238E27FC236}">
                <a16:creationId xmlns:a16="http://schemas.microsoft.com/office/drawing/2014/main" id="{407FA57B-08B6-1222-1FB4-E56EE60F46ED}"/>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5D81677D-268F-609D-E941-EDB5455EC9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Europa Clipper objectives:</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1. Ice shell and ocean: Confirm the existence, and characterize the nature, of water within or beneath the ice, and processes of surface-ice-ocean exchange.</a:t>
            </a:r>
          </a:p>
          <a:p>
            <a:r>
              <a:rPr lang="en-US" altLang="en-US">
                <a:latin typeface="Times New Roman" panose="02020603050405020304" pitchFamily="18" charset="0"/>
                <a:ea typeface="ＭＳ Ｐゴシック" panose="020B0600070205080204" pitchFamily="34" charset="-128"/>
              </a:rPr>
              <a:t>2. Composition: Distribution and chemistry of key compounds and the links to ocean composition.</a:t>
            </a:r>
          </a:p>
          <a:p>
            <a:r>
              <a:rPr lang="en-US" altLang="en-US">
                <a:latin typeface="Times New Roman" panose="02020603050405020304" pitchFamily="18" charset="0"/>
                <a:ea typeface="ＭＳ Ｐゴシック" panose="020B0600070205080204" pitchFamily="34" charset="-128"/>
              </a:rPr>
              <a:t>3. Geology: Characteristics and formation of surface features, including sites of recent or current activity.</a:t>
            </a:r>
          </a:p>
          <a:p>
            <a:r>
              <a:rPr lang="en-US" altLang="en-US">
                <a:latin typeface="Times New Roman" panose="02020603050405020304" pitchFamily="18" charset="0"/>
                <a:ea typeface="ＭＳ Ｐゴシック" panose="020B0600070205080204" pitchFamily="34" charset="-128"/>
              </a:rPr>
              <a:t>4. Landing site for lander.</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51202E39-FC21-D407-D8D4-8D579C6ADF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1B8F1CD-1094-814C-89E5-BDC8757B2FB4}" type="slidenum">
              <a:rPr lang="en-US" altLang="en-US" smtClean="0">
                <a:solidFill>
                  <a:srgbClr val="000000"/>
                </a:solidFill>
              </a:rPr>
              <a:pPr>
                <a:spcBef>
                  <a:spcPct val="0"/>
                </a:spcBef>
              </a:pPr>
              <a:t>17</a:t>
            </a:fld>
            <a:endParaRPr lang="en-US" altLang="en-US">
              <a:solidFill>
                <a:srgbClr val="000000"/>
              </a:solidFill>
            </a:endParaRPr>
          </a:p>
        </p:txBody>
      </p:sp>
      <p:sp>
        <p:nvSpPr>
          <p:cNvPr id="136194" name="Rectangle 2">
            <a:extLst>
              <a:ext uri="{FF2B5EF4-FFF2-40B4-BE49-F238E27FC236}">
                <a16:creationId xmlns:a16="http://schemas.microsoft.com/office/drawing/2014/main" id="{CD1797F6-FC7F-FAFC-CF16-C719889616F0}"/>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8FF1D2E5-04F0-3795-E7AC-85EF4E2123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thin ice leads to direct cracking … thick ice leads to more glacial flow and deeper tidal stresses in the ice</a:t>
            </a:r>
          </a:p>
          <a:p>
            <a:pPr eaLnBrk="1" hangingPunct="1"/>
            <a:r>
              <a:rPr lang="en-US" altLang="en-US">
                <a:latin typeface="Times New Roman" panose="02020603050405020304" pitchFamily="18" charset="0"/>
                <a:ea typeface="ＭＳ Ｐゴシック" panose="020B0600070205080204" pitchFamily="34" charset="-128"/>
              </a:rPr>
              <a:t>more geysers if thin ice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184EC266-B704-E552-E080-DDB81ABE4D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0CF9E3D-14BD-364D-92D7-2F9318137263}" type="slidenum">
              <a:rPr lang="en-US" altLang="en-US" smtClean="0">
                <a:solidFill>
                  <a:srgbClr val="000000"/>
                </a:solidFill>
              </a:rPr>
              <a:pPr>
                <a:spcBef>
                  <a:spcPct val="0"/>
                </a:spcBef>
              </a:pPr>
              <a:t>18</a:t>
            </a:fld>
            <a:endParaRPr lang="en-US" altLang="en-US">
              <a:solidFill>
                <a:srgbClr val="000000"/>
              </a:solidFill>
            </a:endParaRPr>
          </a:p>
        </p:txBody>
      </p:sp>
      <p:sp>
        <p:nvSpPr>
          <p:cNvPr id="138242" name="Rectangle 1026">
            <a:extLst>
              <a:ext uri="{FF2B5EF4-FFF2-40B4-BE49-F238E27FC236}">
                <a16:creationId xmlns:a16="http://schemas.microsoft.com/office/drawing/2014/main" id="{F43BDF32-C130-7910-4B48-BF21B441F711}"/>
              </a:ext>
            </a:extLst>
          </p:cNvPr>
          <p:cNvSpPr>
            <a:spLocks noGrp="1" noRot="1" noChangeAspect="1" noChangeArrowheads="1" noTextEdit="1"/>
          </p:cNvSpPr>
          <p:nvPr>
            <p:ph type="sldImg"/>
          </p:nvPr>
        </p:nvSpPr>
        <p:spPr>
          <a:ln/>
        </p:spPr>
      </p:sp>
      <p:sp>
        <p:nvSpPr>
          <p:cNvPr id="138243" name="Rectangle 1027">
            <a:extLst>
              <a:ext uri="{FF2B5EF4-FFF2-40B4-BE49-F238E27FC236}">
                <a16:creationId xmlns:a16="http://schemas.microsoft.com/office/drawing/2014/main" id="{6170E71F-6F20-FD61-AC05-B9371F680D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778954BE-19AA-7FA8-039C-9E21C759C9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221EE5A-745F-8741-BD00-606E194CA5F8}" type="slidenum">
              <a:rPr lang="en-US" altLang="en-US" smtClean="0">
                <a:solidFill>
                  <a:srgbClr val="000000"/>
                </a:solidFill>
              </a:rPr>
              <a:pPr>
                <a:spcBef>
                  <a:spcPct val="0"/>
                </a:spcBef>
              </a:pPr>
              <a:t>19</a:t>
            </a:fld>
            <a:endParaRPr lang="en-US" altLang="en-US">
              <a:solidFill>
                <a:srgbClr val="000000"/>
              </a:solidFill>
            </a:endParaRPr>
          </a:p>
        </p:txBody>
      </p:sp>
      <p:sp>
        <p:nvSpPr>
          <p:cNvPr id="140290" name="Rectangle 1026">
            <a:extLst>
              <a:ext uri="{FF2B5EF4-FFF2-40B4-BE49-F238E27FC236}">
                <a16:creationId xmlns:a16="http://schemas.microsoft.com/office/drawing/2014/main" id="{1C75918F-294F-9186-C025-AEC8DC095671}"/>
              </a:ext>
            </a:extLst>
          </p:cNvPr>
          <p:cNvSpPr>
            <a:spLocks noGrp="1" noRot="1" noChangeAspect="1" noChangeArrowheads="1" noTextEdit="1"/>
          </p:cNvSpPr>
          <p:nvPr>
            <p:ph type="sldImg"/>
          </p:nvPr>
        </p:nvSpPr>
        <p:spPr>
          <a:ln/>
        </p:spPr>
      </p:sp>
      <p:sp>
        <p:nvSpPr>
          <p:cNvPr id="140291" name="Rectangle 1027">
            <a:extLst>
              <a:ext uri="{FF2B5EF4-FFF2-40B4-BE49-F238E27FC236}">
                <a16:creationId xmlns:a16="http://schemas.microsoft.com/office/drawing/2014/main" id="{238A1A61-5F54-F24E-F329-EF8E93ED2E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6E3F2755-A39B-358D-40F4-A7146300AE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E55BB-D36D-6140-9EF4-5D69F67911F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22" name="Rectangle 1026">
            <a:extLst>
              <a:ext uri="{FF2B5EF4-FFF2-40B4-BE49-F238E27FC236}">
                <a16:creationId xmlns:a16="http://schemas.microsoft.com/office/drawing/2014/main" id="{CF076796-723A-FA57-BDC7-469D4D9EF8D4}"/>
              </a:ext>
            </a:extLst>
          </p:cNvPr>
          <p:cNvSpPr>
            <a:spLocks noGrp="1" noRot="1" noChangeAspect="1" noChangeArrowheads="1" noTextEdit="1"/>
          </p:cNvSpPr>
          <p:nvPr>
            <p:ph type="sldImg"/>
          </p:nvPr>
        </p:nvSpPr>
        <p:spPr>
          <a:ln/>
        </p:spPr>
      </p:sp>
      <p:sp>
        <p:nvSpPr>
          <p:cNvPr id="107523" name="Rectangle 1027">
            <a:extLst>
              <a:ext uri="{FF2B5EF4-FFF2-40B4-BE49-F238E27FC236}">
                <a16:creationId xmlns:a16="http://schemas.microsoft.com/office/drawing/2014/main" id="{DAC58D5D-33A9-4E38-88DF-CF99443F62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MARS: morning sun vaporizes water that condensed in the shadows the previous night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82E86263-6F37-A601-A60A-7CDA307024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C519FD7-602E-E041-966C-0885CC779081}" type="slidenum">
              <a:rPr lang="en-US" altLang="en-US" smtClean="0"/>
              <a:pPr>
                <a:spcBef>
                  <a:spcPct val="0"/>
                </a:spcBef>
              </a:pPr>
              <a:t>20</a:t>
            </a:fld>
            <a:endParaRPr lang="en-US" altLang="en-US"/>
          </a:p>
        </p:txBody>
      </p:sp>
      <p:sp>
        <p:nvSpPr>
          <p:cNvPr id="142338" name="Rectangle 2">
            <a:extLst>
              <a:ext uri="{FF2B5EF4-FFF2-40B4-BE49-F238E27FC236}">
                <a16:creationId xmlns:a16="http://schemas.microsoft.com/office/drawing/2014/main" id="{99CD7768-81AB-3A57-28E9-558CB283DE3F}"/>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467FB05E-D704-45D6-06D4-DD8AD35C5B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5A6508F4-E77B-513D-A393-660E4DFD77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AFD009F-884B-354D-BC8E-D2C9DAF11AA1}" type="slidenum">
              <a:rPr lang="en-US" altLang="en-US" smtClean="0"/>
              <a:pPr>
                <a:spcBef>
                  <a:spcPct val="0"/>
                </a:spcBef>
              </a:pPr>
              <a:t>21</a:t>
            </a:fld>
            <a:endParaRPr lang="en-US" altLang="en-US"/>
          </a:p>
        </p:txBody>
      </p:sp>
      <p:sp>
        <p:nvSpPr>
          <p:cNvPr id="144386" name="Rectangle 2">
            <a:extLst>
              <a:ext uri="{FF2B5EF4-FFF2-40B4-BE49-F238E27FC236}">
                <a16:creationId xmlns:a16="http://schemas.microsoft.com/office/drawing/2014/main" id="{C659CDAC-4E87-AD4D-E662-93BA8A93CCE4}"/>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E8731B49-CDCA-1406-28D0-120F766BC3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EF936A0D-B3D4-6097-4FE6-E2B947654D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6BA8F2E-D59C-3244-AC39-EB7752C23A0D}" type="slidenum">
              <a:rPr lang="en-US" altLang="en-US" smtClean="0"/>
              <a:pPr>
                <a:spcBef>
                  <a:spcPct val="0"/>
                </a:spcBef>
              </a:pPr>
              <a:t>22</a:t>
            </a:fld>
            <a:endParaRPr lang="en-US" altLang="en-US"/>
          </a:p>
        </p:txBody>
      </p:sp>
      <p:sp>
        <p:nvSpPr>
          <p:cNvPr id="146434" name="Rectangle 2">
            <a:extLst>
              <a:ext uri="{FF2B5EF4-FFF2-40B4-BE49-F238E27FC236}">
                <a16:creationId xmlns:a16="http://schemas.microsoft.com/office/drawing/2014/main" id="{FF15FC53-0BF1-A9F6-4413-37C722FFE981}"/>
              </a:ext>
            </a:extLst>
          </p:cNvPr>
          <p:cNvSpPr>
            <a:spLocks noGrp="1" noRot="1" noChangeAspect="1" noChangeArrowheads="1" noTextEdit="1"/>
          </p:cNvSpPr>
          <p:nvPr>
            <p:ph type="sldImg"/>
          </p:nvPr>
        </p:nvSpPr>
        <p:spPr>
          <a:ln/>
        </p:spPr>
      </p:sp>
      <p:sp>
        <p:nvSpPr>
          <p:cNvPr id="146435" name="Rectangle 3">
            <a:extLst>
              <a:ext uri="{FF2B5EF4-FFF2-40B4-BE49-F238E27FC236}">
                <a16:creationId xmlns:a16="http://schemas.microsoft.com/office/drawing/2014/main" id="{256649C5-65EA-01E5-F067-A67353DE7C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Enceladus owes its geysers not only to the tides of Saturn but also to a resonance with Dione, a moon that lies beyond it. Saturn's strong tides ought to make Enceladus's orbit a perfect circle, but Enceladus revolves around Saturn twice in the same time Dione does once, so Dione's periodic gravitational tugs keep the path of Enceladus slightly elliptical. </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The water geysers of Enceladus spew the most material when the small moon ventures farthest from Saturn. The geysers' strength depends on Saturn's tide --- the tiger stripes are all oriented in one direction, and according to the models, in part because of the particular orientation of the tiger stripes, the cracks are pulled open when Enceladus is furthest from the planet and slammed shut when it's closest to the planet.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0F12E4C8-37C4-AB97-1505-90BDE61DA7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6A27FF3-33ED-DD46-B259-9492C74905CD}" type="slidenum">
              <a:rPr lang="en-US" altLang="en-US" smtClean="0">
                <a:solidFill>
                  <a:srgbClr val="000000"/>
                </a:solidFill>
              </a:rPr>
              <a:pPr>
                <a:spcBef>
                  <a:spcPct val="0"/>
                </a:spcBef>
              </a:pPr>
              <a:t>23</a:t>
            </a:fld>
            <a:endParaRPr lang="en-US" altLang="en-US">
              <a:solidFill>
                <a:srgbClr val="000000"/>
              </a:solidFill>
            </a:endParaRPr>
          </a:p>
        </p:txBody>
      </p:sp>
      <p:sp>
        <p:nvSpPr>
          <p:cNvPr id="148482" name="Rectangle 2">
            <a:extLst>
              <a:ext uri="{FF2B5EF4-FFF2-40B4-BE49-F238E27FC236}">
                <a16:creationId xmlns:a16="http://schemas.microsoft.com/office/drawing/2014/main" id="{06630E03-96A6-A8BB-EF02-EF1EFDE9D449}"/>
              </a:ext>
            </a:extLst>
          </p:cNvPr>
          <p:cNvSpPr>
            <a:spLocks noGrp="1" noRot="1" noChangeAspect="1" noChangeArrowheads="1" noTextEdit="1"/>
          </p:cNvSpPr>
          <p:nvPr>
            <p:ph type="sldImg"/>
          </p:nvPr>
        </p:nvSpPr>
        <p:spPr>
          <a:ln/>
        </p:spPr>
      </p:sp>
      <p:sp>
        <p:nvSpPr>
          <p:cNvPr id="148483" name="Rectangle 3">
            <a:extLst>
              <a:ext uri="{FF2B5EF4-FFF2-40B4-BE49-F238E27FC236}">
                <a16:creationId xmlns:a16="http://schemas.microsoft.com/office/drawing/2014/main" id="{937EA0C0-DA3B-4EC8-688F-AE11ADFB16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Enceladus-Dione resonance causes elliptical orbits</a:t>
            </a:r>
          </a:p>
          <a:p>
            <a:pPr eaLnBrk="1" hangingPunct="1"/>
            <a:r>
              <a:rPr lang="en-US" altLang="en-US">
                <a:latin typeface="Times New Roman" panose="02020603050405020304" pitchFamily="18" charset="0"/>
                <a:ea typeface="ＭＳ Ｐゴシック" panose="020B0600070205080204" pitchFamily="34" charset="-128"/>
              </a:rPr>
              <a:t>Tethys is circular orbit, not in resonance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08C03480-6B46-CE37-9EE1-26F0230CD1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8E2444E-65E0-164C-B83A-4472AE306849}" type="slidenum">
              <a:rPr lang="en-US" altLang="en-US" smtClean="0"/>
              <a:pPr>
                <a:spcBef>
                  <a:spcPct val="0"/>
                </a:spcBef>
              </a:pPr>
              <a:t>24</a:t>
            </a:fld>
            <a:endParaRPr lang="en-US" altLang="en-US"/>
          </a:p>
        </p:txBody>
      </p:sp>
      <p:sp>
        <p:nvSpPr>
          <p:cNvPr id="150530" name="Rectangle 2">
            <a:extLst>
              <a:ext uri="{FF2B5EF4-FFF2-40B4-BE49-F238E27FC236}">
                <a16:creationId xmlns:a16="http://schemas.microsoft.com/office/drawing/2014/main" id="{F2D5982E-29F3-CA83-58B6-5C2DFD7990A5}"/>
              </a:ext>
            </a:extLst>
          </p:cNvPr>
          <p:cNvSpPr>
            <a:spLocks noGrp="1" noRot="1" noChangeAspect="1" noChangeArrowheads="1" noTextEdit="1"/>
          </p:cNvSpPr>
          <p:nvPr>
            <p:ph type="sldImg"/>
          </p:nvPr>
        </p:nvSpPr>
        <p:spPr>
          <a:ln/>
        </p:spPr>
      </p:sp>
      <p:sp>
        <p:nvSpPr>
          <p:cNvPr id="150531" name="Rectangle 3">
            <a:extLst>
              <a:ext uri="{FF2B5EF4-FFF2-40B4-BE49-F238E27FC236}">
                <a16:creationId xmlns:a16="http://schemas.microsoft.com/office/drawing/2014/main" id="{8725474E-D8D8-C52B-2CD6-A9DF156B9D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resolution better than 1 km/pixel</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3EA8D9B9-C462-01CF-1B13-743340F21C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8C10EEA-384B-A54C-B9E8-EAEDD788099C}" type="slidenum">
              <a:rPr lang="en-US" altLang="en-US" smtClean="0"/>
              <a:pPr>
                <a:spcBef>
                  <a:spcPct val="0"/>
                </a:spcBef>
              </a:pPr>
              <a:t>25</a:t>
            </a:fld>
            <a:endParaRPr lang="en-US" altLang="en-US"/>
          </a:p>
        </p:txBody>
      </p:sp>
      <p:sp>
        <p:nvSpPr>
          <p:cNvPr id="152578" name="Rectangle 2">
            <a:extLst>
              <a:ext uri="{FF2B5EF4-FFF2-40B4-BE49-F238E27FC236}">
                <a16:creationId xmlns:a16="http://schemas.microsoft.com/office/drawing/2014/main" id="{B6334950-F909-B6B5-D6DA-F1A8A9829D7F}"/>
              </a:ext>
            </a:extLst>
          </p:cNvPr>
          <p:cNvSpPr>
            <a:spLocks noGrp="1" noRot="1" noChangeAspect="1" noChangeArrowheads="1" noTextEdit="1"/>
          </p:cNvSpPr>
          <p:nvPr>
            <p:ph type="sldImg"/>
          </p:nvPr>
        </p:nvSpPr>
        <p:spPr>
          <a:ln/>
        </p:spPr>
      </p:sp>
      <p:sp>
        <p:nvSpPr>
          <p:cNvPr id="152579" name="Rectangle 3">
            <a:extLst>
              <a:ext uri="{FF2B5EF4-FFF2-40B4-BE49-F238E27FC236}">
                <a16:creationId xmlns:a16="http://schemas.microsoft.com/office/drawing/2014/main" id="{17DC0222-CACE-02AE-CD3E-9742B4CFA7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sulcus --- as in a groove in the brain</a:t>
            </a:r>
          </a:p>
          <a:p>
            <a:pPr eaLnBrk="1" hangingPunct="1"/>
            <a:r>
              <a:rPr lang="en-US" altLang="en-US">
                <a:latin typeface="Times New Roman" panose="02020603050405020304" pitchFamily="18" charset="0"/>
                <a:ea typeface="ＭＳ Ｐゴシック" panose="020B0600070205080204" pitchFamily="34" charset="-128"/>
              </a:rPr>
              <a:t>Baghdad runs nearly through south pole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EF3E0713-B32B-9A8B-1E33-5F2868ACE0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EF87CE5-1751-DE41-B4A7-4A104A01BB43}" type="slidenum">
              <a:rPr lang="en-US" altLang="en-US" smtClean="0"/>
              <a:pPr>
                <a:spcBef>
                  <a:spcPct val="0"/>
                </a:spcBef>
              </a:pPr>
              <a:t>26</a:t>
            </a:fld>
            <a:endParaRPr lang="en-US" altLang="en-US"/>
          </a:p>
        </p:txBody>
      </p:sp>
      <p:sp>
        <p:nvSpPr>
          <p:cNvPr id="154626" name="Rectangle 2">
            <a:extLst>
              <a:ext uri="{FF2B5EF4-FFF2-40B4-BE49-F238E27FC236}">
                <a16:creationId xmlns:a16="http://schemas.microsoft.com/office/drawing/2014/main" id="{AA4AB627-1055-5A9D-CFDE-B5EC1A61339F}"/>
              </a:ext>
            </a:extLst>
          </p:cNvPr>
          <p:cNvSpPr>
            <a:spLocks noGrp="1" noRot="1" noChangeAspect="1" noChangeArrowheads="1" noTextEdit="1"/>
          </p:cNvSpPr>
          <p:nvPr>
            <p:ph type="sldImg"/>
          </p:nvPr>
        </p:nvSpPr>
        <p:spPr>
          <a:ln/>
        </p:spPr>
      </p:sp>
      <p:sp>
        <p:nvSpPr>
          <p:cNvPr id="154627" name="Rectangle 3">
            <a:extLst>
              <a:ext uri="{FF2B5EF4-FFF2-40B4-BE49-F238E27FC236}">
                <a16:creationId xmlns:a16="http://schemas.microsoft.com/office/drawing/2014/main" id="{0C6A9D8B-A7F6-66AD-66D3-7A63FD2EDB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Cairo Sulcus is trench near bottom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FA6C89B2-CB62-B350-2DD2-1168272C0E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B104288-9E2C-B14F-A426-7D054739C3C3}" type="slidenum">
              <a:rPr lang="en-US" altLang="en-US" smtClean="0"/>
              <a:pPr>
                <a:spcBef>
                  <a:spcPct val="0"/>
                </a:spcBef>
              </a:pPr>
              <a:t>27</a:t>
            </a:fld>
            <a:endParaRPr lang="en-US" altLang="en-US"/>
          </a:p>
        </p:txBody>
      </p:sp>
      <p:sp>
        <p:nvSpPr>
          <p:cNvPr id="156674" name="Rectangle 1026">
            <a:extLst>
              <a:ext uri="{FF2B5EF4-FFF2-40B4-BE49-F238E27FC236}">
                <a16:creationId xmlns:a16="http://schemas.microsoft.com/office/drawing/2014/main" id="{8705261B-DC4D-3C76-ECB3-254A2A762C09}"/>
              </a:ext>
            </a:extLst>
          </p:cNvPr>
          <p:cNvSpPr>
            <a:spLocks noGrp="1" noRot="1" noChangeAspect="1" noChangeArrowheads="1" noTextEdit="1"/>
          </p:cNvSpPr>
          <p:nvPr>
            <p:ph type="sldImg"/>
          </p:nvPr>
        </p:nvSpPr>
        <p:spPr>
          <a:ln/>
        </p:spPr>
      </p:sp>
      <p:sp>
        <p:nvSpPr>
          <p:cNvPr id="156675" name="Rectangle 1027">
            <a:extLst>
              <a:ext uri="{FF2B5EF4-FFF2-40B4-BE49-F238E27FC236}">
                <a16:creationId xmlns:a16="http://schemas.microsoft.com/office/drawing/2014/main" id="{0FDCC2AD-CC60-B864-D208-6C6413C2A7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1D4985E8-2831-2EF7-74E2-C3973107BB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18AC541-0BED-FC48-BF04-3DD729B06258}" type="slidenum">
              <a:rPr lang="en-US" altLang="en-US" smtClean="0"/>
              <a:pPr>
                <a:spcBef>
                  <a:spcPct val="0"/>
                </a:spcBef>
              </a:pPr>
              <a:t>28</a:t>
            </a:fld>
            <a:endParaRPr lang="en-US" altLang="en-US"/>
          </a:p>
        </p:txBody>
      </p:sp>
      <p:sp>
        <p:nvSpPr>
          <p:cNvPr id="158722" name="Rectangle 2">
            <a:extLst>
              <a:ext uri="{FF2B5EF4-FFF2-40B4-BE49-F238E27FC236}">
                <a16:creationId xmlns:a16="http://schemas.microsoft.com/office/drawing/2014/main" id="{95E3A9DA-1E84-298D-63B4-863559C5DDE4}"/>
              </a:ext>
            </a:extLst>
          </p:cNvPr>
          <p:cNvSpPr>
            <a:spLocks noGrp="1" noRot="1" noChangeAspect="1" noChangeArrowheads="1" noTextEdit="1"/>
          </p:cNvSpPr>
          <p:nvPr>
            <p:ph type="sldImg"/>
          </p:nvPr>
        </p:nvSpPr>
        <p:spPr>
          <a:ln/>
        </p:spPr>
      </p:sp>
      <p:sp>
        <p:nvSpPr>
          <p:cNvPr id="158723" name="Rectangle 3">
            <a:extLst>
              <a:ext uri="{FF2B5EF4-FFF2-40B4-BE49-F238E27FC236}">
                <a16:creationId xmlns:a16="http://schemas.microsoft.com/office/drawing/2014/main" id="{C3F3BA83-D676-E369-31F6-16C831C3E5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composite infrared spectrometer on 12 MAR 2008 at lambda 12-16 microns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85754201-1BAC-405E-0A5C-E279509682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94342FC-8C53-A34B-9421-93ED245A218F}" type="slidenum">
              <a:rPr lang="en-US" altLang="en-US" smtClean="0"/>
              <a:pPr>
                <a:spcBef>
                  <a:spcPct val="0"/>
                </a:spcBef>
              </a:pPr>
              <a:t>29</a:t>
            </a:fld>
            <a:endParaRPr lang="en-US" altLang="en-US"/>
          </a:p>
        </p:txBody>
      </p:sp>
      <p:sp>
        <p:nvSpPr>
          <p:cNvPr id="160770" name="Rectangle 2">
            <a:extLst>
              <a:ext uri="{FF2B5EF4-FFF2-40B4-BE49-F238E27FC236}">
                <a16:creationId xmlns:a16="http://schemas.microsoft.com/office/drawing/2014/main" id="{5B17F71E-3B0A-3C33-0CF0-D36797569728}"/>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BF00DE94-62E7-6397-952E-FA0689F9C8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CED3609D-EF08-FFA8-09F3-005906057A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485F7C4-DE1D-5341-A1AB-63AE8237AF94}" type="slidenum">
              <a:rPr lang="en-US" altLang="en-US" smtClean="0"/>
              <a:pPr>
                <a:spcBef>
                  <a:spcPct val="0"/>
                </a:spcBef>
              </a:pPr>
              <a:t>3</a:t>
            </a:fld>
            <a:endParaRPr lang="en-US" altLang="en-US"/>
          </a:p>
        </p:txBody>
      </p:sp>
      <p:sp>
        <p:nvSpPr>
          <p:cNvPr id="107522" name="Rectangle 2">
            <a:extLst>
              <a:ext uri="{FF2B5EF4-FFF2-40B4-BE49-F238E27FC236}">
                <a16:creationId xmlns:a16="http://schemas.microsoft.com/office/drawing/2014/main" id="{E2F2F7D9-E3B9-E660-6BC8-48F3D9195D32}"/>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A1C56FAA-564F-9235-1E98-4F5FF6F18D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41F70884-09EF-2C1A-FE53-B054EB1585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F0D13E2-5BD0-2549-A22E-327422145EA9}" type="slidenum">
              <a:rPr lang="en-US" altLang="en-US" smtClean="0"/>
              <a:pPr>
                <a:spcBef>
                  <a:spcPct val="0"/>
                </a:spcBef>
              </a:pPr>
              <a:t>30</a:t>
            </a:fld>
            <a:endParaRPr lang="en-US" altLang="en-US"/>
          </a:p>
        </p:txBody>
      </p:sp>
      <p:sp>
        <p:nvSpPr>
          <p:cNvPr id="162818" name="Rectangle 2">
            <a:extLst>
              <a:ext uri="{FF2B5EF4-FFF2-40B4-BE49-F238E27FC236}">
                <a16:creationId xmlns:a16="http://schemas.microsoft.com/office/drawing/2014/main" id="{FE199397-81E8-9098-EE21-50C910DAF062}"/>
              </a:ext>
            </a:extLst>
          </p:cNvPr>
          <p:cNvSpPr>
            <a:spLocks noGrp="1" noRot="1" noChangeAspect="1" noChangeArrowheads="1" noTextEdit="1"/>
          </p:cNvSpPr>
          <p:nvPr>
            <p:ph type="sldImg"/>
          </p:nvPr>
        </p:nvSpPr>
        <p:spPr>
          <a:ln/>
        </p:spPr>
      </p:sp>
      <p:sp>
        <p:nvSpPr>
          <p:cNvPr id="162819" name="Rectangle 3">
            <a:extLst>
              <a:ext uri="{FF2B5EF4-FFF2-40B4-BE49-F238E27FC236}">
                <a16:creationId xmlns:a16="http://schemas.microsoft.com/office/drawing/2014/main" id="{832C0C0D-5B1F-2767-43D0-3D7D3136C3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Enceladus:Tethys orbital periods 1.370:1.888 … not really resonant</a:t>
            </a:r>
          </a:p>
          <a:p>
            <a:pPr eaLnBrk="1" hangingPunct="1"/>
            <a:r>
              <a:rPr lang="en-US" altLang="en-US">
                <a:latin typeface="Times New Roman" panose="02020603050405020304" pitchFamily="18" charset="0"/>
                <a:ea typeface="ＭＳ Ｐゴシック" panose="020B0600070205080204" pitchFamily="34" charset="-128"/>
              </a:rPr>
              <a:t>Enceladus:Dione orbital periods 1.370:2.737 … 1:1.9978</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46C91806-E996-8198-050F-7F5D012D3F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37FC3F3-6F3D-3E46-BF81-3DBAE64D483F}" type="slidenum">
              <a:rPr lang="en-US" altLang="en-US" smtClean="0"/>
              <a:pPr>
                <a:spcBef>
                  <a:spcPct val="0"/>
                </a:spcBef>
              </a:pPr>
              <a:t>31</a:t>
            </a:fld>
            <a:endParaRPr lang="en-US" altLang="en-US"/>
          </a:p>
        </p:txBody>
      </p:sp>
      <p:sp>
        <p:nvSpPr>
          <p:cNvPr id="164866" name="Rectangle 2">
            <a:extLst>
              <a:ext uri="{FF2B5EF4-FFF2-40B4-BE49-F238E27FC236}">
                <a16:creationId xmlns:a16="http://schemas.microsoft.com/office/drawing/2014/main" id="{DF5F0820-0B05-4492-8447-01B107471A99}"/>
              </a:ext>
            </a:extLst>
          </p:cNvPr>
          <p:cNvSpPr>
            <a:spLocks noGrp="1" noRot="1" noChangeAspect="1" noChangeArrowheads="1" noTextEdit="1"/>
          </p:cNvSpPr>
          <p:nvPr>
            <p:ph type="sldImg"/>
          </p:nvPr>
        </p:nvSpPr>
        <p:spPr>
          <a:ln/>
        </p:spPr>
      </p:sp>
      <p:sp>
        <p:nvSpPr>
          <p:cNvPr id="164867" name="Rectangle 3">
            <a:extLst>
              <a:ext uri="{FF2B5EF4-FFF2-40B4-BE49-F238E27FC236}">
                <a16:creationId xmlns:a16="http://schemas.microsoft.com/office/drawing/2014/main" id="{25705DE0-056F-8C22-645B-F5CDECF291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mass spectrum by Cassini</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Ion and Neutral Mass Spectrometer on 12 MAR 2008</a:t>
            </a:r>
          </a:p>
          <a:p>
            <a:pPr eaLnBrk="1" hangingPunct="1"/>
            <a:r>
              <a:rPr lang="en-US" altLang="en-US">
                <a:latin typeface="Times New Roman" panose="02020603050405020304" pitchFamily="18" charset="0"/>
                <a:ea typeface="ＭＳ Ｐゴシック" panose="020B0600070205080204" pitchFamily="34" charset="-128"/>
              </a:rPr>
              <a:t>Daltons ~ sum of protons and neutrons</a:t>
            </a:r>
          </a:p>
          <a:p>
            <a:pPr eaLnBrk="1" hangingPunct="1"/>
            <a:r>
              <a:rPr lang="en-US" altLang="en-US">
                <a:latin typeface="Times New Roman" panose="02020603050405020304" pitchFamily="18" charset="0"/>
                <a:ea typeface="ＭＳ Ｐゴシック" panose="020B0600070205080204" pitchFamily="34" charset="-128"/>
              </a:rPr>
              <a:t>chemistry is comet-like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DBE996B7-547D-9352-C187-6861D0B20E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D91827-484B-EA4F-938D-33FAC40F831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594" name="Rectangle 2">
            <a:extLst>
              <a:ext uri="{FF2B5EF4-FFF2-40B4-BE49-F238E27FC236}">
                <a16:creationId xmlns:a16="http://schemas.microsoft.com/office/drawing/2014/main" id="{65E27D3D-C640-B4E8-BE32-3FB4030EBDDE}"/>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1CD3FC2A-34E2-83A4-37E7-1B01EBD17D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A82C1AAB-01E0-80FD-24C1-CB559A9603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15CBBA-4A1B-6848-8D01-7AC88894B81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2642" name="Rectangle 2">
            <a:extLst>
              <a:ext uri="{FF2B5EF4-FFF2-40B4-BE49-F238E27FC236}">
                <a16:creationId xmlns:a16="http://schemas.microsoft.com/office/drawing/2014/main" id="{D7741B42-5CCB-BF8B-9288-466F3CC707BF}"/>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6B4DBDE1-80A1-483B-19A1-1B949312B2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817CDD8E-4492-09CB-5EAE-F71EBCA0F6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1F86F6-A7B5-054A-805C-7E2E39DC790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690" name="Rectangle 2">
            <a:extLst>
              <a:ext uri="{FF2B5EF4-FFF2-40B4-BE49-F238E27FC236}">
                <a16:creationId xmlns:a16="http://schemas.microsoft.com/office/drawing/2014/main" id="{21C674F5-C130-4646-4DD2-E5F1D8DBD7DE}"/>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F2AC1E62-F2E2-ADD0-81B6-E39B8F1B48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1F93F941-58FA-FCEA-788A-EBDC80F25F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ABE3BB-143E-574F-B6C7-299939C0B89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6738" name="Rectangle 2">
            <a:extLst>
              <a:ext uri="{FF2B5EF4-FFF2-40B4-BE49-F238E27FC236}">
                <a16:creationId xmlns:a16="http://schemas.microsoft.com/office/drawing/2014/main" id="{7C7B0E6B-863A-CEC9-95C2-4B5FDA5B8AE4}"/>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E40DCDCF-9E4E-9D63-B47F-367EB47959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442A880B-C31C-87B8-DA3D-D61B15D309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86A7C6-A227-3F4C-A5A8-2C577C6DA55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8786" name="Rectangle 2">
            <a:extLst>
              <a:ext uri="{FF2B5EF4-FFF2-40B4-BE49-F238E27FC236}">
                <a16:creationId xmlns:a16="http://schemas.microsoft.com/office/drawing/2014/main" id="{90B5D450-3AAC-6CDE-DFA2-B1081788D386}"/>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2AB3F19B-2911-35E3-B516-6D1C607AD9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937155F0-245F-685C-B2A9-00ECE7D9C4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5E793D-23C4-604E-B406-D711A3DED8F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0834" name="Rectangle 2">
            <a:extLst>
              <a:ext uri="{FF2B5EF4-FFF2-40B4-BE49-F238E27FC236}">
                <a16:creationId xmlns:a16="http://schemas.microsoft.com/office/drawing/2014/main" id="{B2F80BFE-7951-C8EB-4F55-E20A0942EBC5}"/>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2892F2F5-75A2-1D67-2440-B2E4DB9798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C6B96C71-F5E4-39C1-5000-4D17AA0A29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1026E8-CD98-EE40-A717-28834F68DCE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2882" name="Rectangle 2">
            <a:extLst>
              <a:ext uri="{FF2B5EF4-FFF2-40B4-BE49-F238E27FC236}">
                <a16:creationId xmlns:a16="http://schemas.microsoft.com/office/drawing/2014/main" id="{42E76B26-6520-D4A6-BD11-FFDF8077C50F}"/>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76A04CE8-72B5-6372-341B-C226C68346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5B02F6C4-5512-1FE7-6863-E6D00C2262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E413CB-5211-8441-8DAE-416B24E3E14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4930" name="Rectangle 2">
            <a:extLst>
              <a:ext uri="{FF2B5EF4-FFF2-40B4-BE49-F238E27FC236}">
                <a16:creationId xmlns:a16="http://schemas.microsoft.com/office/drawing/2014/main" id="{E8C7F7CB-B945-6D61-CDBB-EBDCD123EB71}"/>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895127BE-F92A-37C6-B717-C3784D9F34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401E75F5-213C-D591-3125-2474CE1A9D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FBE4CC-FEF6-6A48-A13C-ACE57486CC8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5650" name="Rectangle 2">
            <a:extLst>
              <a:ext uri="{FF2B5EF4-FFF2-40B4-BE49-F238E27FC236}">
                <a16:creationId xmlns:a16="http://schemas.microsoft.com/office/drawing/2014/main" id="{13BDDF22-1C7E-F774-F0B1-DC66E9780961}"/>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29694795-ACE9-3621-65A5-CBA2230318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7725B9BE-A656-500D-FE36-E61463B4C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AF3947-78EE-7E45-B880-3F8B679258C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6978" name="Rectangle 2">
            <a:extLst>
              <a:ext uri="{FF2B5EF4-FFF2-40B4-BE49-F238E27FC236}">
                <a16:creationId xmlns:a16="http://schemas.microsoft.com/office/drawing/2014/main" id="{9442960F-A351-F134-1DDC-270495CAAA17}"/>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F0839691-F80F-4791-889F-A9A56F86E9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CA9AC3D3-3BEA-23AF-7EBF-CF5497F443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6E54AB-2462-034A-B06C-1B8A0E3F5E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9026" name="Rectangle 2">
            <a:extLst>
              <a:ext uri="{FF2B5EF4-FFF2-40B4-BE49-F238E27FC236}">
                <a16:creationId xmlns:a16="http://schemas.microsoft.com/office/drawing/2014/main" id="{12918DA7-CD3E-D5A2-8168-5C4D92AAF37A}"/>
              </a:ext>
            </a:extLst>
          </p:cNvPr>
          <p:cNvSpPr>
            <a:spLocks noGrp="1" noRot="1" noChangeAspect="1" noChangeArrowheads="1" noTextEdit="1"/>
          </p:cNvSpPr>
          <p:nvPr>
            <p:ph type="sldImg"/>
          </p:nvPr>
        </p:nvSpPr>
        <p:spPr>
          <a:solidFill>
            <a:srgbClr val="FFFFFF"/>
          </a:solidFill>
          <a:ln/>
        </p:spPr>
      </p:sp>
      <p:sp>
        <p:nvSpPr>
          <p:cNvPr id="129027" name="Rectangle 3">
            <a:extLst>
              <a:ext uri="{FF2B5EF4-FFF2-40B4-BE49-F238E27FC236}">
                <a16:creationId xmlns:a16="http://schemas.microsoft.com/office/drawing/2014/main" id="{3211C145-B862-308D-BA6A-2A8C674630A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8615180F-58CE-1E78-850F-4F03F45899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A56B6D-1C42-2D42-9415-FC057863102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1074" name="Rectangle 2">
            <a:extLst>
              <a:ext uri="{FF2B5EF4-FFF2-40B4-BE49-F238E27FC236}">
                <a16:creationId xmlns:a16="http://schemas.microsoft.com/office/drawing/2014/main" id="{9212CB4B-6CD5-9240-4CC7-6D59F67CEB02}"/>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E7674F9C-5CD7-D9A3-08AA-500310DF31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active riverbeds with CH4, or dry arroyos?  unknown</a:t>
            </a:r>
          </a:p>
          <a:p>
            <a:r>
              <a:rPr lang="en-US" altLang="en-US">
                <a:latin typeface="Times New Roman" panose="02020603050405020304" pitchFamily="18" charset="0"/>
                <a:ea typeface="ＭＳ Ｐゴシック" panose="020B0600070205080204" pitchFamily="34" charset="-128"/>
              </a:rPr>
              <a:t>resolution ~ 1 km</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AA242C40-E38F-E268-0A84-A3636C9E1B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4EEAA9-CBF2-E24D-A974-1FF4A71690A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3122" name="Rectangle 2">
            <a:extLst>
              <a:ext uri="{FF2B5EF4-FFF2-40B4-BE49-F238E27FC236}">
                <a16:creationId xmlns:a16="http://schemas.microsoft.com/office/drawing/2014/main" id="{7575EDDB-8F59-33AB-7480-561C837E8995}"/>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AFEB90D6-170D-BB8B-4D56-C7BBBA8F41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active riverbeds with CH4, or dry arroyos?  unknown</a:t>
            </a:r>
          </a:p>
          <a:p>
            <a:r>
              <a:rPr lang="en-US" altLang="en-US">
                <a:latin typeface="Times New Roman" panose="02020603050405020304" pitchFamily="18" charset="0"/>
                <a:ea typeface="ＭＳ Ｐゴシック" panose="020B0600070205080204" pitchFamily="34" charset="-128"/>
              </a:rPr>
              <a:t>resolution ~ 1 km</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B032D58E-0E04-DEFC-3570-A3F9A24DD3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6A7436-A1ED-7748-B20D-99171C7EBAF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5170" name="Rectangle 2">
            <a:extLst>
              <a:ext uri="{FF2B5EF4-FFF2-40B4-BE49-F238E27FC236}">
                <a16:creationId xmlns:a16="http://schemas.microsoft.com/office/drawing/2014/main" id="{47DEF445-BCB0-B6BC-7C4B-D9656CC89914}"/>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3331F890-EB10-0971-5648-A487900A72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two types of radar used … very few craters, none with D &lt; 20 km</a:t>
            </a:r>
          </a:p>
          <a:p>
            <a:r>
              <a:rPr lang="en-US" altLang="en-US">
                <a:latin typeface="Times New Roman" panose="02020603050405020304" pitchFamily="18" charset="0"/>
                <a:ea typeface="ＭＳ Ｐゴシック" panose="020B0600070205080204" pitchFamily="34" charset="-128"/>
              </a:rPr>
              <a:t>Menrva is correct spelling</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32351938-3B81-EF13-F8F7-4DAF39928F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126ED-C81C-9D49-BA0C-6A9CEF09957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7218" name="Rectangle 2">
            <a:extLst>
              <a:ext uri="{FF2B5EF4-FFF2-40B4-BE49-F238E27FC236}">
                <a16:creationId xmlns:a16="http://schemas.microsoft.com/office/drawing/2014/main" id="{CA70AA5D-B1E2-8860-411A-E6C85218E56D}"/>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3B521A43-5356-AC93-02AB-41A662CE66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white areas are likely elevated mountains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1E0A115C-72B1-0591-778C-916FAADA91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156597-D0FE-3B4A-94D9-D8B1B5BA372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9266" name="Rectangle 2">
            <a:extLst>
              <a:ext uri="{FF2B5EF4-FFF2-40B4-BE49-F238E27FC236}">
                <a16:creationId xmlns:a16="http://schemas.microsoft.com/office/drawing/2014/main" id="{2D3DD253-E43F-6F0C-9134-A056CF21209A}"/>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9312B95E-D004-A956-CDF4-16DDB62CA7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north pole seas … largest is Kraken Mare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9B4324B9-FE65-7431-9CAB-AC5DCEF194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BF05E9-DE17-AC49-BB60-91AC5E1AB1F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1314" name="Rectangle 2">
            <a:extLst>
              <a:ext uri="{FF2B5EF4-FFF2-40B4-BE49-F238E27FC236}">
                <a16:creationId xmlns:a16="http://schemas.microsoft.com/office/drawing/2014/main" id="{F9AF0920-E91D-64A1-3EC7-8A5E0E4A360F}"/>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563314B7-AB30-FEAF-5019-F21C58AEEE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north pole seas … largest is Kraken Mare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24BA5FAA-FC3B-C055-9C93-A57497F6BC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240E18-8E54-0240-A38E-87209CD4B91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5410" name="Rectangle 2">
            <a:extLst>
              <a:ext uri="{FF2B5EF4-FFF2-40B4-BE49-F238E27FC236}">
                <a16:creationId xmlns:a16="http://schemas.microsoft.com/office/drawing/2014/main" id="{BB309439-D1A7-512E-9117-D86D887C3747}"/>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AC00DDD6-711E-26A4-78CB-AB639CEDC9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caption says </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a combination of methane, ethane, and propane</a:t>
            </a:r>
            <a:r>
              <a:rPr lang="ja-JP" altLang="en-US">
                <a:latin typeface="Times New Roman" panose="02020603050405020304" pitchFamily="18" charset="0"/>
                <a:ea typeface="ＭＳ Ｐゴシック" panose="020B0600070205080204" pitchFamily="34" charset="-128"/>
              </a:rPr>
              <a:t>”</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66CD4832-C1F6-3949-E19A-FB9CE1B083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5590D2-4C6A-254F-A342-392CB94768D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7458" name="Rectangle 2">
            <a:extLst>
              <a:ext uri="{FF2B5EF4-FFF2-40B4-BE49-F238E27FC236}">
                <a16:creationId xmlns:a16="http://schemas.microsoft.com/office/drawing/2014/main" id="{14699732-33FE-C3BF-2295-DB7D73E4262D}"/>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1BAF01B6-9A9D-3D0B-E10D-A401C1534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caption says </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a combination of methane, ethane, and propane</a:t>
            </a:r>
            <a:r>
              <a:rPr lang="ja-JP" altLang="en-US">
                <a:latin typeface="Times New Roman" panose="02020603050405020304" pitchFamily="18" charset="0"/>
                <a:ea typeface="ＭＳ Ｐゴシック" panose="020B0600070205080204" pitchFamily="34" charset="-128"/>
              </a:rPr>
              <a:t>”</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9F6F8ACB-9265-31CB-80DE-20C16B3CEC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CB47247-DF64-384D-9A61-33CFDC0D0851}" type="slidenum">
              <a:rPr lang="en-US" altLang="en-US" smtClean="0">
                <a:solidFill>
                  <a:srgbClr val="000000"/>
                </a:solidFill>
              </a:rPr>
              <a:pPr>
                <a:spcBef>
                  <a:spcPct val="0"/>
                </a:spcBef>
              </a:pPr>
              <a:t>5</a:t>
            </a:fld>
            <a:endParaRPr lang="en-US" altLang="en-US">
              <a:solidFill>
                <a:srgbClr val="000000"/>
              </a:solidFill>
            </a:endParaRPr>
          </a:p>
        </p:txBody>
      </p:sp>
      <p:sp>
        <p:nvSpPr>
          <p:cNvPr id="111618" name="Rectangle 1026">
            <a:extLst>
              <a:ext uri="{FF2B5EF4-FFF2-40B4-BE49-F238E27FC236}">
                <a16:creationId xmlns:a16="http://schemas.microsoft.com/office/drawing/2014/main" id="{E81BC866-6E9F-D932-95E5-F4AB232E25FF}"/>
              </a:ext>
            </a:extLst>
          </p:cNvPr>
          <p:cNvSpPr>
            <a:spLocks noGrp="1" noRot="1" noChangeAspect="1" noChangeArrowheads="1" noTextEdit="1"/>
          </p:cNvSpPr>
          <p:nvPr>
            <p:ph type="sldImg"/>
          </p:nvPr>
        </p:nvSpPr>
        <p:spPr>
          <a:ln/>
        </p:spPr>
      </p:sp>
      <p:sp>
        <p:nvSpPr>
          <p:cNvPr id="111619" name="Rectangle 1027">
            <a:extLst>
              <a:ext uri="{FF2B5EF4-FFF2-40B4-BE49-F238E27FC236}">
                <a16:creationId xmlns:a16="http://schemas.microsoft.com/office/drawing/2014/main" id="{BF6A5C1E-7A74-F8A0-9F76-AD9D7720B3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F0B48D72-7F3F-0FEB-8D09-4F2F22AD7D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5F90B8-297F-7843-A592-FEDF53E551F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3362" name="Rectangle 2">
            <a:extLst>
              <a:ext uri="{FF2B5EF4-FFF2-40B4-BE49-F238E27FC236}">
                <a16:creationId xmlns:a16="http://schemas.microsoft.com/office/drawing/2014/main" id="{A3DA9789-4DA6-8CB9-60C4-8BB169843682}"/>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21DF2883-9537-8329-BDD3-93217FC285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VIMS on Cassini, specular reflection confirms liquid!  inset shows Kraken Mare rotated to 12 o’clock</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7F2461C1-77BD-997D-CA06-E4644ADFB8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E17597-84D6-4042-8B91-96BD328BBC0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9506" name="Rectangle 2">
            <a:extLst>
              <a:ext uri="{FF2B5EF4-FFF2-40B4-BE49-F238E27FC236}">
                <a16:creationId xmlns:a16="http://schemas.microsoft.com/office/drawing/2014/main" id="{EF34E057-910B-668B-BDF4-1A044DDE1BD9}"/>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0A4CD174-535E-EDF7-E703-B2E8CBF654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WATCH Titan landing video!</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C2047480-2DF0-6AF6-6A18-C73FB12073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F21F4A-0C22-4144-9DF9-0980491706F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1554" name="Rectangle 2">
            <a:extLst>
              <a:ext uri="{FF2B5EF4-FFF2-40B4-BE49-F238E27FC236}">
                <a16:creationId xmlns:a16="http://schemas.microsoft.com/office/drawing/2014/main" id="{EE7CFDB4-BE6B-6FD5-D5FC-A4317159F414}"/>
              </a:ext>
            </a:extLst>
          </p:cNvPr>
          <p:cNvSpPr>
            <a:spLocks noGrp="1" noRot="1" noChangeAspect="1" noChangeArrowheads="1" noTextEdit="1"/>
          </p:cNvSpPr>
          <p:nvPr>
            <p:ph type="sldImg"/>
          </p:nvPr>
        </p:nvSpPr>
        <p:spPr>
          <a:ln/>
        </p:spPr>
      </p:sp>
      <p:sp>
        <p:nvSpPr>
          <p:cNvPr id="151555" name="Rectangle 3">
            <a:extLst>
              <a:ext uri="{FF2B5EF4-FFF2-40B4-BE49-F238E27FC236}">
                <a16:creationId xmlns:a16="http://schemas.microsoft.com/office/drawing/2014/main" id="{1C8DAD62-A6E6-D66D-651F-A553D84552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WATCH Titan landing video!</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748744DC-CFF4-5533-18DB-B841B7AAD5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928BAF-6A78-384E-AFCD-417F72CB4AF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5650" name="Rectangle 2">
            <a:extLst>
              <a:ext uri="{FF2B5EF4-FFF2-40B4-BE49-F238E27FC236}">
                <a16:creationId xmlns:a16="http://schemas.microsoft.com/office/drawing/2014/main" id="{AB64E30F-A2CC-A394-29A2-6AD0BA8E2B3A}"/>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C854DEF8-B3E7-31F0-193D-AE71E8CB96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5F1FF-63C3-C0C1-E29E-A52B84F592E0}"/>
            </a:ext>
          </a:extLst>
        </p:cNvPr>
        <p:cNvGrpSpPr/>
        <p:nvPr/>
      </p:nvGrpSpPr>
      <p:grpSpPr>
        <a:xfrm>
          <a:off x="0" y="0"/>
          <a:ext cx="0" cy="0"/>
          <a:chOff x="0" y="0"/>
          <a:chExt cx="0" cy="0"/>
        </a:xfrm>
      </p:grpSpPr>
      <p:sp>
        <p:nvSpPr>
          <p:cNvPr id="73729" name="Rectangle 7">
            <a:extLst>
              <a:ext uri="{FF2B5EF4-FFF2-40B4-BE49-F238E27FC236}">
                <a16:creationId xmlns:a16="http://schemas.microsoft.com/office/drawing/2014/main" id="{988E87A7-07B0-4CD3-5E53-C00F91415E9D}"/>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BA077A-4677-5546-B2F6-0478DD89E3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3730" name="Rectangle 2">
            <a:extLst>
              <a:ext uri="{FF2B5EF4-FFF2-40B4-BE49-F238E27FC236}">
                <a16:creationId xmlns:a16="http://schemas.microsoft.com/office/drawing/2014/main" id="{DB3732EC-53F9-C6A1-70BB-109410499937}"/>
              </a:ext>
            </a:extLst>
          </p:cNvPr>
          <p:cNvSpPr>
            <a:spLocks noGrp="1" noRot="1" noChangeAspect="1" noChangeArrowheads="1" noTextEdit="1"/>
          </p:cNvSpPr>
          <p:nvPr>
            <p:ph type="sldImg"/>
          </p:nvPr>
        </p:nvSpPr>
        <p:spPr>
          <a:solidFill>
            <a:srgbClr val="FFFFFF"/>
          </a:solidFill>
          <a:ln/>
        </p:spPr>
      </p:sp>
      <p:sp>
        <p:nvSpPr>
          <p:cNvPr id="73731" name="Rectangle 3">
            <a:extLst>
              <a:ext uri="{FF2B5EF4-FFF2-40B4-BE49-F238E27FC236}">
                <a16:creationId xmlns:a16="http://schemas.microsoft.com/office/drawing/2014/main" id="{D437605C-792E-1B5E-C9A4-C19F10507A87}"/>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738788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A1A01-0540-15FF-A41D-E516D7230785}"/>
            </a:ext>
          </a:extLst>
        </p:cNvPr>
        <p:cNvGrpSpPr/>
        <p:nvPr/>
      </p:nvGrpSpPr>
      <p:grpSpPr>
        <a:xfrm>
          <a:off x="0" y="0"/>
          <a:ext cx="0" cy="0"/>
          <a:chOff x="0" y="0"/>
          <a:chExt cx="0" cy="0"/>
        </a:xfrm>
      </p:grpSpPr>
      <p:sp>
        <p:nvSpPr>
          <p:cNvPr id="73729" name="Rectangle 7">
            <a:extLst>
              <a:ext uri="{FF2B5EF4-FFF2-40B4-BE49-F238E27FC236}">
                <a16:creationId xmlns:a16="http://schemas.microsoft.com/office/drawing/2014/main" id="{BD06454E-0D9B-BC1F-B32A-CAD070077998}"/>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BA077A-4677-5546-B2F6-0478DD89E3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3730" name="Rectangle 2">
            <a:extLst>
              <a:ext uri="{FF2B5EF4-FFF2-40B4-BE49-F238E27FC236}">
                <a16:creationId xmlns:a16="http://schemas.microsoft.com/office/drawing/2014/main" id="{0DE18B2B-3E39-2373-C8C3-C78329E29B44}"/>
              </a:ext>
            </a:extLst>
          </p:cNvPr>
          <p:cNvSpPr>
            <a:spLocks noGrp="1" noRot="1" noChangeAspect="1" noChangeArrowheads="1" noTextEdit="1"/>
          </p:cNvSpPr>
          <p:nvPr>
            <p:ph type="sldImg"/>
          </p:nvPr>
        </p:nvSpPr>
        <p:spPr>
          <a:solidFill>
            <a:srgbClr val="FFFFFF"/>
          </a:solidFill>
          <a:ln/>
        </p:spPr>
      </p:sp>
      <p:sp>
        <p:nvSpPr>
          <p:cNvPr id="73731" name="Rectangle 3">
            <a:extLst>
              <a:ext uri="{FF2B5EF4-FFF2-40B4-BE49-F238E27FC236}">
                <a16:creationId xmlns:a16="http://schemas.microsoft.com/office/drawing/2014/main" id="{08FBAEED-37DF-28D1-EC07-FF3D68566549}"/>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4215151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A5B4746C-A1F6-2974-E382-B74677D6D09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1ABB70B6-2C33-CB45-8716-5232F4F63059}" type="slidenum">
              <a:rPr lang="en-US" altLang="en-US">
                <a:solidFill>
                  <a:srgbClr val="000000"/>
                </a:solidFill>
              </a:rPr>
              <a:pPr algn="r" eaLnBrk="1" hangingPunct="1">
                <a:spcBef>
                  <a:spcPct val="0"/>
                </a:spcBef>
              </a:pPr>
              <a:t>56</a:t>
            </a:fld>
            <a:endParaRPr lang="en-US" altLang="en-US">
              <a:solidFill>
                <a:srgbClr val="000000"/>
              </a:solidFill>
            </a:endParaRPr>
          </a:p>
        </p:txBody>
      </p:sp>
      <p:sp>
        <p:nvSpPr>
          <p:cNvPr id="218114" name="Rectangle 2">
            <a:extLst>
              <a:ext uri="{FF2B5EF4-FFF2-40B4-BE49-F238E27FC236}">
                <a16:creationId xmlns:a16="http://schemas.microsoft.com/office/drawing/2014/main" id="{16A9C41D-C4C5-A94E-FA2E-1DD6D16F5E1B}"/>
              </a:ext>
            </a:extLst>
          </p:cNvPr>
          <p:cNvSpPr>
            <a:spLocks noGrp="1" noRot="1" noChangeAspect="1" noChangeArrowheads="1" noTextEdit="1"/>
          </p:cNvSpPr>
          <p:nvPr>
            <p:ph type="sldImg"/>
          </p:nvPr>
        </p:nvSpPr>
        <p:spPr>
          <a:solidFill>
            <a:srgbClr val="FFFFFF"/>
          </a:solidFill>
          <a:ln/>
        </p:spPr>
      </p:sp>
      <p:sp>
        <p:nvSpPr>
          <p:cNvPr id="218115" name="Rectangle 3">
            <a:extLst>
              <a:ext uri="{FF2B5EF4-FFF2-40B4-BE49-F238E27FC236}">
                <a16:creationId xmlns:a16="http://schemas.microsoft.com/office/drawing/2014/main" id="{123A7A4A-3A07-F8C8-D386-D17BF793AA58}"/>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36CFFABE-644D-DF4A-3293-7746DDF7DB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9B15899-F4D9-A749-88EA-EA84F82028D9}" type="slidenum">
              <a:rPr lang="en-US" altLang="en-US" smtClean="0">
                <a:solidFill>
                  <a:srgbClr val="000000"/>
                </a:solidFill>
              </a:rPr>
              <a:pPr>
                <a:spcBef>
                  <a:spcPct val="0"/>
                </a:spcBef>
              </a:pPr>
              <a:t>6</a:t>
            </a:fld>
            <a:endParaRPr lang="en-US" altLang="en-US">
              <a:solidFill>
                <a:srgbClr val="000000"/>
              </a:solidFill>
            </a:endParaRPr>
          </a:p>
        </p:txBody>
      </p:sp>
      <p:sp>
        <p:nvSpPr>
          <p:cNvPr id="113666" name="Rectangle 2">
            <a:extLst>
              <a:ext uri="{FF2B5EF4-FFF2-40B4-BE49-F238E27FC236}">
                <a16:creationId xmlns:a16="http://schemas.microsoft.com/office/drawing/2014/main" id="{E6E62348-8BEA-03E5-0A52-BFA17F1EF768}"/>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F42FF879-D6BD-217C-9E04-C42C53B784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Na may be coming from salty ocean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1BF25FA3-F380-AAEF-7B10-4418638C91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B5782F3-4A51-9442-9560-793950D5F6C5}" type="slidenum">
              <a:rPr lang="en-US" altLang="en-US" smtClean="0">
                <a:solidFill>
                  <a:srgbClr val="000000"/>
                </a:solidFill>
              </a:rPr>
              <a:pPr>
                <a:spcBef>
                  <a:spcPct val="0"/>
                </a:spcBef>
              </a:pPr>
              <a:t>7</a:t>
            </a:fld>
            <a:endParaRPr lang="en-US" altLang="en-US">
              <a:solidFill>
                <a:srgbClr val="000000"/>
              </a:solidFill>
            </a:endParaRPr>
          </a:p>
        </p:txBody>
      </p:sp>
      <p:sp>
        <p:nvSpPr>
          <p:cNvPr id="115714" name="Rectangle 2">
            <a:extLst>
              <a:ext uri="{FF2B5EF4-FFF2-40B4-BE49-F238E27FC236}">
                <a16:creationId xmlns:a16="http://schemas.microsoft.com/office/drawing/2014/main" id="{CF89DC71-A3E2-AFFC-54F1-00AB0AE64B3C}"/>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DAEEEE6C-48C6-D03F-3081-95596180D0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weird shape due to relative motion of Galileo and moon</a:t>
            </a:r>
          </a:p>
          <a:p>
            <a:pPr eaLnBrk="1" hangingPunct="1"/>
            <a:r>
              <a:rPr lang="en-US" altLang="en-US">
                <a:latin typeface="Times New Roman" panose="02020603050405020304" pitchFamily="18" charset="0"/>
                <a:ea typeface="ＭＳ Ｐゴシック" panose="020B0600070205080204" pitchFamily="34" charset="-128"/>
              </a:rPr>
              <a:t>Jupiter produces orange in lower left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E30AEDB7-66F4-481D-9D2C-33613F4455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FCA889E-3D1B-F64D-A898-8061C435C109}" type="slidenum">
              <a:rPr lang="en-US" altLang="en-US" smtClean="0">
                <a:solidFill>
                  <a:srgbClr val="000000"/>
                </a:solidFill>
              </a:rPr>
              <a:pPr>
                <a:spcBef>
                  <a:spcPct val="0"/>
                </a:spcBef>
              </a:pPr>
              <a:t>8</a:t>
            </a:fld>
            <a:endParaRPr lang="en-US" altLang="en-US">
              <a:solidFill>
                <a:srgbClr val="000000"/>
              </a:solidFill>
            </a:endParaRPr>
          </a:p>
        </p:txBody>
      </p:sp>
      <p:sp>
        <p:nvSpPr>
          <p:cNvPr id="117762" name="Rectangle 1026">
            <a:extLst>
              <a:ext uri="{FF2B5EF4-FFF2-40B4-BE49-F238E27FC236}">
                <a16:creationId xmlns:a16="http://schemas.microsoft.com/office/drawing/2014/main" id="{2C61C4B1-378D-1613-8B48-6AC8DB440F8A}"/>
              </a:ext>
            </a:extLst>
          </p:cNvPr>
          <p:cNvSpPr>
            <a:spLocks noGrp="1" noRot="1" noChangeAspect="1" noChangeArrowheads="1" noTextEdit="1"/>
          </p:cNvSpPr>
          <p:nvPr>
            <p:ph type="sldImg"/>
          </p:nvPr>
        </p:nvSpPr>
        <p:spPr>
          <a:ln/>
        </p:spPr>
      </p:sp>
      <p:sp>
        <p:nvSpPr>
          <p:cNvPr id="117763" name="Rectangle 1027">
            <a:extLst>
              <a:ext uri="{FF2B5EF4-FFF2-40B4-BE49-F238E27FC236}">
                <a16:creationId xmlns:a16="http://schemas.microsoft.com/office/drawing/2014/main" id="{2C1FFDD1-B0AA-EFCC-9770-E45DD2655C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taken by Voyager 2</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99BDC6D3-4A42-F5BF-103D-E1BCFCC47D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8380702-7ED3-5A43-BAE6-04DC8B379585}" type="slidenum">
              <a:rPr lang="en-US" altLang="en-US" smtClean="0">
                <a:solidFill>
                  <a:srgbClr val="000000"/>
                </a:solidFill>
              </a:rPr>
              <a:pPr>
                <a:spcBef>
                  <a:spcPct val="0"/>
                </a:spcBef>
              </a:pPr>
              <a:t>9</a:t>
            </a:fld>
            <a:endParaRPr lang="en-US" altLang="en-US">
              <a:solidFill>
                <a:srgbClr val="000000"/>
              </a:solidFill>
            </a:endParaRPr>
          </a:p>
        </p:txBody>
      </p:sp>
      <p:sp>
        <p:nvSpPr>
          <p:cNvPr id="119810" name="Rectangle 1026">
            <a:extLst>
              <a:ext uri="{FF2B5EF4-FFF2-40B4-BE49-F238E27FC236}">
                <a16:creationId xmlns:a16="http://schemas.microsoft.com/office/drawing/2014/main" id="{CFCF88EE-98C8-5912-AA27-A495F98F728A}"/>
              </a:ext>
            </a:extLst>
          </p:cNvPr>
          <p:cNvSpPr>
            <a:spLocks noGrp="1" noRot="1" noChangeAspect="1" noChangeArrowheads="1" noTextEdit="1"/>
          </p:cNvSpPr>
          <p:nvPr>
            <p:ph type="sldImg"/>
          </p:nvPr>
        </p:nvSpPr>
        <p:spPr>
          <a:ln/>
        </p:spPr>
      </p:sp>
      <p:sp>
        <p:nvSpPr>
          <p:cNvPr id="119811" name="Rectangle 1027">
            <a:extLst>
              <a:ext uri="{FF2B5EF4-FFF2-40B4-BE49-F238E27FC236}">
                <a16:creationId xmlns:a16="http://schemas.microsoft.com/office/drawing/2014/main" id="{7E3AEA59-1A16-C5F0-F6DA-37E639B5A6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taken by Galileo June 27, 1996</a:t>
            </a:r>
          </a:p>
          <a:p>
            <a:pPr eaLnBrk="1" hangingPunct="1"/>
            <a:r>
              <a:rPr lang="en-US" altLang="en-US">
                <a:latin typeface="Times New Roman" panose="02020603050405020304" pitchFamily="18" charset="0"/>
                <a:ea typeface="ＭＳ Ｐゴシック" panose="020B0600070205080204" pitchFamily="34" charset="-128"/>
              </a:rPr>
              <a:t>smallest features 1 mile across, plates 20 miles across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2B42083-F0BC-8D1D-BB07-32C94B751E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C9EC08-894D-DD3C-8C1E-04B05F1FD2D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B482C81-9130-F0FE-9265-1C6B45F2F642}"/>
              </a:ext>
            </a:extLst>
          </p:cNvPr>
          <p:cNvSpPr>
            <a:spLocks noGrp="1" noChangeArrowheads="1"/>
          </p:cNvSpPr>
          <p:nvPr>
            <p:ph type="sldNum" sz="quarter" idx="12"/>
          </p:nvPr>
        </p:nvSpPr>
        <p:spPr>
          <a:ln/>
        </p:spPr>
        <p:txBody>
          <a:bodyPr/>
          <a:lstStyle>
            <a:lvl1pPr>
              <a:defRPr/>
            </a:lvl1pPr>
          </a:lstStyle>
          <a:p>
            <a:pPr>
              <a:defRPr/>
            </a:pPr>
            <a:fld id="{A19EE591-EEB2-3940-8C93-DE0AC942D94E}" type="slidenum">
              <a:rPr lang="en-US" altLang="en-US"/>
              <a:pPr>
                <a:defRPr/>
              </a:pPr>
              <a:t>‹#›</a:t>
            </a:fld>
            <a:endParaRPr lang="en-US" altLang="en-US"/>
          </a:p>
        </p:txBody>
      </p:sp>
    </p:spTree>
    <p:extLst>
      <p:ext uri="{BB962C8B-B14F-4D97-AF65-F5344CB8AC3E}">
        <p14:creationId xmlns:p14="http://schemas.microsoft.com/office/powerpoint/2010/main" val="2595227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5E9E36-105F-9E0D-FCB4-46E5634189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1E9008F-7E5D-FF1D-6604-B04E3280DB2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16FFEB4-3DD8-F04C-E99F-15A6C3F598B7}"/>
              </a:ext>
            </a:extLst>
          </p:cNvPr>
          <p:cNvSpPr>
            <a:spLocks noGrp="1" noChangeArrowheads="1"/>
          </p:cNvSpPr>
          <p:nvPr>
            <p:ph type="sldNum" sz="quarter" idx="12"/>
          </p:nvPr>
        </p:nvSpPr>
        <p:spPr>
          <a:ln/>
        </p:spPr>
        <p:txBody>
          <a:bodyPr/>
          <a:lstStyle>
            <a:lvl1pPr>
              <a:defRPr/>
            </a:lvl1pPr>
          </a:lstStyle>
          <a:p>
            <a:pPr>
              <a:defRPr/>
            </a:pPr>
            <a:fld id="{CAA9DE0B-1148-2445-96C0-5ABE05EB73DE}" type="slidenum">
              <a:rPr lang="en-US" altLang="en-US"/>
              <a:pPr>
                <a:defRPr/>
              </a:pPr>
              <a:t>‹#›</a:t>
            </a:fld>
            <a:endParaRPr lang="en-US" altLang="en-US"/>
          </a:p>
        </p:txBody>
      </p:sp>
    </p:spTree>
    <p:extLst>
      <p:ext uri="{BB962C8B-B14F-4D97-AF65-F5344CB8AC3E}">
        <p14:creationId xmlns:p14="http://schemas.microsoft.com/office/powerpoint/2010/main" val="1552393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7BC58C-62E9-BDB6-7A0C-FE3A59383A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20DB8E-5E12-DF06-D785-3204D48BC09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4500333-19DE-52F5-97FF-F795650F4B63}"/>
              </a:ext>
            </a:extLst>
          </p:cNvPr>
          <p:cNvSpPr>
            <a:spLocks noGrp="1" noChangeArrowheads="1"/>
          </p:cNvSpPr>
          <p:nvPr>
            <p:ph type="sldNum" sz="quarter" idx="12"/>
          </p:nvPr>
        </p:nvSpPr>
        <p:spPr>
          <a:ln/>
        </p:spPr>
        <p:txBody>
          <a:bodyPr/>
          <a:lstStyle>
            <a:lvl1pPr>
              <a:defRPr/>
            </a:lvl1pPr>
          </a:lstStyle>
          <a:p>
            <a:pPr>
              <a:defRPr/>
            </a:pPr>
            <a:fld id="{ED1EC71B-AEF1-214B-AEE8-FF0884EFD66D}" type="slidenum">
              <a:rPr lang="en-US" altLang="en-US"/>
              <a:pPr>
                <a:defRPr/>
              </a:pPr>
              <a:t>‹#›</a:t>
            </a:fld>
            <a:endParaRPr lang="en-US" altLang="en-US"/>
          </a:p>
        </p:txBody>
      </p:sp>
    </p:spTree>
    <p:extLst>
      <p:ext uri="{BB962C8B-B14F-4D97-AF65-F5344CB8AC3E}">
        <p14:creationId xmlns:p14="http://schemas.microsoft.com/office/powerpoint/2010/main" val="2694302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0C69CE-9D76-7E38-AAE1-75E32263F1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1C15D2-644A-5361-7243-BEAC2F03F1D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54B721B-EEC7-788F-2C22-BC2A6AC32FE2}"/>
              </a:ext>
            </a:extLst>
          </p:cNvPr>
          <p:cNvSpPr>
            <a:spLocks noGrp="1" noChangeArrowheads="1"/>
          </p:cNvSpPr>
          <p:nvPr>
            <p:ph type="sldNum" sz="quarter" idx="12"/>
          </p:nvPr>
        </p:nvSpPr>
        <p:spPr>
          <a:ln/>
        </p:spPr>
        <p:txBody>
          <a:bodyPr/>
          <a:lstStyle>
            <a:lvl1pPr>
              <a:defRPr/>
            </a:lvl1pPr>
          </a:lstStyle>
          <a:p>
            <a:pPr>
              <a:defRPr/>
            </a:pPr>
            <a:fld id="{D96437E7-281D-3046-BE81-F995D82FD150}" type="slidenum">
              <a:rPr lang="en-US" altLang="en-US"/>
              <a:pPr>
                <a:defRPr/>
              </a:pPr>
              <a:t>‹#›</a:t>
            </a:fld>
            <a:endParaRPr lang="en-US" altLang="en-US"/>
          </a:p>
        </p:txBody>
      </p:sp>
    </p:spTree>
    <p:extLst>
      <p:ext uri="{BB962C8B-B14F-4D97-AF65-F5344CB8AC3E}">
        <p14:creationId xmlns:p14="http://schemas.microsoft.com/office/powerpoint/2010/main" val="698718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753BFA3-7D29-A7B8-C318-35B4E22928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E4DD56-0B7F-4B42-A778-B954B01CD50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250C870-D069-2789-5A68-A6F4DBC392AB}"/>
              </a:ext>
            </a:extLst>
          </p:cNvPr>
          <p:cNvSpPr>
            <a:spLocks noGrp="1" noChangeArrowheads="1"/>
          </p:cNvSpPr>
          <p:nvPr>
            <p:ph type="sldNum" sz="quarter" idx="12"/>
          </p:nvPr>
        </p:nvSpPr>
        <p:spPr>
          <a:ln/>
        </p:spPr>
        <p:txBody>
          <a:bodyPr/>
          <a:lstStyle>
            <a:lvl1pPr>
              <a:defRPr/>
            </a:lvl1pPr>
          </a:lstStyle>
          <a:p>
            <a:pPr>
              <a:defRPr/>
            </a:pPr>
            <a:fld id="{4D0374A9-D56E-4043-99BD-B7135F4BF47B}" type="slidenum">
              <a:rPr lang="en-US" altLang="en-US"/>
              <a:pPr>
                <a:defRPr/>
              </a:pPr>
              <a:t>‹#›</a:t>
            </a:fld>
            <a:endParaRPr lang="en-US" altLang="en-US"/>
          </a:p>
        </p:txBody>
      </p:sp>
    </p:spTree>
    <p:extLst>
      <p:ext uri="{BB962C8B-B14F-4D97-AF65-F5344CB8AC3E}">
        <p14:creationId xmlns:p14="http://schemas.microsoft.com/office/powerpoint/2010/main" val="3096877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7EE584-9E54-3680-A198-23C69651C1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503F6A-6412-2FCA-CD80-1A895C2C147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A082EF0-5619-F375-4324-9FF39FC8DF24}"/>
              </a:ext>
            </a:extLst>
          </p:cNvPr>
          <p:cNvSpPr>
            <a:spLocks noGrp="1" noChangeArrowheads="1"/>
          </p:cNvSpPr>
          <p:nvPr>
            <p:ph type="sldNum" sz="quarter" idx="12"/>
          </p:nvPr>
        </p:nvSpPr>
        <p:spPr>
          <a:ln/>
        </p:spPr>
        <p:txBody>
          <a:bodyPr/>
          <a:lstStyle>
            <a:lvl1pPr>
              <a:defRPr/>
            </a:lvl1pPr>
          </a:lstStyle>
          <a:p>
            <a:pPr>
              <a:defRPr/>
            </a:pPr>
            <a:fld id="{B164D133-EEE9-EE41-B649-1C6EE88A7C62}" type="slidenum">
              <a:rPr lang="en-US" altLang="en-US"/>
              <a:pPr>
                <a:defRPr/>
              </a:pPr>
              <a:t>‹#›</a:t>
            </a:fld>
            <a:endParaRPr lang="en-US" altLang="en-US"/>
          </a:p>
        </p:txBody>
      </p:sp>
    </p:spTree>
    <p:extLst>
      <p:ext uri="{BB962C8B-B14F-4D97-AF65-F5344CB8AC3E}">
        <p14:creationId xmlns:p14="http://schemas.microsoft.com/office/powerpoint/2010/main" val="3368657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6048554-1E6B-AB0A-893D-A9BE7684AC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AF080F-6806-2DD3-620D-97F2224C4CC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940FEAF-43B2-4F8B-C72C-79B3DE8EEF76}"/>
              </a:ext>
            </a:extLst>
          </p:cNvPr>
          <p:cNvSpPr>
            <a:spLocks noGrp="1" noChangeArrowheads="1"/>
          </p:cNvSpPr>
          <p:nvPr>
            <p:ph type="sldNum" sz="quarter" idx="12"/>
          </p:nvPr>
        </p:nvSpPr>
        <p:spPr>
          <a:ln/>
        </p:spPr>
        <p:txBody>
          <a:bodyPr/>
          <a:lstStyle>
            <a:lvl1pPr>
              <a:defRPr/>
            </a:lvl1pPr>
          </a:lstStyle>
          <a:p>
            <a:pPr>
              <a:defRPr/>
            </a:pPr>
            <a:fld id="{46C4AB55-35CC-DA46-8DE6-BC8F6EF145EB}" type="slidenum">
              <a:rPr lang="en-US" altLang="en-US"/>
              <a:pPr>
                <a:defRPr/>
              </a:pPr>
              <a:t>‹#›</a:t>
            </a:fld>
            <a:endParaRPr lang="en-US" altLang="en-US"/>
          </a:p>
        </p:txBody>
      </p:sp>
    </p:spTree>
    <p:extLst>
      <p:ext uri="{BB962C8B-B14F-4D97-AF65-F5344CB8AC3E}">
        <p14:creationId xmlns:p14="http://schemas.microsoft.com/office/powerpoint/2010/main" val="2504321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278438F-6387-1EE9-F1D2-DAB7081D99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F829A7B-37D7-0BF4-A90C-AA1CD88DB86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011D298-A997-ED96-6B86-97AA236A4E0E}"/>
              </a:ext>
            </a:extLst>
          </p:cNvPr>
          <p:cNvSpPr>
            <a:spLocks noGrp="1" noChangeArrowheads="1"/>
          </p:cNvSpPr>
          <p:nvPr>
            <p:ph type="sldNum" sz="quarter" idx="12"/>
          </p:nvPr>
        </p:nvSpPr>
        <p:spPr>
          <a:ln/>
        </p:spPr>
        <p:txBody>
          <a:bodyPr/>
          <a:lstStyle>
            <a:lvl1pPr>
              <a:defRPr/>
            </a:lvl1pPr>
          </a:lstStyle>
          <a:p>
            <a:pPr>
              <a:defRPr/>
            </a:pPr>
            <a:fld id="{16FB4D29-96E8-D842-A05E-D41D73BB03CA}" type="slidenum">
              <a:rPr lang="en-US" altLang="en-US"/>
              <a:pPr>
                <a:defRPr/>
              </a:pPr>
              <a:t>‹#›</a:t>
            </a:fld>
            <a:endParaRPr lang="en-US" altLang="en-US"/>
          </a:p>
        </p:txBody>
      </p:sp>
    </p:spTree>
    <p:extLst>
      <p:ext uri="{BB962C8B-B14F-4D97-AF65-F5344CB8AC3E}">
        <p14:creationId xmlns:p14="http://schemas.microsoft.com/office/powerpoint/2010/main" val="4054341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3BD4CAD-05F1-4433-19DE-7200ED347BC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8B2BF5E-F9BA-A779-20B1-D22292AD711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56801F11-3004-16A3-BF64-403610E6BF52}"/>
              </a:ext>
            </a:extLst>
          </p:cNvPr>
          <p:cNvSpPr>
            <a:spLocks noGrp="1" noChangeArrowheads="1"/>
          </p:cNvSpPr>
          <p:nvPr>
            <p:ph type="sldNum" sz="quarter" idx="12"/>
          </p:nvPr>
        </p:nvSpPr>
        <p:spPr>
          <a:ln/>
        </p:spPr>
        <p:txBody>
          <a:bodyPr/>
          <a:lstStyle>
            <a:lvl1pPr>
              <a:defRPr/>
            </a:lvl1pPr>
          </a:lstStyle>
          <a:p>
            <a:pPr>
              <a:defRPr/>
            </a:pPr>
            <a:fld id="{70FDEC99-5605-F748-AC8F-8D002FAC4338}" type="slidenum">
              <a:rPr lang="en-US" altLang="en-US"/>
              <a:pPr>
                <a:defRPr/>
              </a:pPr>
              <a:t>‹#›</a:t>
            </a:fld>
            <a:endParaRPr lang="en-US" altLang="en-US"/>
          </a:p>
        </p:txBody>
      </p:sp>
    </p:spTree>
    <p:extLst>
      <p:ext uri="{BB962C8B-B14F-4D97-AF65-F5344CB8AC3E}">
        <p14:creationId xmlns:p14="http://schemas.microsoft.com/office/powerpoint/2010/main" val="1396112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02D94A8-2FCC-CAD5-71B2-D2779E0B2F5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60FB0EC-145E-AD16-BC5B-D1152CFD206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1C0BC331-C2BB-D624-20F0-FA5BA0D490F6}"/>
              </a:ext>
            </a:extLst>
          </p:cNvPr>
          <p:cNvSpPr>
            <a:spLocks noGrp="1" noChangeArrowheads="1"/>
          </p:cNvSpPr>
          <p:nvPr>
            <p:ph type="sldNum" sz="quarter" idx="12"/>
          </p:nvPr>
        </p:nvSpPr>
        <p:spPr>
          <a:ln/>
        </p:spPr>
        <p:txBody>
          <a:bodyPr/>
          <a:lstStyle>
            <a:lvl1pPr>
              <a:defRPr/>
            </a:lvl1pPr>
          </a:lstStyle>
          <a:p>
            <a:pPr>
              <a:defRPr/>
            </a:pPr>
            <a:fld id="{4AFB874B-4A97-E04B-ABC9-E63514119D5C}" type="slidenum">
              <a:rPr lang="en-US" altLang="en-US"/>
              <a:pPr>
                <a:defRPr/>
              </a:pPr>
              <a:t>‹#›</a:t>
            </a:fld>
            <a:endParaRPr lang="en-US" altLang="en-US"/>
          </a:p>
        </p:txBody>
      </p:sp>
    </p:spTree>
    <p:extLst>
      <p:ext uri="{BB962C8B-B14F-4D97-AF65-F5344CB8AC3E}">
        <p14:creationId xmlns:p14="http://schemas.microsoft.com/office/powerpoint/2010/main" val="1022827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F7FCB9-9419-62C0-E986-504D8C8AFDD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038298D-3DF2-736B-5E92-E3832650E14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97B141BC-8C45-3CDA-C8E8-04A867730CC9}"/>
              </a:ext>
            </a:extLst>
          </p:cNvPr>
          <p:cNvSpPr>
            <a:spLocks noGrp="1" noChangeArrowheads="1"/>
          </p:cNvSpPr>
          <p:nvPr>
            <p:ph type="sldNum" sz="quarter" idx="12"/>
          </p:nvPr>
        </p:nvSpPr>
        <p:spPr>
          <a:ln/>
        </p:spPr>
        <p:txBody>
          <a:bodyPr/>
          <a:lstStyle>
            <a:lvl1pPr>
              <a:defRPr/>
            </a:lvl1pPr>
          </a:lstStyle>
          <a:p>
            <a:pPr>
              <a:defRPr/>
            </a:pPr>
            <a:fld id="{CB0E22A5-A457-C94B-8928-13426D2971AB}" type="slidenum">
              <a:rPr lang="en-US" altLang="en-US"/>
              <a:pPr>
                <a:defRPr/>
              </a:pPr>
              <a:t>‹#›</a:t>
            </a:fld>
            <a:endParaRPr lang="en-US" altLang="en-US"/>
          </a:p>
        </p:txBody>
      </p:sp>
    </p:spTree>
    <p:extLst>
      <p:ext uri="{BB962C8B-B14F-4D97-AF65-F5344CB8AC3E}">
        <p14:creationId xmlns:p14="http://schemas.microsoft.com/office/powerpoint/2010/main" val="3934142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4309B4-BFC4-E3C9-D877-776FFF579C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42FAA9-8E91-068C-C47F-0E6D662D57E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DD02061-CB72-DAFF-3A6A-9381B618BCFC}"/>
              </a:ext>
            </a:extLst>
          </p:cNvPr>
          <p:cNvSpPr>
            <a:spLocks noGrp="1" noChangeArrowheads="1"/>
          </p:cNvSpPr>
          <p:nvPr>
            <p:ph type="sldNum" sz="quarter" idx="12"/>
          </p:nvPr>
        </p:nvSpPr>
        <p:spPr>
          <a:ln/>
        </p:spPr>
        <p:txBody>
          <a:bodyPr/>
          <a:lstStyle>
            <a:lvl1pPr>
              <a:defRPr/>
            </a:lvl1pPr>
          </a:lstStyle>
          <a:p>
            <a:pPr>
              <a:defRPr/>
            </a:pPr>
            <a:fld id="{11200DD6-1FD0-A849-9F15-AEC10C003172}" type="slidenum">
              <a:rPr lang="en-US" altLang="en-US"/>
              <a:pPr>
                <a:defRPr/>
              </a:pPr>
              <a:t>‹#›</a:t>
            </a:fld>
            <a:endParaRPr lang="en-US" altLang="en-US"/>
          </a:p>
        </p:txBody>
      </p:sp>
    </p:spTree>
    <p:extLst>
      <p:ext uri="{BB962C8B-B14F-4D97-AF65-F5344CB8AC3E}">
        <p14:creationId xmlns:p14="http://schemas.microsoft.com/office/powerpoint/2010/main" val="559943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8E2A7CB-3916-5520-5C96-CEA56663DB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0D94C35-DE96-F59C-A9F7-773DC882BDB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9A199C2-69D8-5B03-3FD3-D64D7D0B38EF}"/>
              </a:ext>
            </a:extLst>
          </p:cNvPr>
          <p:cNvSpPr>
            <a:spLocks noGrp="1" noChangeArrowheads="1"/>
          </p:cNvSpPr>
          <p:nvPr>
            <p:ph type="sldNum" sz="quarter" idx="12"/>
          </p:nvPr>
        </p:nvSpPr>
        <p:spPr>
          <a:ln/>
        </p:spPr>
        <p:txBody>
          <a:bodyPr/>
          <a:lstStyle>
            <a:lvl1pPr>
              <a:defRPr/>
            </a:lvl1pPr>
          </a:lstStyle>
          <a:p>
            <a:pPr>
              <a:defRPr/>
            </a:pPr>
            <a:fld id="{16AB2FF2-8007-9A4C-BB8C-A5E50D2BAEDF}" type="slidenum">
              <a:rPr lang="en-US" altLang="en-US"/>
              <a:pPr>
                <a:defRPr/>
              </a:pPr>
              <a:t>‹#›</a:t>
            </a:fld>
            <a:endParaRPr lang="en-US" altLang="en-US"/>
          </a:p>
        </p:txBody>
      </p:sp>
    </p:spTree>
    <p:extLst>
      <p:ext uri="{BB962C8B-B14F-4D97-AF65-F5344CB8AC3E}">
        <p14:creationId xmlns:p14="http://schemas.microsoft.com/office/powerpoint/2010/main" val="1729372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A611CEE-52D0-F64D-906C-51AAC29114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484E0B-80C3-A106-82FF-16D39D42220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60C80DE-B39E-E0DB-F780-24C17EEB786A}"/>
              </a:ext>
            </a:extLst>
          </p:cNvPr>
          <p:cNvSpPr>
            <a:spLocks noGrp="1" noChangeArrowheads="1"/>
          </p:cNvSpPr>
          <p:nvPr>
            <p:ph type="sldNum" sz="quarter" idx="12"/>
          </p:nvPr>
        </p:nvSpPr>
        <p:spPr>
          <a:ln/>
        </p:spPr>
        <p:txBody>
          <a:bodyPr/>
          <a:lstStyle>
            <a:lvl1pPr>
              <a:defRPr/>
            </a:lvl1pPr>
          </a:lstStyle>
          <a:p>
            <a:pPr>
              <a:defRPr/>
            </a:pPr>
            <a:fld id="{77FB613A-2122-6C4C-8AD8-69C20983F605}" type="slidenum">
              <a:rPr lang="en-US" altLang="en-US"/>
              <a:pPr>
                <a:defRPr/>
              </a:pPr>
              <a:t>‹#›</a:t>
            </a:fld>
            <a:endParaRPr lang="en-US" altLang="en-US"/>
          </a:p>
        </p:txBody>
      </p:sp>
    </p:spTree>
    <p:extLst>
      <p:ext uri="{BB962C8B-B14F-4D97-AF65-F5344CB8AC3E}">
        <p14:creationId xmlns:p14="http://schemas.microsoft.com/office/powerpoint/2010/main" val="686193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19845C-BFFC-23E9-4C99-FD188E17E7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402FC2-9642-BB6E-390C-642FB261038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D74A3D0-ED50-3F05-EB2C-DCD89629904B}"/>
              </a:ext>
            </a:extLst>
          </p:cNvPr>
          <p:cNvSpPr>
            <a:spLocks noGrp="1" noChangeArrowheads="1"/>
          </p:cNvSpPr>
          <p:nvPr>
            <p:ph type="sldNum" sz="quarter" idx="12"/>
          </p:nvPr>
        </p:nvSpPr>
        <p:spPr>
          <a:ln/>
        </p:spPr>
        <p:txBody>
          <a:bodyPr/>
          <a:lstStyle>
            <a:lvl1pPr>
              <a:defRPr/>
            </a:lvl1pPr>
          </a:lstStyle>
          <a:p>
            <a:pPr>
              <a:defRPr/>
            </a:pPr>
            <a:fld id="{13CACB53-99C5-BE4E-A014-5E662E206923}" type="slidenum">
              <a:rPr lang="en-US" altLang="en-US"/>
              <a:pPr>
                <a:defRPr/>
              </a:pPr>
              <a:t>‹#›</a:t>
            </a:fld>
            <a:endParaRPr lang="en-US" altLang="en-US"/>
          </a:p>
        </p:txBody>
      </p:sp>
    </p:spTree>
    <p:extLst>
      <p:ext uri="{BB962C8B-B14F-4D97-AF65-F5344CB8AC3E}">
        <p14:creationId xmlns:p14="http://schemas.microsoft.com/office/powerpoint/2010/main" val="1198284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83D70E-0A4D-97E0-D7E4-B3AE55159F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7D1960-E0BB-5D74-37F0-C22AC793865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C9077FC-4F6F-4667-AD2D-474F1EA4CE8B}"/>
              </a:ext>
            </a:extLst>
          </p:cNvPr>
          <p:cNvSpPr>
            <a:spLocks noGrp="1" noChangeArrowheads="1"/>
          </p:cNvSpPr>
          <p:nvPr>
            <p:ph type="sldNum" sz="quarter" idx="12"/>
          </p:nvPr>
        </p:nvSpPr>
        <p:spPr>
          <a:ln/>
        </p:spPr>
        <p:txBody>
          <a:bodyPr/>
          <a:lstStyle>
            <a:lvl1pPr>
              <a:defRPr/>
            </a:lvl1pPr>
          </a:lstStyle>
          <a:p>
            <a:pPr>
              <a:defRPr/>
            </a:pPr>
            <a:fld id="{15F2C007-E4C9-8741-914B-0800935FD249}" type="slidenum">
              <a:rPr lang="en-US" altLang="en-US"/>
              <a:pPr>
                <a:defRPr/>
              </a:pPr>
              <a:t>‹#›</a:t>
            </a:fld>
            <a:endParaRPr lang="en-US" altLang="en-US"/>
          </a:p>
        </p:txBody>
      </p:sp>
    </p:spTree>
    <p:extLst>
      <p:ext uri="{BB962C8B-B14F-4D97-AF65-F5344CB8AC3E}">
        <p14:creationId xmlns:p14="http://schemas.microsoft.com/office/powerpoint/2010/main" val="1231477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8B8DE2C-D814-3F27-9F12-7E97769B5E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506095-F895-CAC0-56E4-2357D1403AE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0652FDD-9AE9-C407-B952-47330A077C01}"/>
              </a:ext>
            </a:extLst>
          </p:cNvPr>
          <p:cNvSpPr>
            <a:spLocks noGrp="1" noChangeArrowheads="1"/>
          </p:cNvSpPr>
          <p:nvPr>
            <p:ph type="sldNum" sz="quarter" idx="12"/>
          </p:nvPr>
        </p:nvSpPr>
        <p:spPr>
          <a:ln/>
        </p:spPr>
        <p:txBody>
          <a:bodyPr/>
          <a:lstStyle>
            <a:lvl1pPr>
              <a:defRPr/>
            </a:lvl1pPr>
          </a:lstStyle>
          <a:p>
            <a:pPr>
              <a:defRPr/>
            </a:pPr>
            <a:fld id="{B940B958-B621-E048-9DC0-AF6A45F97737}" type="slidenum">
              <a:rPr lang="en-US" altLang="en-US"/>
              <a:pPr>
                <a:defRPr/>
              </a:pPr>
              <a:t>‹#›</a:t>
            </a:fld>
            <a:endParaRPr lang="en-US" altLang="en-US"/>
          </a:p>
        </p:txBody>
      </p:sp>
    </p:spTree>
    <p:extLst>
      <p:ext uri="{BB962C8B-B14F-4D97-AF65-F5344CB8AC3E}">
        <p14:creationId xmlns:p14="http://schemas.microsoft.com/office/powerpoint/2010/main" val="1364573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6F5874-168A-D4F7-C2DB-B0DEB51CA3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8FD1E7-D2E4-05B8-F86F-3717C48D797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2068B0B-CC46-E847-4ACF-D8FF0DABD238}"/>
              </a:ext>
            </a:extLst>
          </p:cNvPr>
          <p:cNvSpPr>
            <a:spLocks noGrp="1" noChangeArrowheads="1"/>
          </p:cNvSpPr>
          <p:nvPr>
            <p:ph type="sldNum" sz="quarter" idx="12"/>
          </p:nvPr>
        </p:nvSpPr>
        <p:spPr>
          <a:ln/>
        </p:spPr>
        <p:txBody>
          <a:bodyPr/>
          <a:lstStyle>
            <a:lvl1pPr>
              <a:defRPr/>
            </a:lvl1pPr>
          </a:lstStyle>
          <a:p>
            <a:pPr>
              <a:defRPr/>
            </a:pPr>
            <a:fld id="{F61DA375-5CA7-6041-93C4-DA26FE715020}" type="slidenum">
              <a:rPr lang="en-US" altLang="en-US"/>
              <a:pPr>
                <a:defRPr/>
              </a:pPr>
              <a:t>‹#›</a:t>
            </a:fld>
            <a:endParaRPr lang="en-US" altLang="en-US"/>
          </a:p>
        </p:txBody>
      </p:sp>
    </p:spTree>
    <p:extLst>
      <p:ext uri="{BB962C8B-B14F-4D97-AF65-F5344CB8AC3E}">
        <p14:creationId xmlns:p14="http://schemas.microsoft.com/office/powerpoint/2010/main" val="2229725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0081685-CC0D-AAA1-F6D0-714EE872E1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59E250-8D76-F0FD-35A7-F00A84C9187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A1C3E79-281B-F142-499D-3C8DF3455ED4}"/>
              </a:ext>
            </a:extLst>
          </p:cNvPr>
          <p:cNvSpPr>
            <a:spLocks noGrp="1" noChangeArrowheads="1"/>
          </p:cNvSpPr>
          <p:nvPr>
            <p:ph type="sldNum" sz="quarter" idx="12"/>
          </p:nvPr>
        </p:nvSpPr>
        <p:spPr>
          <a:ln/>
        </p:spPr>
        <p:txBody>
          <a:bodyPr/>
          <a:lstStyle>
            <a:lvl1pPr>
              <a:defRPr/>
            </a:lvl1pPr>
          </a:lstStyle>
          <a:p>
            <a:pPr>
              <a:defRPr/>
            </a:pPr>
            <a:fld id="{1458CF18-5470-7948-919C-E14935036A15}" type="slidenum">
              <a:rPr lang="en-US" altLang="en-US"/>
              <a:pPr>
                <a:defRPr/>
              </a:pPr>
              <a:t>‹#›</a:t>
            </a:fld>
            <a:endParaRPr lang="en-US" altLang="en-US"/>
          </a:p>
        </p:txBody>
      </p:sp>
    </p:spTree>
    <p:extLst>
      <p:ext uri="{BB962C8B-B14F-4D97-AF65-F5344CB8AC3E}">
        <p14:creationId xmlns:p14="http://schemas.microsoft.com/office/powerpoint/2010/main" val="1013164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B7D963C-06D0-7469-0503-9F948FEA39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780F8F0-D47C-24A1-8A2C-630BE2A0F90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0C07FB65-6A64-B523-0614-73B1F3057FA2}"/>
              </a:ext>
            </a:extLst>
          </p:cNvPr>
          <p:cNvSpPr>
            <a:spLocks noGrp="1" noChangeArrowheads="1"/>
          </p:cNvSpPr>
          <p:nvPr>
            <p:ph type="sldNum" sz="quarter" idx="12"/>
          </p:nvPr>
        </p:nvSpPr>
        <p:spPr>
          <a:ln/>
        </p:spPr>
        <p:txBody>
          <a:bodyPr/>
          <a:lstStyle>
            <a:lvl1pPr>
              <a:defRPr/>
            </a:lvl1pPr>
          </a:lstStyle>
          <a:p>
            <a:pPr>
              <a:defRPr/>
            </a:pPr>
            <a:fld id="{92FBDFE7-0003-704D-A861-6D2107594FEB}" type="slidenum">
              <a:rPr lang="en-US" altLang="en-US"/>
              <a:pPr>
                <a:defRPr/>
              </a:pPr>
              <a:t>‹#›</a:t>
            </a:fld>
            <a:endParaRPr lang="en-US" altLang="en-US"/>
          </a:p>
        </p:txBody>
      </p:sp>
    </p:spTree>
    <p:extLst>
      <p:ext uri="{BB962C8B-B14F-4D97-AF65-F5344CB8AC3E}">
        <p14:creationId xmlns:p14="http://schemas.microsoft.com/office/powerpoint/2010/main" val="2022431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1C864E4-2A18-937C-EE33-6D0F610BD4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A7E84CF-0DAD-981F-B438-8A9D78B4DF7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5BE26FBE-0BC9-CA9A-2AA6-0F1033B13431}"/>
              </a:ext>
            </a:extLst>
          </p:cNvPr>
          <p:cNvSpPr>
            <a:spLocks noGrp="1" noChangeArrowheads="1"/>
          </p:cNvSpPr>
          <p:nvPr>
            <p:ph type="sldNum" sz="quarter" idx="12"/>
          </p:nvPr>
        </p:nvSpPr>
        <p:spPr>
          <a:ln/>
        </p:spPr>
        <p:txBody>
          <a:bodyPr/>
          <a:lstStyle>
            <a:lvl1pPr>
              <a:defRPr/>
            </a:lvl1pPr>
          </a:lstStyle>
          <a:p>
            <a:pPr>
              <a:defRPr/>
            </a:pPr>
            <a:fld id="{DC93E22B-F319-6A40-B1B0-043E70C61EAF}" type="slidenum">
              <a:rPr lang="en-US" altLang="en-US"/>
              <a:pPr>
                <a:defRPr/>
              </a:pPr>
              <a:t>‹#›</a:t>
            </a:fld>
            <a:endParaRPr lang="en-US" altLang="en-US"/>
          </a:p>
        </p:txBody>
      </p:sp>
    </p:spTree>
    <p:extLst>
      <p:ext uri="{BB962C8B-B14F-4D97-AF65-F5344CB8AC3E}">
        <p14:creationId xmlns:p14="http://schemas.microsoft.com/office/powerpoint/2010/main" val="2507732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AE20D9-C880-88BE-8D13-D022BACEFCC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431F282-60D9-62FD-715F-11A5701BD07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B769F5D1-3D98-7C08-3E81-593BC32751A3}"/>
              </a:ext>
            </a:extLst>
          </p:cNvPr>
          <p:cNvSpPr>
            <a:spLocks noGrp="1" noChangeArrowheads="1"/>
          </p:cNvSpPr>
          <p:nvPr>
            <p:ph type="sldNum" sz="quarter" idx="12"/>
          </p:nvPr>
        </p:nvSpPr>
        <p:spPr>
          <a:ln/>
        </p:spPr>
        <p:txBody>
          <a:bodyPr/>
          <a:lstStyle>
            <a:lvl1pPr>
              <a:defRPr/>
            </a:lvl1pPr>
          </a:lstStyle>
          <a:p>
            <a:pPr>
              <a:defRPr/>
            </a:pPr>
            <a:fld id="{B0911B93-43B7-5F4F-9C61-7C492792F06F}" type="slidenum">
              <a:rPr lang="en-US" altLang="en-US"/>
              <a:pPr>
                <a:defRPr/>
              </a:pPr>
              <a:t>‹#›</a:t>
            </a:fld>
            <a:endParaRPr lang="en-US" altLang="en-US"/>
          </a:p>
        </p:txBody>
      </p:sp>
    </p:spTree>
    <p:extLst>
      <p:ext uri="{BB962C8B-B14F-4D97-AF65-F5344CB8AC3E}">
        <p14:creationId xmlns:p14="http://schemas.microsoft.com/office/powerpoint/2010/main" val="1058228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910D5C0-B285-717D-008F-7697AF8134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FD50EF-F852-7400-470A-8B99BEB4E12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44F8323-9CBC-1DDE-BBC2-74FD0A32E531}"/>
              </a:ext>
            </a:extLst>
          </p:cNvPr>
          <p:cNvSpPr>
            <a:spLocks noGrp="1" noChangeArrowheads="1"/>
          </p:cNvSpPr>
          <p:nvPr>
            <p:ph type="sldNum" sz="quarter" idx="12"/>
          </p:nvPr>
        </p:nvSpPr>
        <p:spPr>
          <a:ln/>
        </p:spPr>
        <p:txBody>
          <a:bodyPr/>
          <a:lstStyle>
            <a:lvl1pPr>
              <a:defRPr/>
            </a:lvl1pPr>
          </a:lstStyle>
          <a:p>
            <a:pPr>
              <a:defRPr/>
            </a:pPr>
            <a:fld id="{5849093F-9727-E845-805A-2E81CC0CA439}" type="slidenum">
              <a:rPr lang="en-US" altLang="en-US"/>
              <a:pPr>
                <a:defRPr/>
              </a:pPr>
              <a:t>‹#›</a:t>
            </a:fld>
            <a:endParaRPr lang="en-US" altLang="en-US"/>
          </a:p>
        </p:txBody>
      </p:sp>
    </p:spTree>
    <p:extLst>
      <p:ext uri="{BB962C8B-B14F-4D97-AF65-F5344CB8AC3E}">
        <p14:creationId xmlns:p14="http://schemas.microsoft.com/office/powerpoint/2010/main" val="19565629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23AE2-0A84-31CB-AEB6-AACD313FE8B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A85FD30-5D3C-9CD5-6EA2-A14031B4259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85332989-C34E-C3D1-ED28-7A22BDC8F961}"/>
              </a:ext>
            </a:extLst>
          </p:cNvPr>
          <p:cNvSpPr>
            <a:spLocks noGrp="1" noChangeArrowheads="1"/>
          </p:cNvSpPr>
          <p:nvPr>
            <p:ph type="sldNum" sz="quarter" idx="12"/>
          </p:nvPr>
        </p:nvSpPr>
        <p:spPr>
          <a:ln/>
        </p:spPr>
        <p:txBody>
          <a:bodyPr/>
          <a:lstStyle>
            <a:lvl1pPr>
              <a:defRPr/>
            </a:lvl1pPr>
          </a:lstStyle>
          <a:p>
            <a:pPr>
              <a:defRPr/>
            </a:pPr>
            <a:fld id="{7D99378F-3E99-E941-B71C-2C46DFD32C80}" type="slidenum">
              <a:rPr lang="en-US" altLang="en-US"/>
              <a:pPr>
                <a:defRPr/>
              </a:pPr>
              <a:t>‹#›</a:t>
            </a:fld>
            <a:endParaRPr lang="en-US" altLang="en-US"/>
          </a:p>
        </p:txBody>
      </p:sp>
    </p:spTree>
    <p:extLst>
      <p:ext uri="{BB962C8B-B14F-4D97-AF65-F5344CB8AC3E}">
        <p14:creationId xmlns:p14="http://schemas.microsoft.com/office/powerpoint/2010/main" val="3188994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53F94E1-AD10-9226-66EE-88C2A49891F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26F611-2FF3-C71B-7D3E-DDFA90F9A7C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BBD018B-B8D7-B4A1-6E22-63B5FC6E91E8}"/>
              </a:ext>
            </a:extLst>
          </p:cNvPr>
          <p:cNvSpPr>
            <a:spLocks noGrp="1" noChangeArrowheads="1"/>
          </p:cNvSpPr>
          <p:nvPr>
            <p:ph type="sldNum" sz="quarter" idx="12"/>
          </p:nvPr>
        </p:nvSpPr>
        <p:spPr>
          <a:ln/>
        </p:spPr>
        <p:txBody>
          <a:bodyPr/>
          <a:lstStyle>
            <a:lvl1pPr>
              <a:defRPr/>
            </a:lvl1pPr>
          </a:lstStyle>
          <a:p>
            <a:pPr>
              <a:defRPr/>
            </a:pPr>
            <a:fld id="{489E91D7-E611-C54D-A10E-315B48904B8E}" type="slidenum">
              <a:rPr lang="en-US" altLang="en-US"/>
              <a:pPr>
                <a:defRPr/>
              </a:pPr>
              <a:t>‹#›</a:t>
            </a:fld>
            <a:endParaRPr lang="en-US" altLang="en-US"/>
          </a:p>
        </p:txBody>
      </p:sp>
    </p:spTree>
    <p:extLst>
      <p:ext uri="{BB962C8B-B14F-4D97-AF65-F5344CB8AC3E}">
        <p14:creationId xmlns:p14="http://schemas.microsoft.com/office/powerpoint/2010/main" val="6908906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5044386-2536-50AB-85AC-5A057E8882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9D0AD4-F4B8-D528-D101-A09BBC700F1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6D8550E-62C7-C3C1-C28E-CEB2CA4099B0}"/>
              </a:ext>
            </a:extLst>
          </p:cNvPr>
          <p:cNvSpPr>
            <a:spLocks noGrp="1" noChangeArrowheads="1"/>
          </p:cNvSpPr>
          <p:nvPr>
            <p:ph type="sldNum" sz="quarter" idx="12"/>
          </p:nvPr>
        </p:nvSpPr>
        <p:spPr>
          <a:ln/>
        </p:spPr>
        <p:txBody>
          <a:bodyPr/>
          <a:lstStyle>
            <a:lvl1pPr>
              <a:defRPr/>
            </a:lvl1pPr>
          </a:lstStyle>
          <a:p>
            <a:pPr>
              <a:defRPr/>
            </a:pPr>
            <a:fld id="{C7370884-97CA-F840-BBE8-DFAA6057F64F}" type="slidenum">
              <a:rPr lang="en-US" altLang="en-US"/>
              <a:pPr>
                <a:defRPr/>
              </a:pPr>
              <a:t>‹#›</a:t>
            </a:fld>
            <a:endParaRPr lang="en-US" altLang="en-US"/>
          </a:p>
        </p:txBody>
      </p:sp>
    </p:spTree>
    <p:extLst>
      <p:ext uri="{BB962C8B-B14F-4D97-AF65-F5344CB8AC3E}">
        <p14:creationId xmlns:p14="http://schemas.microsoft.com/office/powerpoint/2010/main" val="3696710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35728D-DEAE-7A81-0114-801937A2F7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20EF17-FC91-8918-6E5E-4A62D05535D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A920F02-9F35-C104-3ED7-F3853F637A3D}"/>
              </a:ext>
            </a:extLst>
          </p:cNvPr>
          <p:cNvSpPr>
            <a:spLocks noGrp="1" noChangeArrowheads="1"/>
          </p:cNvSpPr>
          <p:nvPr>
            <p:ph type="sldNum" sz="quarter" idx="12"/>
          </p:nvPr>
        </p:nvSpPr>
        <p:spPr>
          <a:ln/>
        </p:spPr>
        <p:txBody>
          <a:bodyPr/>
          <a:lstStyle>
            <a:lvl1pPr>
              <a:defRPr/>
            </a:lvl1pPr>
          </a:lstStyle>
          <a:p>
            <a:pPr>
              <a:defRPr/>
            </a:pPr>
            <a:fld id="{145094DE-0F04-3745-B8D6-90460967B83C}" type="slidenum">
              <a:rPr lang="en-US" altLang="en-US"/>
              <a:pPr>
                <a:defRPr/>
              </a:pPr>
              <a:t>‹#›</a:t>
            </a:fld>
            <a:endParaRPr lang="en-US" altLang="en-US"/>
          </a:p>
        </p:txBody>
      </p:sp>
    </p:spTree>
    <p:extLst>
      <p:ext uri="{BB962C8B-B14F-4D97-AF65-F5344CB8AC3E}">
        <p14:creationId xmlns:p14="http://schemas.microsoft.com/office/powerpoint/2010/main" val="3975430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185C95-D1C6-966D-8284-4C61C7CA46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21F058-87D0-5F31-3812-323F5C0642F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CC04CBA-66BF-E1FA-2E5A-9EA4A5F5B1D9}"/>
              </a:ext>
            </a:extLst>
          </p:cNvPr>
          <p:cNvSpPr>
            <a:spLocks noGrp="1" noChangeArrowheads="1"/>
          </p:cNvSpPr>
          <p:nvPr>
            <p:ph type="sldNum" sz="quarter" idx="12"/>
          </p:nvPr>
        </p:nvSpPr>
        <p:spPr>
          <a:ln/>
        </p:spPr>
        <p:txBody>
          <a:bodyPr/>
          <a:lstStyle>
            <a:lvl1pPr>
              <a:defRPr/>
            </a:lvl1pPr>
          </a:lstStyle>
          <a:p>
            <a:pPr>
              <a:defRPr/>
            </a:pPr>
            <a:fld id="{FB51777C-9104-2D40-ACAA-9066EB3D7B53}" type="slidenum">
              <a:rPr lang="en-US" altLang="en-US"/>
              <a:pPr>
                <a:defRPr/>
              </a:pPr>
              <a:t>‹#›</a:t>
            </a:fld>
            <a:endParaRPr lang="en-US" altLang="en-US"/>
          </a:p>
        </p:txBody>
      </p:sp>
    </p:spTree>
    <p:extLst>
      <p:ext uri="{BB962C8B-B14F-4D97-AF65-F5344CB8AC3E}">
        <p14:creationId xmlns:p14="http://schemas.microsoft.com/office/powerpoint/2010/main" val="558762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0DBD03A-F9B5-1AC0-A712-C4C66BE9D4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5948E8-495F-9349-960A-B3BF5929B52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6DBC8C5-9BFE-32D6-CFA3-D2018FBCC1F5}"/>
              </a:ext>
            </a:extLst>
          </p:cNvPr>
          <p:cNvSpPr>
            <a:spLocks noGrp="1" noChangeArrowheads="1"/>
          </p:cNvSpPr>
          <p:nvPr>
            <p:ph type="sldNum" sz="quarter" idx="12"/>
          </p:nvPr>
        </p:nvSpPr>
        <p:spPr>
          <a:ln/>
        </p:spPr>
        <p:txBody>
          <a:bodyPr/>
          <a:lstStyle>
            <a:lvl1pPr>
              <a:defRPr/>
            </a:lvl1pPr>
          </a:lstStyle>
          <a:p>
            <a:pPr>
              <a:defRPr/>
            </a:pPr>
            <a:fld id="{A626E6FF-8CF2-F24E-804D-AD3726FC736F}" type="slidenum">
              <a:rPr lang="en-US" altLang="en-US"/>
              <a:pPr>
                <a:defRPr/>
              </a:pPr>
              <a:t>‹#›</a:t>
            </a:fld>
            <a:endParaRPr lang="en-US" altLang="en-US"/>
          </a:p>
        </p:txBody>
      </p:sp>
    </p:spTree>
    <p:extLst>
      <p:ext uri="{BB962C8B-B14F-4D97-AF65-F5344CB8AC3E}">
        <p14:creationId xmlns:p14="http://schemas.microsoft.com/office/powerpoint/2010/main" val="6646141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52B294-7497-38F1-0CD7-F75629D500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5933CA-EE70-8238-6A24-08675DDE11C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4B025D9-6EAE-96F5-BB64-9CB097370523}"/>
              </a:ext>
            </a:extLst>
          </p:cNvPr>
          <p:cNvSpPr>
            <a:spLocks noGrp="1" noChangeArrowheads="1"/>
          </p:cNvSpPr>
          <p:nvPr>
            <p:ph type="sldNum" sz="quarter" idx="12"/>
          </p:nvPr>
        </p:nvSpPr>
        <p:spPr>
          <a:ln/>
        </p:spPr>
        <p:txBody>
          <a:bodyPr/>
          <a:lstStyle>
            <a:lvl1pPr>
              <a:defRPr/>
            </a:lvl1pPr>
          </a:lstStyle>
          <a:p>
            <a:pPr>
              <a:defRPr/>
            </a:pPr>
            <a:fld id="{6FF7081F-A846-AA46-ADC1-8EDB0F2FBC62}" type="slidenum">
              <a:rPr lang="en-US" altLang="en-US"/>
              <a:pPr>
                <a:defRPr/>
              </a:pPr>
              <a:t>‹#›</a:t>
            </a:fld>
            <a:endParaRPr lang="en-US" altLang="en-US"/>
          </a:p>
        </p:txBody>
      </p:sp>
    </p:spTree>
    <p:extLst>
      <p:ext uri="{BB962C8B-B14F-4D97-AF65-F5344CB8AC3E}">
        <p14:creationId xmlns:p14="http://schemas.microsoft.com/office/powerpoint/2010/main" val="1830496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5166ADA-5548-042A-A23E-1FA4867601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E74B8C-9BCD-E0BC-5879-349E3198A09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8961FC7-26CB-F870-7416-C6D395D4B9B7}"/>
              </a:ext>
            </a:extLst>
          </p:cNvPr>
          <p:cNvSpPr>
            <a:spLocks noGrp="1" noChangeArrowheads="1"/>
          </p:cNvSpPr>
          <p:nvPr>
            <p:ph type="sldNum" sz="quarter" idx="12"/>
          </p:nvPr>
        </p:nvSpPr>
        <p:spPr>
          <a:ln/>
        </p:spPr>
        <p:txBody>
          <a:bodyPr/>
          <a:lstStyle>
            <a:lvl1pPr>
              <a:defRPr/>
            </a:lvl1pPr>
          </a:lstStyle>
          <a:p>
            <a:pPr>
              <a:defRPr/>
            </a:pPr>
            <a:fld id="{8F391E28-7CFF-9445-80F0-640514623162}" type="slidenum">
              <a:rPr lang="en-US" altLang="en-US"/>
              <a:pPr>
                <a:defRPr/>
              </a:pPr>
              <a:t>‹#›</a:t>
            </a:fld>
            <a:endParaRPr lang="en-US" altLang="en-US"/>
          </a:p>
        </p:txBody>
      </p:sp>
    </p:spTree>
    <p:extLst>
      <p:ext uri="{BB962C8B-B14F-4D97-AF65-F5344CB8AC3E}">
        <p14:creationId xmlns:p14="http://schemas.microsoft.com/office/powerpoint/2010/main" val="29613730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749A3DC-169E-CF99-F0E3-A2087D0746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E14D11-3596-4275-3993-BF555DADA5F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C51A8FF-35E9-12AD-00DC-5D5D195F298C}"/>
              </a:ext>
            </a:extLst>
          </p:cNvPr>
          <p:cNvSpPr>
            <a:spLocks noGrp="1" noChangeArrowheads="1"/>
          </p:cNvSpPr>
          <p:nvPr>
            <p:ph type="sldNum" sz="quarter" idx="12"/>
          </p:nvPr>
        </p:nvSpPr>
        <p:spPr>
          <a:ln/>
        </p:spPr>
        <p:txBody>
          <a:bodyPr/>
          <a:lstStyle>
            <a:lvl1pPr>
              <a:defRPr/>
            </a:lvl1pPr>
          </a:lstStyle>
          <a:p>
            <a:pPr>
              <a:defRPr/>
            </a:pPr>
            <a:fld id="{49565BA9-5BC6-824F-AD4C-7F543B253CB6}" type="slidenum">
              <a:rPr lang="en-US" altLang="en-US"/>
              <a:pPr>
                <a:defRPr/>
              </a:pPr>
              <a:t>‹#›</a:t>
            </a:fld>
            <a:endParaRPr lang="en-US" altLang="en-US"/>
          </a:p>
        </p:txBody>
      </p:sp>
    </p:spTree>
    <p:extLst>
      <p:ext uri="{BB962C8B-B14F-4D97-AF65-F5344CB8AC3E}">
        <p14:creationId xmlns:p14="http://schemas.microsoft.com/office/powerpoint/2010/main" val="423775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C5746CF-A3C8-17A2-BEED-BCEE37A49D0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1E568DA-D353-7036-594A-73C690594DA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626E948E-291B-4200-20E3-54F8ED3F99CD}"/>
              </a:ext>
            </a:extLst>
          </p:cNvPr>
          <p:cNvSpPr>
            <a:spLocks noGrp="1" noChangeArrowheads="1"/>
          </p:cNvSpPr>
          <p:nvPr>
            <p:ph type="sldNum" sz="quarter" idx="12"/>
          </p:nvPr>
        </p:nvSpPr>
        <p:spPr>
          <a:ln/>
        </p:spPr>
        <p:txBody>
          <a:bodyPr/>
          <a:lstStyle>
            <a:lvl1pPr>
              <a:defRPr/>
            </a:lvl1pPr>
          </a:lstStyle>
          <a:p>
            <a:pPr>
              <a:defRPr/>
            </a:pPr>
            <a:fld id="{A394B5E0-8ED4-4C48-B79E-E0C2DFFE5BDB}" type="slidenum">
              <a:rPr lang="en-US" altLang="en-US"/>
              <a:pPr>
                <a:defRPr/>
              </a:pPr>
              <a:t>‹#›</a:t>
            </a:fld>
            <a:endParaRPr lang="en-US" altLang="en-US"/>
          </a:p>
        </p:txBody>
      </p:sp>
    </p:spTree>
    <p:extLst>
      <p:ext uri="{BB962C8B-B14F-4D97-AF65-F5344CB8AC3E}">
        <p14:creationId xmlns:p14="http://schemas.microsoft.com/office/powerpoint/2010/main" val="3641814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4FA0EE2-106C-BD7D-E43E-F7026C3CA2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597AADC-1939-EE9B-DF28-7E39E5E3A37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5CA831E-8F62-8A56-7B29-8A4888C35647}"/>
              </a:ext>
            </a:extLst>
          </p:cNvPr>
          <p:cNvSpPr>
            <a:spLocks noGrp="1" noChangeArrowheads="1"/>
          </p:cNvSpPr>
          <p:nvPr>
            <p:ph type="sldNum" sz="quarter" idx="12"/>
          </p:nvPr>
        </p:nvSpPr>
        <p:spPr>
          <a:ln/>
        </p:spPr>
        <p:txBody>
          <a:bodyPr/>
          <a:lstStyle>
            <a:lvl1pPr>
              <a:defRPr/>
            </a:lvl1pPr>
          </a:lstStyle>
          <a:p>
            <a:pPr>
              <a:defRPr/>
            </a:pPr>
            <a:fld id="{9B7D7A58-EEDD-CE4A-9313-E73F3AA2B8F4}" type="slidenum">
              <a:rPr lang="en-US" altLang="en-US"/>
              <a:pPr>
                <a:defRPr/>
              </a:pPr>
              <a:t>‹#›</a:t>
            </a:fld>
            <a:endParaRPr lang="en-US" altLang="en-US"/>
          </a:p>
        </p:txBody>
      </p:sp>
    </p:spTree>
    <p:extLst>
      <p:ext uri="{BB962C8B-B14F-4D97-AF65-F5344CB8AC3E}">
        <p14:creationId xmlns:p14="http://schemas.microsoft.com/office/powerpoint/2010/main" val="599377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FAABE37-5B64-3EB7-FB53-A2375FE4114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13D49AA-9E10-0D21-0820-45AD9958271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36D688AC-AED1-D828-AA79-81D8BBD6259B}"/>
              </a:ext>
            </a:extLst>
          </p:cNvPr>
          <p:cNvSpPr>
            <a:spLocks noGrp="1" noChangeArrowheads="1"/>
          </p:cNvSpPr>
          <p:nvPr>
            <p:ph type="sldNum" sz="quarter" idx="12"/>
          </p:nvPr>
        </p:nvSpPr>
        <p:spPr>
          <a:ln/>
        </p:spPr>
        <p:txBody>
          <a:bodyPr/>
          <a:lstStyle>
            <a:lvl1pPr>
              <a:defRPr/>
            </a:lvl1pPr>
          </a:lstStyle>
          <a:p>
            <a:pPr>
              <a:defRPr/>
            </a:pPr>
            <a:fld id="{DB8F9A15-AD1E-1B42-9762-814D28331E74}" type="slidenum">
              <a:rPr lang="en-US" altLang="en-US"/>
              <a:pPr>
                <a:defRPr/>
              </a:pPr>
              <a:t>‹#›</a:t>
            </a:fld>
            <a:endParaRPr lang="en-US" altLang="en-US"/>
          </a:p>
        </p:txBody>
      </p:sp>
    </p:spTree>
    <p:extLst>
      <p:ext uri="{BB962C8B-B14F-4D97-AF65-F5344CB8AC3E}">
        <p14:creationId xmlns:p14="http://schemas.microsoft.com/office/powerpoint/2010/main" val="525233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6911173-9E9D-1593-8F88-4C65B0CA796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DED7E5C-964D-012B-3D95-DA5AEDB2CD2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5EE56E55-4332-FC4A-4CA9-2EB507AE4A16}"/>
              </a:ext>
            </a:extLst>
          </p:cNvPr>
          <p:cNvSpPr>
            <a:spLocks noGrp="1" noChangeArrowheads="1"/>
          </p:cNvSpPr>
          <p:nvPr>
            <p:ph type="sldNum" sz="quarter" idx="12"/>
          </p:nvPr>
        </p:nvSpPr>
        <p:spPr>
          <a:ln/>
        </p:spPr>
        <p:txBody>
          <a:bodyPr/>
          <a:lstStyle>
            <a:lvl1pPr>
              <a:defRPr/>
            </a:lvl1pPr>
          </a:lstStyle>
          <a:p>
            <a:pPr>
              <a:defRPr/>
            </a:pPr>
            <a:fld id="{9EF2BEE5-3FEB-B043-9CB5-746D31BF3657}" type="slidenum">
              <a:rPr lang="en-US" altLang="en-US"/>
              <a:pPr>
                <a:defRPr/>
              </a:pPr>
              <a:t>‹#›</a:t>
            </a:fld>
            <a:endParaRPr lang="en-US" altLang="en-US"/>
          </a:p>
        </p:txBody>
      </p:sp>
    </p:spTree>
    <p:extLst>
      <p:ext uri="{BB962C8B-B14F-4D97-AF65-F5344CB8AC3E}">
        <p14:creationId xmlns:p14="http://schemas.microsoft.com/office/powerpoint/2010/main" val="23535044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65D2812-B3C3-8696-D6F5-F8D620B052C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ED056F-95B0-CF3D-EACA-3703B98F3F5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7AF5E05-4AA5-35A6-4BF7-9579B90764CF}"/>
              </a:ext>
            </a:extLst>
          </p:cNvPr>
          <p:cNvSpPr>
            <a:spLocks noGrp="1" noChangeArrowheads="1"/>
          </p:cNvSpPr>
          <p:nvPr>
            <p:ph type="sldNum" sz="quarter" idx="12"/>
          </p:nvPr>
        </p:nvSpPr>
        <p:spPr>
          <a:ln/>
        </p:spPr>
        <p:txBody>
          <a:bodyPr/>
          <a:lstStyle>
            <a:lvl1pPr>
              <a:defRPr/>
            </a:lvl1pPr>
          </a:lstStyle>
          <a:p>
            <a:pPr>
              <a:defRPr/>
            </a:pPr>
            <a:fld id="{9C39E532-F08A-EA42-9425-DB662ABF71BC}" type="slidenum">
              <a:rPr lang="en-US" altLang="en-US"/>
              <a:pPr>
                <a:defRPr/>
              </a:pPr>
              <a:t>‹#›</a:t>
            </a:fld>
            <a:endParaRPr lang="en-US" altLang="en-US"/>
          </a:p>
        </p:txBody>
      </p:sp>
    </p:spTree>
    <p:extLst>
      <p:ext uri="{BB962C8B-B14F-4D97-AF65-F5344CB8AC3E}">
        <p14:creationId xmlns:p14="http://schemas.microsoft.com/office/powerpoint/2010/main" val="2116889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C93BFC-3509-6DD6-2ED9-C118B214D0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8D735C-A01F-4E66-9CCC-F566A99C803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BFAA1FE-7870-66EC-7FD5-1EAF0C85791D}"/>
              </a:ext>
            </a:extLst>
          </p:cNvPr>
          <p:cNvSpPr>
            <a:spLocks noGrp="1" noChangeArrowheads="1"/>
          </p:cNvSpPr>
          <p:nvPr>
            <p:ph type="sldNum" sz="quarter" idx="12"/>
          </p:nvPr>
        </p:nvSpPr>
        <p:spPr>
          <a:ln/>
        </p:spPr>
        <p:txBody>
          <a:bodyPr/>
          <a:lstStyle>
            <a:lvl1pPr>
              <a:defRPr/>
            </a:lvl1pPr>
          </a:lstStyle>
          <a:p>
            <a:pPr>
              <a:defRPr/>
            </a:pPr>
            <a:fld id="{E39C67A2-B310-3044-A726-7159822E9EE7}" type="slidenum">
              <a:rPr lang="en-US" altLang="en-US"/>
              <a:pPr>
                <a:defRPr/>
              </a:pPr>
              <a:t>‹#›</a:t>
            </a:fld>
            <a:endParaRPr lang="en-US" altLang="en-US"/>
          </a:p>
        </p:txBody>
      </p:sp>
    </p:spTree>
    <p:extLst>
      <p:ext uri="{BB962C8B-B14F-4D97-AF65-F5344CB8AC3E}">
        <p14:creationId xmlns:p14="http://schemas.microsoft.com/office/powerpoint/2010/main" val="38945658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15B44A-70F0-C8F4-1659-7E50D3708F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167CBC-582D-EAF5-A1A5-5B8AB8EDE6C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FCFC402-CB57-1F84-CD16-6DEB59EFD666}"/>
              </a:ext>
            </a:extLst>
          </p:cNvPr>
          <p:cNvSpPr>
            <a:spLocks noGrp="1" noChangeArrowheads="1"/>
          </p:cNvSpPr>
          <p:nvPr>
            <p:ph type="sldNum" sz="quarter" idx="12"/>
          </p:nvPr>
        </p:nvSpPr>
        <p:spPr>
          <a:ln/>
        </p:spPr>
        <p:txBody>
          <a:bodyPr/>
          <a:lstStyle>
            <a:lvl1pPr>
              <a:defRPr/>
            </a:lvl1pPr>
          </a:lstStyle>
          <a:p>
            <a:pPr>
              <a:defRPr/>
            </a:pPr>
            <a:fld id="{5B4AA2F9-DEA8-E041-A1FC-5252080879A9}" type="slidenum">
              <a:rPr lang="en-US" altLang="en-US"/>
              <a:pPr>
                <a:defRPr/>
              </a:pPr>
              <a:t>‹#›</a:t>
            </a:fld>
            <a:endParaRPr lang="en-US" altLang="en-US"/>
          </a:p>
        </p:txBody>
      </p:sp>
    </p:spTree>
    <p:extLst>
      <p:ext uri="{BB962C8B-B14F-4D97-AF65-F5344CB8AC3E}">
        <p14:creationId xmlns:p14="http://schemas.microsoft.com/office/powerpoint/2010/main" val="24249592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645729B-1DC8-27F5-6A9B-21AECB41CF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1CAE06-309D-F025-A879-AC19351D064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30D23A0-46E3-ED7B-BA20-ABA3146E50B8}"/>
              </a:ext>
            </a:extLst>
          </p:cNvPr>
          <p:cNvSpPr>
            <a:spLocks noGrp="1" noChangeArrowheads="1"/>
          </p:cNvSpPr>
          <p:nvPr>
            <p:ph type="sldNum" sz="quarter" idx="12"/>
          </p:nvPr>
        </p:nvSpPr>
        <p:spPr>
          <a:ln/>
        </p:spPr>
        <p:txBody>
          <a:bodyPr/>
          <a:lstStyle>
            <a:lvl1pPr>
              <a:defRPr/>
            </a:lvl1pPr>
          </a:lstStyle>
          <a:p>
            <a:pPr>
              <a:defRPr/>
            </a:pPr>
            <a:fld id="{C9F21BF5-4943-2A4A-9A81-F7BACA4AFA4A}" type="slidenum">
              <a:rPr lang="en-US" altLang="en-US"/>
              <a:pPr>
                <a:defRPr/>
              </a:pPr>
              <a:t>‹#›</a:t>
            </a:fld>
            <a:endParaRPr lang="en-US" altLang="en-US"/>
          </a:p>
        </p:txBody>
      </p:sp>
    </p:spTree>
    <p:extLst>
      <p:ext uri="{BB962C8B-B14F-4D97-AF65-F5344CB8AC3E}">
        <p14:creationId xmlns:p14="http://schemas.microsoft.com/office/powerpoint/2010/main" val="7027171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B9422F4-A0A2-CA8E-4EB9-F85250C37C98}"/>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69486F0D-45E0-E146-96B9-EE470C594E3D}"/>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1BC505C4-4B0C-9D18-341B-F2D61C72BAAA}"/>
              </a:ext>
            </a:extLst>
          </p:cNvPr>
          <p:cNvSpPr>
            <a:spLocks noGrp="1" noChangeArrowheads="1"/>
          </p:cNvSpPr>
          <p:nvPr>
            <p:ph type="sldNum" sz="quarter" idx="12"/>
          </p:nvPr>
        </p:nvSpPr>
        <p:spPr/>
        <p:txBody>
          <a:bodyPr/>
          <a:lstStyle>
            <a:lvl1pPr>
              <a:defRPr baseline="-25000"/>
            </a:lvl1pPr>
          </a:lstStyle>
          <a:p>
            <a:pPr>
              <a:defRPr/>
            </a:pPr>
            <a:fld id="{77A76AE5-0414-0643-ABFE-89E1328055E3}" type="slidenum">
              <a:rPr lang="en-US" altLang="en-US"/>
              <a:pPr>
                <a:defRPr/>
              </a:pPr>
              <a:t>‹#›</a:t>
            </a:fld>
            <a:endParaRPr lang="en-US" altLang="en-US"/>
          </a:p>
        </p:txBody>
      </p:sp>
    </p:spTree>
    <p:extLst>
      <p:ext uri="{BB962C8B-B14F-4D97-AF65-F5344CB8AC3E}">
        <p14:creationId xmlns:p14="http://schemas.microsoft.com/office/powerpoint/2010/main" val="3666525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771C26-2416-FBA3-573E-0AFBFEFDC4E5}"/>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D72F24D4-1F0E-3614-2CCC-0AC4C7CBF6D8}"/>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EF0D1356-8EAE-2391-0F14-D780C447BF7C}"/>
              </a:ext>
            </a:extLst>
          </p:cNvPr>
          <p:cNvSpPr>
            <a:spLocks noGrp="1" noChangeArrowheads="1"/>
          </p:cNvSpPr>
          <p:nvPr>
            <p:ph type="sldNum" sz="quarter" idx="12"/>
          </p:nvPr>
        </p:nvSpPr>
        <p:spPr/>
        <p:txBody>
          <a:bodyPr/>
          <a:lstStyle>
            <a:lvl1pPr>
              <a:defRPr baseline="-25000"/>
            </a:lvl1pPr>
          </a:lstStyle>
          <a:p>
            <a:pPr>
              <a:defRPr/>
            </a:pPr>
            <a:fld id="{DE8E3A34-72CA-C64A-BD04-928BCC7AAA7B}" type="slidenum">
              <a:rPr lang="en-US" altLang="en-US"/>
              <a:pPr>
                <a:defRPr/>
              </a:pPr>
              <a:t>‹#›</a:t>
            </a:fld>
            <a:endParaRPr lang="en-US" altLang="en-US"/>
          </a:p>
        </p:txBody>
      </p:sp>
    </p:spTree>
    <p:extLst>
      <p:ext uri="{BB962C8B-B14F-4D97-AF65-F5344CB8AC3E}">
        <p14:creationId xmlns:p14="http://schemas.microsoft.com/office/powerpoint/2010/main" val="13787097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16BFF1A-F26D-4E17-C7BA-E899CC9952F8}"/>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92F928B5-2E3B-4CCC-7AA9-6AB6BA4E4DE9}"/>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FBD1934A-0ED6-0913-D69C-16EE2666E637}"/>
              </a:ext>
            </a:extLst>
          </p:cNvPr>
          <p:cNvSpPr>
            <a:spLocks noGrp="1" noChangeArrowheads="1"/>
          </p:cNvSpPr>
          <p:nvPr>
            <p:ph type="sldNum" sz="quarter" idx="12"/>
          </p:nvPr>
        </p:nvSpPr>
        <p:spPr/>
        <p:txBody>
          <a:bodyPr/>
          <a:lstStyle>
            <a:lvl1pPr>
              <a:defRPr baseline="-25000"/>
            </a:lvl1pPr>
          </a:lstStyle>
          <a:p>
            <a:pPr>
              <a:defRPr/>
            </a:pPr>
            <a:fld id="{12898725-F6BD-1842-B5EA-FDEA16B75FCE}" type="slidenum">
              <a:rPr lang="en-US" altLang="en-US"/>
              <a:pPr>
                <a:defRPr/>
              </a:pPr>
              <a:t>‹#›</a:t>
            </a:fld>
            <a:endParaRPr lang="en-US" altLang="en-US"/>
          </a:p>
        </p:txBody>
      </p:sp>
    </p:spTree>
    <p:extLst>
      <p:ext uri="{BB962C8B-B14F-4D97-AF65-F5344CB8AC3E}">
        <p14:creationId xmlns:p14="http://schemas.microsoft.com/office/powerpoint/2010/main" val="26074272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B8BFFA-A129-5435-BA93-89AD7D4C540E}"/>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3E1D4C4E-BC60-7C96-4FA0-54CDF3C31CBF}"/>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208F723A-7CF9-EDE8-B989-D4834ECD3301}"/>
              </a:ext>
            </a:extLst>
          </p:cNvPr>
          <p:cNvSpPr>
            <a:spLocks noGrp="1" noChangeArrowheads="1"/>
          </p:cNvSpPr>
          <p:nvPr>
            <p:ph type="sldNum" sz="quarter" idx="12"/>
          </p:nvPr>
        </p:nvSpPr>
        <p:spPr/>
        <p:txBody>
          <a:bodyPr/>
          <a:lstStyle>
            <a:lvl1pPr>
              <a:defRPr baseline="-25000"/>
            </a:lvl1pPr>
          </a:lstStyle>
          <a:p>
            <a:pPr>
              <a:defRPr/>
            </a:pPr>
            <a:fld id="{4478979D-0874-3B41-9733-7B50803C3CE6}" type="slidenum">
              <a:rPr lang="en-US" altLang="en-US"/>
              <a:pPr>
                <a:defRPr/>
              </a:pPr>
              <a:t>‹#›</a:t>
            </a:fld>
            <a:endParaRPr lang="en-US" altLang="en-US"/>
          </a:p>
        </p:txBody>
      </p:sp>
    </p:spTree>
    <p:extLst>
      <p:ext uri="{BB962C8B-B14F-4D97-AF65-F5344CB8AC3E}">
        <p14:creationId xmlns:p14="http://schemas.microsoft.com/office/powerpoint/2010/main" val="1963912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65856E9-0D6A-A020-F806-60762CD1CB1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CDC8B8D-4802-4A0A-3F5B-E2A0F659813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AFFC3799-CE2C-553D-190F-157D81EAF551}"/>
              </a:ext>
            </a:extLst>
          </p:cNvPr>
          <p:cNvSpPr>
            <a:spLocks noGrp="1" noChangeArrowheads="1"/>
          </p:cNvSpPr>
          <p:nvPr>
            <p:ph type="sldNum" sz="quarter" idx="12"/>
          </p:nvPr>
        </p:nvSpPr>
        <p:spPr>
          <a:ln/>
        </p:spPr>
        <p:txBody>
          <a:bodyPr/>
          <a:lstStyle>
            <a:lvl1pPr>
              <a:defRPr/>
            </a:lvl1pPr>
          </a:lstStyle>
          <a:p>
            <a:pPr>
              <a:defRPr/>
            </a:pPr>
            <a:fld id="{D54DE69A-A4B3-E64E-9758-54978E809D87}" type="slidenum">
              <a:rPr lang="en-US" altLang="en-US"/>
              <a:pPr>
                <a:defRPr/>
              </a:pPr>
              <a:t>‹#›</a:t>
            </a:fld>
            <a:endParaRPr lang="en-US" altLang="en-US"/>
          </a:p>
        </p:txBody>
      </p:sp>
    </p:spTree>
    <p:extLst>
      <p:ext uri="{BB962C8B-B14F-4D97-AF65-F5344CB8AC3E}">
        <p14:creationId xmlns:p14="http://schemas.microsoft.com/office/powerpoint/2010/main" val="15765932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92C8347-6232-CBB9-60DC-E9DB3B1870D0}"/>
              </a:ext>
            </a:extLst>
          </p:cNvPr>
          <p:cNvSpPr>
            <a:spLocks noGrp="1" noChangeArrowheads="1"/>
          </p:cNvSpPr>
          <p:nvPr>
            <p:ph type="dt" sz="half" idx="10"/>
          </p:nvPr>
        </p:nvSpPr>
        <p:spPr/>
        <p:txBody>
          <a:bodyPr/>
          <a:lstStyle>
            <a:lvl1pPr>
              <a:defRPr baseline="-25000"/>
            </a:lvl1pPr>
          </a:lstStyle>
          <a:p>
            <a:pPr>
              <a:defRPr/>
            </a:pPr>
            <a:endParaRPr lang="en-US"/>
          </a:p>
        </p:txBody>
      </p:sp>
      <p:sp>
        <p:nvSpPr>
          <p:cNvPr id="8" name="Rectangle 5">
            <a:extLst>
              <a:ext uri="{FF2B5EF4-FFF2-40B4-BE49-F238E27FC236}">
                <a16:creationId xmlns:a16="http://schemas.microsoft.com/office/drawing/2014/main" id="{E62266EC-7965-C7ED-00BC-BE1F4EBB5302}"/>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9" name="Rectangle 6">
            <a:extLst>
              <a:ext uri="{FF2B5EF4-FFF2-40B4-BE49-F238E27FC236}">
                <a16:creationId xmlns:a16="http://schemas.microsoft.com/office/drawing/2014/main" id="{564AD2A8-68F3-3197-1546-97D2C23C8867}"/>
              </a:ext>
            </a:extLst>
          </p:cNvPr>
          <p:cNvSpPr>
            <a:spLocks noGrp="1" noChangeArrowheads="1"/>
          </p:cNvSpPr>
          <p:nvPr>
            <p:ph type="sldNum" sz="quarter" idx="12"/>
          </p:nvPr>
        </p:nvSpPr>
        <p:spPr/>
        <p:txBody>
          <a:bodyPr/>
          <a:lstStyle>
            <a:lvl1pPr>
              <a:defRPr baseline="-25000"/>
            </a:lvl1pPr>
          </a:lstStyle>
          <a:p>
            <a:pPr>
              <a:defRPr/>
            </a:pPr>
            <a:fld id="{D9458D00-28DC-5A4E-831B-B71AEB1AF626}" type="slidenum">
              <a:rPr lang="en-US" altLang="en-US"/>
              <a:pPr>
                <a:defRPr/>
              </a:pPr>
              <a:t>‹#›</a:t>
            </a:fld>
            <a:endParaRPr lang="en-US" altLang="en-US"/>
          </a:p>
        </p:txBody>
      </p:sp>
    </p:spTree>
    <p:extLst>
      <p:ext uri="{BB962C8B-B14F-4D97-AF65-F5344CB8AC3E}">
        <p14:creationId xmlns:p14="http://schemas.microsoft.com/office/powerpoint/2010/main" val="1144129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0091330-BFE6-4BDE-11D9-E08124F56B65}"/>
              </a:ext>
            </a:extLst>
          </p:cNvPr>
          <p:cNvSpPr>
            <a:spLocks noGrp="1" noChangeArrowheads="1"/>
          </p:cNvSpPr>
          <p:nvPr>
            <p:ph type="dt" sz="half" idx="10"/>
          </p:nvPr>
        </p:nvSpPr>
        <p:spPr/>
        <p:txBody>
          <a:bodyPr/>
          <a:lstStyle>
            <a:lvl1pPr>
              <a:defRPr baseline="-25000"/>
            </a:lvl1pPr>
          </a:lstStyle>
          <a:p>
            <a:pPr>
              <a:defRPr/>
            </a:pPr>
            <a:endParaRPr lang="en-US"/>
          </a:p>
        </p:txBody>
      </p:sp>
      <p:sp>
        <p:nvSpPr>
          <p:cNvPr id="4" name="Rectangle 5">
            <a:extLst>
              <a:ext uri="{FF2B5EF4-FFF2-40B4-BE49-F238E27FC236}">
                <a16:creationId xmlns:a16="http://schemas.microsoft.com/office/drawing/2014/main" id="{51D2D835-F414-B973-ED26-A9658165B16D}"/>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5" name="Rectangle 6">
            <a:extLst>
              <a:ext uri="{FF2B5EF4-FFF2-40B4-BE49-F238E27FC236}">
                <a16:creationId xmlns:a16="http://schemas.microsoft.com/office/drawing/2014/main" id="{0A7C19D5-76B1-C629-0047-760E2AF165E2}"/>
              </a:ext>
            </a:extLst>
          </p:cNvPr>
          <p:cNvSpPr>
            <a:spLocks noGrp="1" noChangeArrowheads="1"/>
          </p:cNvSpPr>
          <p:nvPr>
            <p:ph type="sldNum" sz="quarter" idx="12"/>
          </p:nvPr>
        </p:nvSpPr>
        <p:spPr/>
        <p:txBody>
          <a:bodyPr/>
          <a:lstStyle>
            <a:lvl1pPr>
              <a:defRPr baseline="-25000"/>
            </a:lvl1pPr>
          </a:lstStyle>
          <a:p>
            <a:pPr>
              <a:defRPr/>
            </a:pPr>
            <a:fld id="{DD80B8F9-8E6A-554F-B1A3-8103BAF5C93D}" type="slidenum">
              <a:rPr lang="en-US" altLang="en-US"/>
              <a:pPr>
                <a:defRPr/>
              </a:pPr>
              <a:t>‹#›</a:t>
            </a:fld>
            <a:endParaRPr lang="en-US" altLang="en-US"/>
          </a:p>
        </p:txBody>
      </p:sp>
    </p:spTree>
    <p:extLst>
      <p:ext uri="{BB962C8B-B14F-4D97-AF65-F5344CB8AC3E}">
        <p14:creationId xmlns:p14="http://schemas.microsoft.com/office/powerpoint/2010/main" val="4735518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0C4354B-21CD-124A-0620-AC55B0EC457B}"/>
              </a:ext>
            </a:extLst>
          </p:cNvPr>
          <p:cNvSpPr>
            <a:spLocks noGrp="1" noChangeArrowheads="1"/>
          </p:cNvSpPr>
          <p:nvPr>
            <p:ph type="dt" sz="half" idx="10"/>
          </p:nvPr>
        </p:nvSpPr>
        <p:spPr/>
        <p:txBody>
          <a:bodyPr/>
          <a:lstStyle>
            <a:lvl1pPr>
              <a:defRPr baseline="-25000"/>
            </a:lvl1pPr>
          </a:lstStyle>
          <a:p>
            <a:pPr>
              <a:defRPr/>
            </a:pPr>
            <a:endParaRPr lang="en-US"/>
          </a:p>
        </p:txBody>
      </p:sp>
      <p:sp>
        <p:nvSpPr>
          <p:cNvPr id="3" name="Rectangle 5">
            <a:extLst>
              <a:ext uri="{FF2B5EF4-FFF2-40B4-BE49-F238E27FC236}">
                <a16:creationId xmlns:a16="http://schemas.microsoft.com/office/drawing/2014/main" id="{884676D2-AFCA-7ACC-032A-E7481FA624F1}"/>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4" name="Rectangle 6">
            <a:extLst>
              <a:ext uri="{FF2B5EF4-FFF2-40B4-BE49-F238E27FC236}">
                <a16:creationId xmlns:a16="http://schemas.microsoft.com/office/drawing/2014/main" id="{95C983FC-B9E0-5AAF-0461-ACF87D4A9C5F}"/>
              </a:ext>
            </a:extLst>
          </p:cNvPr>
          <p:cNvSpPr>
            <a:spLocks noGrp="1" noChangeArrowheads="1"/>
          </p:cNvSpPr>
          <p:nvPr>
            <p:ph type="sldNum" sz="quarter" idx="12"/>
          </p:nvPr>
        </p:nvSpPr>
        <p:spPr/>
        <p:txBody>
          <a:bodyPr/>
          <a:lstStyle>
            <a:lvl1pPr>
              <a:defRPr baseline="-25000"/>
            </a:lvl1pPr>
          </a:lstStyle>
          <a:p>
            <a:pPr>
              <a:defRPr/>
            </a:pPr>
            <a:fld id="{2B064EB0-1C23-7449-93C6-1CFD406867B7}" type="slidenum">
              <a:rPr lang="en-US" altLang="en-US"/>
              <a:pPr>
                <a:defRPr/>
              </a:pPr>
              <a:t>‹#›</a:t>
            </a:fld>
            <a:endParaRPr lang="en-US" altLang="en-US"/>
          </a:p>
        </p:txBody>
      </p:sp>
    </p:spTree>
    <p:extLst>
      <p:ext uri="{BB962C8B-B14F-4D97-AF65-F5344CB8AC3E}">
        <p14:creationId xmlns:p14="http://schemas.microsoft.com/office/powerpoint/2010/main" val="32573504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DAC9430-C51D-141F-00C7-6C53636477DC}"/>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C57F3DA5-3C20-95DC-3F06-6C68FA417682}"/>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337B97C2-2EF4-CF9D-9E05-60A0305228CA}"/>
              </a:ext>
            </a:extLst>
          </p:cNvPr>
          <p:cNvSpPr>
            <a:spLocks noGrp="1" noChangeArrowheads="1"/>
          </p:cNvSpPr>
          <p:nvPr>
            <p:ph type="sldNum" sz="quarter" idx="12"/>
          </p:nvPr>
        </p:nvSpPr>
        <p:spPr/>
        <p:txBody>
          <a:bodyPr/>
          <a:lstStyle>
            <a:lvl1pPr>
              <a:defRPr baseline="-25000"/>
            </a:lvl1pPr>
          </a:lstStyle>
          <a:p>
            <a:pPr>
              <a:defRPr/>
            </a:pPr>
            <a:fld id="{C5E7E686-6F0E-6F46-8540-D4A958691B64}" type="slidenum">
              <a:rPr lang="en-US" altLang="en-US"/>
              <a:pPr>
                <a:defRPr/>
              </a:pPr>
              <a:t>‹#›</a:t>
            </a:fld>
            <a:endParaRPr lang="en-US" altLang="en-US"/>
          </a:p>
        </p:txBody>
      </p:sp>
    </p:spTree>
    <p:extLst>
      <p:ext uri="{BB962C8B-B14F-4D97-AF65-F5344CB8AC3E}">
        <p14:creationId xmlns:p14="http://schemas.microsoft.com/office/powerpoint/2010/main" val="587108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522998A-77BC-73DB-8A4E-62BE6B0278DD}"/>
              </a:ext>
            </a:extLst>
          </p:cNvPr>
          <p:cNvSpPr>
            <a:spLocks noGrp="1" noChangeArrowheads="1"/>
          </p:cNvSpPr>
          <p:nvPr>
            <p:ph type="dt" sz="half" idx="10"/>
          </p:nvPr>
        </p:nvSpPr>
        <p:spPr/>
        <p:txBody>
          <a:bodyPr/>
          <a:lstStyle>
            <a:lvl1pPr>
              <a:defRPr baseline="-25000"/>
            </a:lvl1pPr>
          </a:lstStyle>
          <a:p>
            <a:pPr>
              <a:defRPr/>
            </a:pPr>
            <a:endParaRPr lang="en-US"/>
          </a:p>
        </p:txBody>
      </p:sp>
      <p:sp>
        <p:nvSpPr>
          <p:cNvPr id="6" name="Footer Placeholder 5">
            <a:extLst>
              <a:ext uri="{FF2B5EF4-FFF2-40B4-BE49-F238E27FC236}">
                <a16:creationId xmlns:a16="http://schemas.microsoft.com/office/drawing/2014/main" id="{1C30506B-64E9-9888-BAEF-067305887E59}"/>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7" name="Slide Number Placeholder 6">
            <a:extLst>
              <a:ext uri="{FF2B5EF4-FFF2-40B4-BE49-F238E27FC236}">
                <a16:creationId xmlns:a16="http://schemas.microsoft.com/office/drawing/2014/main" id="{82F3509D-620C-B781-2462-22EF9A0E11FA}"/>
              </a:ext>
            </a:extLst>
          </p:cNvPr>
          <p:cNvSpPr>
            <a:spLocks noGrp="1" noChangeArrowheads="1"/>
          </p:cNvSpPr>
          <p:nvPr>
            <p:ph type="sldNum" sz="quarter" idx="12"/>
          </p:nvPr>
        </p:nvSpPr>
        <p:spPr/>
        <p:txBody>
          <a:bodyPr/>
          <a:lstStyle>
            <a:lvl1pPr>
              <a:defRPr baseline="-25000"/>
            </a:lvl1pPr>
          </a:lstStyle>
          <a:p>
            <a:pPr>
              <a:defRPr/>
            </a:pPr>
            <a:fld id="{008C4C87-569E-514B-B272-DECE5A5F3DBE}" type="slidenum">
              <a:rPr lang="en-US" altLang="en-US"/>
              <a:pPr>
                <a:defRPr/>
              </a:pPr>
              <a:t>‹#›</a:t>
            </a:fld>
            <a:endParaRPr lang="en-US" altLang="en-US"/>
          </a:p>
        </p:txBody>
      </p:sp>
    </p:spTree>
    <p:extLst>
      <p:ext uri="{BB962C8B-B14F-4D97-AF65-F5344CB8AC3E}">
        <p14:creationId xmlns:p14="http://schemas.microsoft.com/office/powerpoint/2010/main" val="12148125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550F8E-FE64-BDFB-2760-C97A9A291E1B}"/>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B82DB4F2-5B94-DBFA-F255-676FBD9906CA}"/>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2A488082-189A-8393-78F2-8EEC7B66EF8A}"/>
              </a:ext>
            </a:extLst>
          </p:cNvPr>
          <p:cNvSpPr>
            <a:spLocks noGrp="1" noChangeArrowheads="1"/>
          </p:cNvSpPr>
          <p:nvPr>
            <p:ph type="sldNum" sz="quarter" idx="12"/>
          </p:nvPr>
        </p:nvSpPr>
        <p:spPr/>
        <p:txBody>
          <a:bodyPr/>
          <a:lstStyle>
            <a:lvl1pPr>
              <a:defRPr baseline="-25000"/>
            </a:lvl1pPr>
          </a:lstStyle>
          <a:p>
            <a:pPr>
              <a:defRPr/>
            </a:pPr>
            <a:fld id="{9877DEE1-6EEB-1748-991C-DD3A11FAEDA3}" type="slidenum">
              <a:rPr lang="en-US" altLang="en-US"/>
              <a:pPr>
                <a:defRPr/>
              </a:pPr>
              <a:t>‹#›</a:t>
            </a:fld>
            <a:endParaRPr lang="en-US" altLang="en-US"/>
          </a:p>
        </p:txBody>
      </p:sp>
    </p:spTree>
    <p:extLst>
      <p:ext uri="{BB962C8B-B14F-4D97-AF65-F5344CB8AC3E}">
        <p14:creationId xmlns:p14="http://schemas.microsoft.com/office/powerpoint/2010/main" val="8269978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C82F1B-FBCA-2970-28BF-09DEBD82B9F6}"/>
              </a:ext>
            </a:extLst>
          </p:cNvPr>
          <p:cNvSpPr>
            <a:spLocks noGrp="1" noChangeArrowheads="1"/>
          </p:cNvSpPr>
          <p:nvPr>
            <p:ph type="dt" sz="half" idx="10"/>
          </p:nvPr>
        </p:nvSpPr>
        <p:spPr/>
        <p:txBody>
          <a:bodyPr/>
          <a:lstStyle>
            <a:lvl1pPr>
              <a:defRPr baseline="-25000"/>
            </a:lvl1pPr>
          </a:lstStyle>
          <a:p>
            <a:pPr>
              <a:defRPr/>
            </a:pPr>
            <a:endParaRPr lang="en-US"/>
          </a:p>
        </p:txBody>
      </p:sp>
      <p:sp>
        <p:nvSpPr>
          <p:cNvPr id="5" name="Rectangle 5">
            <a:extLst>
              <a:ext uri="{FF2B5EF4-FFF2-40B4-BE49-F238E27FC236}">
                <a16:creationId xmlns:a16="http://schemas.microsoft.com/office/drawing/2014/main" id="{B8F841A4-624F-832D-413D-1D0E700F1201}"/>
              </a:ext>
            </a:extLst>
          </p:cNvPr>
          <p:cNvSpPr>
            <a:spLocks noGrp="1" noChangeArrowheads="1"/>
          </p:cNvSpPr>
          <p:nvPr>
            <p:ph type="ftr" sz="quarter" idx="11"/>
          </p:nvPr>
        </p:nvSpPr>
        <p:spPr/>
        <p:txBody>
          <a:bodyPr/>
          <a:lstStyle>
            <a:lvl1pPr>
              <a:defRPr baseline="-25000"/>
            </a:lvl1pPr>
          </a:lstStyle>
          <a:p>
            <a:pPr>
              <a:defRPr/>
            </a:pPr>
            <a:r>
              <a:rPr lang="en-US"/>
              <a:t>Planetary Sciences</a:t>
            </a:r>
          </a:p>
        </p:txBody>
      </p:sp>
      <p:sp>
        <p:nvSpPr>
          <p:cNvPr id="6" name="Rectangle 6">
            <a:extLst>
              <a:ext uri="{FF2B5EF4-FFF2-40B4-BE49-F238E27FC236}">
                <a16:creationId xmlns:a16="http://schemas.microsoft.com/office/drawing/2014/main" id="{F7AB13E9-5CF3-AAD3-34FE-B0302E6564F5}"/>
              </a:ext>
            </a:extLst>
          </p:cNvPr>
          <p:cNvSpPr>
            <a:spLocks noGrp="1" noChangeArrowheads="1"/>
          </p:cNvSpPr>
          <p:nvPr>
            <p:ph type="sldNum" sz="quarter" idx="12"/>
          </p:nvPr>
        </p:nvSpPr>
        <p:spPr/>
        <p:txBody>
          <a:bodyPr/>
          <a:lstStyle>
            <a:lvl1pPr>
              <a:defRPr baseline="-25000"/>
            </a:lvl1pPr>
          </a:lstStyle>
          <a:p>
            <a:pPr>
              <a:defRPr/>
            </a:pPr>
            <a:fld id="{9B8948BD-39A5-9249-A6E0-27648F738FF5}" type="slidenum">
              <a:rPr lang="en-US" altLang="en-US"/>
              <a:pPr>
                <a:defRPr/>
              </a:pPr>
              <a:t>‹#›</a:t>
            </a:fld>
            <a:endParaRPr lang="en-US" altLang="en-US"/>
          </a:p>
        </p:txBody>
      </p:sp>
    </p:spTree>
    <p:extLst>
      <p:ext uri="{BB962C8B-B14F-4D97-AF65-F5344CB8AC3E}">
        <p14:creationId xmlns:p14="http://schemas.microsoft.com/office/powerpoint/2010/main" val="33950765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AAC5BB7-2EB3-4C30-AAAA-D70D340577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A89863-BD28-6B44-5E1A-F61557F744D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5EBCA9F-18D8-F887-1DCC-7B9114417549}"/>
              </a:ext>
            </a:extLst>
          </p:cNvPr>
          <p:cNvSpPr>
            <a:spLocks noGrp="1" noChangeArrowheads="1"/>
          </p:cNvSpPr>
          <p:nvPr>
            <p:ph type="sldNum" sz="quarter" idx="12"/>
          </p:nvPr>
        </p:nvSpPr>
        <p:spPr>
          <a:ln/>
        </p:spPr>
        <p:txBody>
          <a:bodyPr/>
          <a:lstStyle>
            <a:lvl1pPr>
              <a:defRPr/>
            </a:lvl1pPr>
          </a:lstStyle>
          <a:p>
            <a:pPr>
              <a:defRPr/>
            </a:pPr>
            <a:fld id="{E23A9E9F-0B0F-2B49-B002-5C297A59A5BE}" type="slidenum">
              <a:rPr lang="en-US" altLang="en-US"/>
              <a:pPr>
                <a:defRPr/>
              </a:pPr>
              <a:t>‹#›</a:t>
            </a:fld>
            <a:endParaRPr lang="en-US" altLang="en-US"/>
          </a:p>
        </p:txBody>
      </p:sp>
    </p:spTree>
    <p:extLst>
      <p:ext uri="{BB962C8B-B14F-4D97-AF65-F5344CB8AC3E}">
        <p14:creationId xmlns:p14="http://schemas.microsoft.com/office/powerpoint/2010/main" val="2614385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988F60-3602-6CA9-37F4-4FC0739B3E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7564C9-4184-A230-001A-0A3EF4DC013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BD01806-39E1-27A7-0B31-1D99EA603F8F}"/>
              </a:ext>
            </a:extLst>
          </p:cNvPr>
          <p:cNvSpPr>
            <a:spLocks noGrp="1" noChangeArrowheads="1"/>
          </p:cNvSpPr>
          <p:nvPr>
            <p:ph type="sldNum" sz="quarter" idx="12"/>
          </p:nvPr>
        </p:nvSpPr>
        <p:spPr>
          <a:ln/>
        </p:spPr>
        <p:txBody>
          <a:bodyPr/>
          <a:lstStyle>
            <a:lvl1pPr>
              <a:defRPr/>
            </a:lvl1pPr>
          </a:lstStyle>
          <a:p>
            <a:pPr>
              <a:defRPr/>
            </a:pPr>
            <a:fld id="{E9D05023-EB36-E840-8FDA-CE29524FE44B}" type="slidenum">
              <a:rPr lang="en-US" altLang="en-US"/>
              <a:pPr>
                <a:defRPr/>
              </a:pPr>
              <a:t>‹#›</a:t>
            </a:fld>
            <a:endParaRPr lang="en-US" altLang="en-US"/>
          </a:p>
        </p:txBody>
      </p:sp>
    </p:spTree>
    <p:extLst>
      <p:ext uri="{BB962C8B-B14F-4D97-AF65-F5344CB8AC3E}">
        <p14:creationId xmlns:p14="http://schemas.microsoft.com/office/powerpoint/2010/main" val="37186272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0298B01-B1FF-D7F0-A4D8-BC7416DD1F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840FD7-3F3A-52DD-E417-F5A37685172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09FD959-EBFA-32E5-21FD-115AABB8D09B}"/>
              </a:ext>
            </a:extLst>
          </p:cNvPr>
          <p:cNvSpPr>
            <a:spLocks noGrp="1" noChangeArrowheads="1"/>
          </p:cNvSpPr>
          <p:nvPr>
            <p:ph type="sldNum" sz="quarter" idx="12"/>
          </p:nvPr>
        </p:nvSpPr>
        <p:spPr>
          <a:ln/>
        </p:spPr>
        <p:txBody>
          <a:bodyPr/>
          <a:lstStyle>
            <a:lvl1pPr>
              <a:defRPr/>
            </a:lvl1pPr>
          </a:lstStyle>
          <a:p>
            <a:pPr>
              <a:defRPr/>
            </a:pPr>
            <a:fld id="{14325B64-1A51-0B45-B042-CB9058FDB19C}" type="slidenum">
              <a:rPr lang="en-US" altLang="en-US"/>
              <a:pPr>
                <a:defRPr/>
              </a:pPr>
              <a:t>‹#›</a:t>
            </a:fld>
            <a:endParaRPr lang="en-US" altLang="en-US"/>
          </a:p>
        </p:txBody>
      </p:sp>
    </p:spTree>
    <p:extLst>
      <p:ext uri="{BB962C8B-B14F-4D97-AF65-F5344CB8AC3E}">
        <p14:creationId xmlns:p14="http://schemas.microsoft.com/office/powerpoint/2010/main" val="311856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9E243C7-233A-50A6-608B-5805017A9E8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CF6A2D9-60F9-D027-7BA1-F130B5790A6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C2A3C3C0-613D-4072-E2D0-9A9BE5086458}"/>
              </a:ext>
            </a:extLst>
          </p:cNvPr>
          <p:cNvSpPr>
            <a:spLocks noGrp="1" noChangeArrowheads="1"/>
          </p:cNvSpPr>
          <p:nvPr>
            <p:ph type="sldNum" sz="quarter" idx="12"/>
          </p:nvPr>
        </p:nvSpPr>
        <p:spPr>
          <a:ln/>
        </p:spPr>
        <p:txBody>
          <a:bodyPr/>
          <a:lstStyle>
            <a:lvl1pPr>
              <a:defRPr/>
            </a:lvl1pPr>
          </a:lstStyle>
          <a:p>
            <a:pPr>
              <a:defRPr/>
            </a:pPr>
            <a:fld id="{D0E8C7D6-4CA2-6A4B-9CB3-2BD2D90B44C7}" type="slidenum">
              <a:rPr lang="en-US" altLang="en-US"/>
              <a:pPr>
                <a:defRPr/>
              </a:pPr>
              <a:t>‹#›</a:t>
            </a:fld>
            <a:endParaRPr lang="en-US" altLang="en-US"/>
          </a:p>
        </p:txBody>
      </p:sp>
    </p:spTree>
    <p:extLst>
      <p:ext uri="{BB962C8B-B14F-4D97-AF65-F5344CB8AC3E}">
        <p14:creationId xmlns:p14="http://schemas.microsoft.com/office/powerpoint/2010/main" val="16749338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92CF0D7-36FA-8824-F8A6-C04F610474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E48BF8-5FEA-DB25-1957-601C7BCD470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8FAB65C-BFBD-FD21-D4F0-E47FB5B5D6D2}"/>
              </a:ext>
            </a:extLst>
          </p:cNvPr>
          <p:cNvSpPr>
            <a:spLocks noGrp="1" noChangeArrowheads="1"/>
          </p:cNvSpPr>
          <p:nvPr>
            <p:ph type="sldNum" sz="quarter" idx="12"/>
          </p:nvPr>
        </p:nvSpPr>
        <p:spPr>
          <a:ln/>
        </p:spPr>
        <p:txBody>
          <a:bodyPr/>
          <a:lstStyle>
            <a:lvl1pPr>
              <a:defRPr/>
            </a:lvl1pPr>
          </a:lstStyle>
          <a:p>
            <a:pPr>
              <a:defRPr/>
            </a:pPr>
            <a:fld id="{F7DDD9D4-4035-154E-B649-AF71BBCDAF4C}" type="slidenum">
              <a:rPr lang="en-US" altLang="en-US"/>
              <a:pPr>
                <a:defRPr/>
              </a:pPr>
              <a:t>‹#›</a:t>
            </a:fld>
            <a:endParaRPr lang="en-US" altLang="en-US"/>
          </a:p>
        </p:txBody>
      </p:sp>
    </p:spTree>
    <p:extLst>
      <p:ext uri="{BB962C8B-B14F-4D97-AF65-F5344CB8AC3E}">
        <p14:creationId xmlns:p14="http://schemas.microsoft.com/office/powerpoint/2010/main" val="25049014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E92933C-8D57-9F08-8C78-C37E188FBCE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4721ACE-61E6-EFA9-A3D1-D886A099B84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822A681B-6BE8-24CB-9810-F07767C45D5D}"/>
              </a:ext>
            </a:extLst>
          </p:cNvPr>
          <p:cNvSpPr>
            <a:spLocks noGrp="1" noChangeArrowheads="1"/>
          </p:cNvSpPr>
          <p:nvPr>
            <p:ph type="sldNum" sz="quarter" idx="12"/>
          </p:nvPr>
        </p:nvSpPr>
        <p:spPr>
          <a:ln/>
        </p:spPr>
        <p:txBody>
          <a:bodyPr/>
          <a:lstStyle>
            <a:lvl1pPr>
              <a:defRPr/>
            </a:lvl1pPr>
          </a:lstStyle>
          <a:p>
            <a:pPr>
              <a:defRPr/>
            </a:pPr>
            <a:fld id="{2C70CF46-114E-F14E-A011-80030E8EECD5}" type="slidenum">
              <a:rPr lang="en-US" altLang="en-US"/>
              <a:pPr>
                <a:defRPr/>
              </a:pPr>
              <a:t>‹#›</a:t>
            </a:fld>
            <a:endParaRPr lang="en-US" altLang="en-US"/>
          </a:p>
        </p:txBody>
      </p:sp>
    </p:spTree>
    <p:extLst>
      <p:ext uri="{BB962C8B-B14F-4D97-AF65-F5344CB8AC3E}">
        <p14:creationId xmlns:p14="http://schemas.microsoft.com/office/powerpoint/2010/main" val="39819853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E34966B-69AF-E651-8227-DF772F508BE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A339B5F-5953-EE02-BE8B-E205EE9B001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DDA7357D-310D-9EF4-C8C4-FB97811C6665}"/>
              </a:ext>
            </a:extLst>
          </p:cNvPr>
          <p:cNvSpPr>
            <a:spLocks noGrp="1" noChangeArrowheads="1"/>
          </p:cNvSpPr>
          <p:nvPr>
            <p:ph type="sldNum" sz="quarter" idx="12"/>
          </p:nvPr>
        </p:nvSpPr>
        <p:spPr>
          <a:ln/>
        </p:spPr>
        <p:txBody>
          <a:bodyPr/>
          <a:lstStyle>
            <a:lvl1pPr>
              <a:defRPr/>
            </a:lvl1pPr>
          </a:lstStyle>
          <a:p>
            <a:pPr>
              <a:defRPr/>
            </a:pPr>
            <a:fld id="{05CBF1A2-3D0C-464C-AEBC-39C5B1353D13}" type="slidenum">
              <a:rPr lang="en-US" altLang="en-US"/>
              <a:pPr>
                <a:defRPr/>
              </a:pPr>
              <a:t>‹#›</a:t>
            </a:fld>
            <a:endParaRPr lang="en-US" altLang="en-US"/>
          </a:p>
        </p:txBody>
      </p:sp>
    </p:spTree>
    <p:extLst>
      <p:ext uri="{BB962C8B-B14F-4D97-AF65-F5344CB8AC3E}">
        <p14:creationId xmlns:p14="http://schemas.microsoft.com/office/powerpoint/2010/main" val="28758478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FAE51EA-7505-3769-AA01-DCA27102633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77911D4-F79D-E685-56F2-6A2CF28F64E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E5ACB94F-B4FA-7954-A87F-F238E7164C23}"/>
              </a:ext>
            </a:extLst>
          </p:cNvPr>
          <p:cNvSpPr>
            <a:spLocks noGrp="1" noChangeArrowheads="1"/>
          </p:cNvSpPr>
          <p:nvPr>
            <p:ph type="sldNum" sz="quarter" idx="12"/>
          </p:nvPr>
        </p:nvSpPr>
        <p:spPr>
          <a:ln/>
        </p:spPr>
        <p:txBody>
          <a:bodyPr/>
          <a:lstStyle>
            <a:lvl1pPr>
              <a:defRPr/>
            </a:lvl1pPr>
          </a:lstStyle>
          <a:p>
            <a:pPr>
              <a:defRPr/>
            </a:pPr>
            <a:fld id="{BB70CC63-F5DC-5A48-AB53-3E95FA4F39DC}" type="slidenum">
              <a:rPr lang="en-US" altLang="en-US"/>
              <a:pPr>
                <a:defRPr/>
              </a:pPr>
              <a:t>‹#›</a:t>
            </a:fld>
            <a:endParaRPr lang="en-US" altLang="en-US"/>
          </a:p>
        </p:txBody>
      </p:sp>
    </p:spTree>
    <p:extLst>
      <p:ext uri="{BB962C8B-B14F-4D97-AF65-F5344CB8AC3E}">
        <p14:creationId xmlns:p14="http://schemas.microsoft.com/office/powerpoint/2010/main" val="42708388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B0FFD13-AB26-292D-5156-412D056DA3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E37E12C-75B2-C0B6-D2EE-244EC5B5493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8005D1A-22D9-F074-BB2F-8E2A23840D61}"/>
              </a:ext>
            </a:extLst>
          </p:cNvPr>
          <p:cNvSpPr>
            <a:spLocks noGrp="1" noChangeArrowheads="1"/>
          </p:cNvSpPr>
          <p:nvPr>
            <p:ph type="sldNum" sz="quarter" idx="12"/>
          </p:nvPr>
        </p:nvSpPr>
        <p:spPr>
          <a:ln/>
        </p:spPr>
        <p:txBody>
          <a:bodyPr/>
          <a:lstStyle>
            <a:lvl1pPr>
              <a:defRPr/>
            </a:lvl1pPr>
          </a:lstStyle>
          <a:p>
            <a:pPr>
              <a:defRPr/>
            </a:pPr>
            <a:fld id="{A27A7310-F8AC-AA4C-BF4B-3E3979E8D094}" type="slidenum">
              <a:rPr lang="en-US" altLang="en-US"/>
              <a:pPr>
                <a:defRPr/>
              </a:pPr>
              <a:t>‹#›</a:t>
            </a:fld>
            <a:endParaRPr lang="en-US" altLang="en-US"/>
          </a:p>
        </p:txBody>
      </p:sp>
    </p:spTree>
    <p:extLst>
      <p:ext uri="{BB962C8B-B14F-4D97-AF65-F5344CB8AC3E}">
        <p14:creationId xmlns:p14="http://schemas.microsoft.com/office/powerpoint/2010/main" val="10948614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A6640FE-F47A-B4AD-1515-6AE1559CF5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0666F58-49E4-A75D-87B5-F82EC2399D8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166236F-E4BA-A032-E127-A1039AA8A9C5}"/>
              </a:ext>
            </a:extLst>
          </p:cNvPr>
          <p:cNvSpPr>
            <a:spLocks noGrp="1" noChangeArrowheads="1"/>
          </p:cNvSpPr>
          <p:nvPr>
            <p:ph type="sldNum" sz="quarter" idx="12"/>
          </p:nvPr>
        </p:nvSpPr>
        <p:spPr>
          <a:ln/>
        </p:spPr>
        <p:txBody>
          <a:bodyPr/>
          <a:lstStyle>
            <a:lvl1pPr>
              <a:defRPr/>
            </a:lvl1pPr>
          </a:lstStyle>
          <a:p>
            <a:pPr>
              <a:defRPr/>
            </a:pPr>
            <a:fld id="{ABFD1584-EB67-2945-90B7-AA6F659314EB}" type="slidenum">
              <a:rPr lang="en-US" altLang="en-US"/>
              <a:pPr>
                <a:defRPr/>
              </a:pPr>
              <a:t>‹#›</a:t>
            </a:fld>
            <a:endParaRPr lang="en-US" altLang="en-US"/>
          </a:p>
        </p:txBody>
      </p:sp>
    </p:spTree>
    <p:extLst>
      <p:ext uri="{BB962C8B-B14F-4D97-AF65-F5344CB8AC3E}">
        <p14:creationId xmlns:p14="http://schemas.microsoft.com/office/powerpoint/2010/main" val="11831284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0AB514-DCA6-608F-FD08-E084924E03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643F7A-A76B-5012-28DC-FE29DB8983E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E5B469F-25D7-E733-C49A-8BB681D9BA0B}"/>
              </a:ext>
            </a:extLst>
          </p:cNvPr>
          <p:cNvSpPr>
            <a:spLocks noGrp="1" noChangeArrowheads="1"/>
          </p:cNvSpPr>
          <p:nvPr>
            <p:ph type="sldNum" sz="quarter" idx="12"/>
          </p:nvPr>
        </p:nvSpPr>
        <p:spPr>
          <a:ln/>
        </p:spPr>
        <p:txBody>
          <a:bodyPr/>
          <a:lstStyle>
            <a:lvl1pPr>
              <a:defRPr/>
            </a:lvl1pPr>
          </a:lstStyle>
          <a:p>
            <a:pPr>
              <a:defRPr/>
            </a:pPr>
            <a:fld id="{AAE3E02E-E671-5D4D-A676-169C138CCD2B}" type="slidenum">
              <a:rPr lang="en-US" altLang="en-US"/>
              <a:pPr>
                <a:defRPr/>
              </a:pPr>
              <a:t>‹#›</a:t>
            </a:fld>
            <a:endParaRPr lang="en-US" altLang="en-US"/>
          </a:p>
        </p:txBody>
      </p:sp>
    </p:spTree>
    <p:extLst>
      <p:ext uri="{BB962C8B-B14F-4D97-AF65-F5344CB8AC3E}">
        <p14:creationId xmlns:p14="http://schemas.microsoft.com/office/powerpoint/2010/main" val="5057818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FA1210-3805-A08C-339E-BBD168522F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6D1170-F067-96EC-DB22-FD81969C691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EF33EDD-6420-88D5-C381-2A68071E5937}"/>
              </a:ext>
            </a:extLst>
          </p:cNvPr>
          <p:cNvSpPr>
            <a:spLocks noGrp="1" noChangeArrowheads="1"/>
          </p:cNvSpPr>
          <p:nvPr>
            <p:ph type="sldNum" sz="quarter" idx="12"/>
          </p:nvPr>
        </p:nvSpPr>
        <p:spPr>
          <a:ln/>
        </p:spPr>
        <p:txBody>
          <a:bodyPr/>
          <a:lstStyle>
            <a:lvl1pPr>
              <a:defRPr/>
            </a:lvl1pPr>
          </a:lstStyle>
          <a:p>
            <a:pPr>
              <a:defRPr/>
            </a:pPr>
            <a:fld id="{24B0D6F2-2453-8F40-AA25-B01BF1E98C4C}" type="slidenum">
              <a:rPr lang="en-US" altLang="en-US"/>
              <a:pPr>
                <a:defRPr/>
              </a:pPr>
              <a:t>‹#›</a:t>
            </a:fld>
            <a:endParaRPr lang="en-US" altLang="en-US"/>
          </a:p>
        </p:txBody>
      </p:sp>
    </p:spTree>
    <p:extLst>
      <p:ext uri="{BB962C8B-B14F-4D97-AF65-F5344CB8AC3E}">
        <p14:creationId xmlns:p14="http://schemas.microsoft.com/office/powerpoint/2010/main" val="19386266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4346859-BE65-1527-A841-4E4F3BAA46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0EBB21-15D2-486C-2BB4-DFBDF7C8903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57625E5-A3C1-B8A6-F413-63E44961B6B0}"/>
              </a:ext>
            </a:extLst>
          </p:cNvPr>
          <p:cNvSpPr>
            <a:spLocks noGrp="1" noChangeArrowheads="1"/>
          </p:cNvSpPr>
          <p:nvPr>
            <p:ph type="sldNum" sz="quarter" idx="12"/>
          </p:nvPr>
        </p:nvSpPr>
        <p:spPr>
          <a:ln/>
        </p:spPr>
        <p:txBody>
          <a:bodyPr/>
          <a:lstStyle>
            <a:lvl1pPr>
              <a:defRPr/>
            </a:lvl1pPr>
          </a:lstStyle>
          <a:p>
            <a:pPr>
              <a:defRPr/>
            </a:pPr>
            <a:fld id="{25C9385E-1895-DE4D-8B3A-C44BB8D486E4}" type="slidenum">
              <a:rPr lang="en-US" altLang="en-US"/>
              <a:pPr>
                <a:defRPr/>
              </a:pPr>
              <a:t>‹#›</a:t>
            </a:fld>
            <a:endParaRPr lang="en-US" altLang="en-US"/>
          </a:p>
        </p:txBody>
      </p:sp>
    </p:spTree>
    <p:extLst>
      <p:ext uri="{BB962C8B-B14F-4D97-AF65-F5344CB8AC3E}">
        <p14:creationId xmlns:p14="http://schemas.microsoft.com/office/powerpoint/2010/main" val="3175616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A79C6B-8489-1D1E-13D8-6ECED13945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4941F5-592E-056F-1832-0DC05386331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D9FEC9C-F1B2-294D-B432-16EC80C65B2E}"/>
              </a:ext>
            </a:extLst>
          </p:cNvPr>
          <p:cNvSpPr>
            <a:spLocks noGrp="1" noChangeArrowheads="1"/>
          </p:cNvSpPr>
          <p:nvPr>
            <p:ph type="sldNum" sz="quarter" idx="12"/>
          </p:nvPr>
        </p:nvSpPr>
        <p:spPr>
          <a:ln/>
        </p:spPr>
        <p:txBody>
          <a:bodyPr/>
          <a:lstStyle>
            <a:lvl1pPr>
              <a:defRPr/>
            </a:lvl1pPr>
          </a:lstStyle>
          <a:p>
            <a:pPr>
              <a:defRPr/>
            </a:pPr>
            <a:fld id="{CCBE96D3-7FD7-F247-9D27-A0EB2FC5EA6C}" type="slidenum">
              <a:rPr lang="en-US" altLang="en-US"/>
              <a:pPr>
                <a:defRPr/>
              </a:pPr>
              <a:t>‹#›</a:t>
            </a:fld>
            <a:endParaRPr lang="en-US" altLang="en-US"/>
          </a:p>
        </p:txBody>
      </p:sp>
    </p:spTree>
    <p:extLst>
      <p:ext uri="{BB962C8B-B14F-4D97-AF65-F5344CB8AC3E}">
        <p14:creationId xmlns:p14="http://schemas.microsoft.com/office/powerpoint/2010/main" val="1950126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BF99EB3-74B2-3C49-46AA-78BC60B3A9F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773C0F1-E172-9ADA-9CE3-5A941EAEBAD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02B9FCBC-5344-B7BB-10EF-37ED8EAFFAD4}"/>
              </a:ext>
            </a:extLst>
          </p:cNvPr>
          <p:cNvSpPr>
            <a:spLocks noGrp="1" noChangeArrowheads="1"/>
          </p:cNvSpPr>
          <p:nvPr>
            <p:ph type="sldNum" sz="quarter" idx="12"/>
          </p:nvPr>
        </p:nvSpPr>
        <p:spPr>
          <a:ln/>
        </p:spPr>
        <p:txBody>
          <a:bodyPr/>
          <a:lstStyle>
            <a:lvl1pPr>
              <a:defRPr/>
            </a:lvl1pPr>
          </a:lstStyle>
          <a:p>
            <a:pPr>
              <a:defRPr/>
            </a:pPr>
            <a:fld id="{6FDD3AF7-A176-7841-B536-B129E099B1AC}" type="slidenum">
              <a:rPr lang="en-US" altLang="en-US"/>
              <a:pPr>
                <a:defRPr/>
              </a:pPr>
              <a:t>‹#›</a:t>
            </a:fld>
            <a:endParaRPr lang="en-US" altLang="en-US"/>
          </a:p>
        </p:txBody>
      </p:sp>
    </p:spTree>
    <p:extLst>
      <p:ext uri="{BB962C8B-B14F-4D97-AF65-F5344CB8AC3E}">
        <p14:creationId xmlns:p14="http://schemas.microsoft.com/office/powerpoint/2010/main" val="42376026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848CCAA-6A6B-2E80-6455-49ABE33162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B6A06E-5D09-0B9A-3F24-C3F44B4D7FC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273FE24-9FBB-5D44-B7F6-B8D6670AC98D}"/>
              </a:ext>
            </a:extLst>
          </p:cNvPr>
          <p:cNvSpPr>
            <a:spLocks noGrp="1" noChangeArrowheads="1"/>
          </p:cNvSpPr>
          <p:nvPr>
            <p:ph type="sldNum" sz="quarter" idx="12"/>
          </p:nvPr>
        </p:nvSpPr>
        <p:spPr>
          <a:ln/>
        </p:spPr>
        <p:txBody>
          <a:bodyPr/>
          <a:lstStyle>
            <a:lvl1pPr>
              <a:defRPr/>
            </a:lvl1pPr>
          </a:lstStyle>
          <a:p>
            <a:pPr>
              <a:defRPr/>
            </a:pPr>
            <a:fld id="{A4E24E8F-7D45-874F-9C84-38B00B826A68}" type="slidenum">
              <a:rPr lang="en-US" altLang="en-US"/>
              <a:pPr>
                <a:defRPr/>
              </a:pPr>
              <a:t>‹#›</a:t>
            </a:fld>
            <a:endParaRPr lang="en-US" altLang="en-US"/>
          </a:p>
        </p:txBody>
      </p:sp>
    </p:spTree>
    <p:extLst>
      <p:ext uri="{BB962C8B-B14F-4D97-AF65-F5344CB8AC3E}">
        <p14:creationId xmlns:p14="http://schemas.microsoft.com/office/powerpoint/2010/main" val="20768978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B7E6956-CC6E-D30D-1958-3796A7CC63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6C05E0B-574D-7540-535D-E1242BBF23F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4D46FC3-77F9-35DD-5D03-BC4AF79B4C3A}"/>
              </a:ext>
            </a:extLst>
          </p:cNvPr>
          <p:cNvSpPr>
            <a:spLocks noGrp="1" noChangeArrowheads="1"/>
          </p:cNvSpPr>
          <p:nvPr>
            <p:ph type="sldNum" sz="quarter" idx="12"/>
          </p:nvPr>
        </p:nvSpPr>
        <p:spPr>
          <a:ln/>
        </p:spPr>
        <p:txBody>
          <a:bodyPr/>
          <a:lstStyle>
            <a:lvl1pPr>
              <a:defRPr/>
            </a:lvl1pPr>
          </a:lstStyle>
          <a:p>
            <a:pPr>
              <a:defRPr/>
            </a:pPr>
            <a:fld id="{6CEB73C6-FEF8-454D-9410-3726565C216D}" type="slidenum">
              <a:rPr lang="en-US" altLang="en-US"/>
              <a:pPr>
                <a:defRPr/>
              </a:pPr>
              <a:t>‹#›</a:t>
            </a:fld>
            <a:endParaRPr lang="en-US" altLang="en-US"/>
          </a:p>
        </p:txBody>
      </p:sp>
    </p:spTree>
    <p:extLst>
      <p:ext uri="{BB962C8B-B14F-4D97-AF65-F5344CB8AC3E}">
        <p14:creationId xmlns:p14="http://schemas.microsoft.com/office/powerpoint/2010/main" val="488515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913D49F-4222-7298-0FB2-AAC65360E5E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59AFBF6-DEB1-3C7E-0408-E0220ACDDC2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C7498FAC-2771-7CB3-3BEC-D28F283C6715}"/>
              </a:ext>
            </a:extLst>
          </p:cNvPr>
          <p:cNvSpPr>
            <a:spLocks noGrp="1" noChangeArrowheads="1"/>
          </p:cNvSpPr>
          <p:nvPr>
            <p:ph type="sldNum" sz="quarter" idx="12"/>
          </p:nvPr>
        </p:nvSpPr>
        <p:spPr>
          <a:ln/>
        </p:spPr>
        <p:txBody>
          <a:bodyPr/>
          <a:lstStyle>
            <a:lvl1pPr>
              <a:defRPr/>
            </a:lvl1pPr>
          </a:lstStyle>
          <a:p>
            <a:pPr>
              <a:defRPr/>
            </a:pPr>
            <a:fld id="{7720C90D-E9E6-EB4D-95B1-8FB6C51FF0F8}" type="slidenum">
              <a:rPr lang="en-US" altLang="en-US"/>
              <a:pPr>
                <a:defRPr/>
              </a:pPr>
              <a:t>‹#›</a:t>
            </a:fld>
            <a:endParaRPr lang="en-US" altLang="en-US"/>
          </a:p>
        </p:txBody>
      </p:sp>
    </p:spTree>
    <p:extLst>
      <p:ext uri="{BB962C8B-B14F-4D97-AF65-F5344CB8AC3E}">
        <p14:creationId xmlns:p14="http://schemas.microsoft.com/office/powerpoint/2010/main" val="7056421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DE1E59E-F45D-271D-43E8-8A18DE4482B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0B3905B-1345-4838-CF34-88224887AE9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5744EEAC-8488-C694-5F46-3EB0B71C71C4}"/>
              </a:ext>
            </a:extLst>
          </p:cNvPr>
          <p:cNvSpPr>
            <a:spLocks noGrp="1" noChangeArrowheads="1"/>
          </p:cNvSpPr>
          <p:nvPr>
            <p:ph type="sldNum" sz="quarter" idx="12"/>
          </p:nvPr>
        </p:nvSpPr>
        <p:spPr>
          <a:ln/>
        </p:spPr>
        <p:txBody>
          <a:bodyPr/>
          <a:lstStyle>
            <a:lvl1pPr>
              <a:defRPr/>
            </a:lvl1pPr>
          </a:lstStyle>
          <a:p>
            <a:pPr>
              <a:defRPr/>
            </a:pPr>
            <a:fld id="{3C5DFC58-C7AF-624E-AFC2-E1779BBC017E}" type="slidenum">
              <a:rPr lang="en-US" altLang="en-US"/>
              <a:pPr>
                <a:defRPr/>
              </a:pPr>
              <a:t>‹#›</a:t>
            </a:fld>
            <a:endParaRPr lang="en-US" altLang="en-US"/>
          </a:p>
        </p:txBody>
      </p:sp>
    </p:spTree>
    <p:extLst>
      <p:ext uri="{BB962C8B-B14F-4D97-AF65-F5344CB8AC3E}">
        <p14:creationId xmlns:p14="http://schemas.microsoft.com/office/powerpoint/2010/main" val="12974660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B4D9D04-C6C2-05AB-7B2C-08A2046759D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E7E7A5E-DD13-0A0F-2185-AEB79A61242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7000EFE8-E670-0342-80D0-85FE15BE797A}"/>
              </a:ext>
            </a:extLst>
          </p:cNvPr>
          <p:cNvSpPr>
            <a:spLocks noGrp="1" noChangeArrowheads="1"/>
          </p:cNvSpPr>
          <p:nvPr>
            <p:ph type="sldNum" sz="quarter" idx="12"/>
          </p:nvPr>
        </p:nvSpPr>
        <p:spPr>
          <a:ln/>
        </p:spPr>
        <p:txBody>
          <a:bodyPr/>
          <a:lstStyle>
            <a:lvl1pPr>
              <a:defRPr/>
            </a:lvl1pPr>
          </a:lstStyle>
          <a:p>
            <a:pPr>
              <a:defRPr/>
            </a:pPr>
            <a:fld id="{E3059941-A046-094C-8DD3-DE4BA069F319}" type="slidenum">
              <a:rPr lang="en-US" altLang="en-US"/>
              <a:pPr>
                <a:defRPr/>
              </a:pPr>
              <a:t>‹#›</a:t>
            </a:fld>
            <a:endParaRPr lang="en-US" altLang="en-US"/>
          </a:p>
        </p:txBody>
      </p:sp>
    </p:spTree>
    <p:extLst>
      <p:ext uri="{BB962C8B-B14F-4D97-AF65-F5344CB8AC3E}">
        <p14:creationId xmlns:p14="http://schemas.microsoft.com/office/powerpoint/2010/main" val="5453466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896063A-89B8-8E2F-E9F2-890FA9C2E9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98F812-E4C4-F2A5-6ED1-8CF66436AF0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016E02B2-EAB3-4D32-D9CA-A1DA3426DC5C}"/>
              </a:ext>
            </a:extLst>
          </p:cNvPr>
          <p:cNvSpPr>
            <a:spLocks noGrp="1" noChangeArrowheads="1"/>
          </p:cNvSpPr>
          <p:nvPr>
            <p:ph type="sldNum" sz="quarter" idx="12"/>
          </p:nvPr>
        </p:nvSpPr>
        <p:spPr>
          <a:ln/>
        </p:spPr>
        <p:txBody>
          <a:bodyPr/>
          <a:lstStyle>
            <a:lvl1pPr>
              <a:defRPr/>
            </a:lvl1pPr>
          </a:lstStyle>
          <a:p>
            <a:pPr>
              <a:defRPr/>
            </a:pPr>
            <a:fld id="{0FB3167D-7F79-3B4F-866E-5D292F443BB4}" type="slidenum">
              <a:rPr lang="en-US" altLang="en-US"/>
              <a:pPr>
                <a:defRPr/>
              </a:pPr>
              <a:t>‹#›</a:t>
            </a:fld>
            <a:endParaRPr lang="en-US" altLang="en-US"/>
          </a:p>
        </p:txBody>
      </p:sp>
    </p:spTree>
    <p:extLst>
      <p:ext uri="{BB962C8B-B14F-4D97-AF65-F5344CB8AC3E}">
        <p14:creationId xmlns:p14="http://schemas.microsoft.com/office/powerpoint/2010/main" val="13674966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1D6BD78-F46D-4C52-890A-2EC133BECFE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2594AA-B464-7D7F-5A52-588F808B81F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A9C4595-59E4-4B4D-E6E3-28648ED0075B}"/>
              </a:ext>
            </a:extLst>
          </p:cNvPr>
          <p:cNvSpPr>
            <a:spLocks noGrp="1" noChangeArrowheads="1"/>
          </p:cNvSpPr>
          <p:nvPr>
            <p:ph type="sldNum" sz="quarter" idx="12"/>
          </p:nvPr>
        </p:nvSpPr>
        <p:spPr>
          <a:ln/>
        </p:spPr>
        <p:txBody>
          <a:bodyPr/>
          <a:lstStyle>
            <a:lvl1pPr>
              <a:defRPr/>
            </a:lvl1pPr>
          </a:lstStyle>
          <a:p>
            <a:pPr>
              <a:defRPr/>
            </a:pPr>
            <a:fld id="{7C03EC0B-563D-DC4B-BC59-068D40E8E996}" type="slidenum">
              <a:rPr lang="en-US" altLang="en-US"/>
              <a:pPr>
                <a:defRPr/>
              </a:pPr>
              <a:t>‹#›</a:t>
            </a:fld>
            <a:endParaRPr lang="en-US" altLang="en-US"/>
          </a:p>
        </p:txBody>
      </p:sp>
    </p:spTree>
    <p:extLst>
      <p:ext uri="{BB962C8B-B14F-4D97-AF65-F5344CB8AC3E}">
        <p14:creationId xmlns:p14="http://schemas.microsoft.com/office/powerpoint/2010/main" val="9579019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53902A-188A-32AC-0AF1-991BA5F71D6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BF8702-584D-ED1C-F532-00B60DA697E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64D1375-AE36-AC52-7C49-EC8D0A3F79D6}"/>
              </a:ext>
            </a:extLst>
          </p:cNvPr>
          <p:cNvSpPr>
            <a:spLocks noGrp="1" noChangeArrowheads="1"/>
          </p:cNvSpPr>
          <p:nvPr>
            <p:ph type="sldNum" sz="quarter" idx="12"/>
          </p:nvPr>
        </p:nvSpPr>
        <p:spPr>
          <a:ln/>
        </p:spPr>
        <p:txBody>
          <a:bodyPr/>
          <a:lstStyle>
            <a:lvl1pPr>
              <a:defRPr/>
            </a:lvl1pPr>
          </a:lstStyle>
          <a:p>
            <a:pPr>
              <a:defRPr/>
            </a:pPr>
            <a:fld id="{2AF4DC43-8993-284A-8449-85361094EB51}" type="slidenum">
              <a:rPr lang="en-US" altLang="en-US"/>
              <a:pPr>
                <a:defRPr/>
              </a:pPr>
              <a:t>‹#›</a:t>
            </a:fld>
            <a:endParaRPr lang="en-US" altLang="en-US"/>
          </a:p>
        </p:txBody>
      </p:sp>
    </p:spTree>
    <p:extLst>
      <p:ext uri="{BB962C8B-B14F-4D97-AF65-F5344CB8AC3E}">
        <p14:creationId xmlns:p14="http://schemas.microsoft.com/office/powerpoint/2010/main" val="29914037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E6F5D8-DC5E-3F9B-252F-9709E3C54B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A9E6CF-CDC3-3904-53C2-3067EF85B5E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28FF740-E0E1-9232-292A-B293B39FFB5C}"/>
              </a:ext>
            </a:extLst>
          </p:cNvPr>
          <p:cNvSpPr>
            <a:spLocks noGrp="1" noChangeArrowheads="1"/>
          </p:cNvSpPr>
          <p:nvPr>
            <p:ph type="sldNum" sz="quarter" idx="12"/>
          </p:nvPr>
        </p:nvSpPr>
        <p:spPr>
          <a:ln/>
        </p:spPr>
        <p:txBody>
          <a:bodyPr/>
          <a:lstStyle>
            <a:lvl1pPr>
              <a:defRPr/>
            </a:lvl1pPr>
          </a:lstStyle>
          <a:p>
            <a:pPr>
              <a:defRPr/>
            </a:pPr>
            <a:fld id="{391D54B1-76BF-684B-BB64-C1F6A7DFD052}" type="slidenum">
              <a:rPr lang="en-US" altLang="en-US"/>
              <a:pPr>
                <a:defRPr/>
              </a:pPr>
              <a:t>‹#›</a:t>
            </a:fld>
            <a:endParaRPr lang="en-US" altLang="en-US"/>
          </a:p>
        </p:txBody>
      </p:sp>
    </p:spTree>
    <p:extLst>
      <p:ext uri="{BB962C8B-B14F-4D97-AF65-F5344CB8AC3E}">
        <p14:creationId xmlns:p14="http://schemas.microsoft.com/office/powerpoint/2010/main" val="33078481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059AADD0-B57E-A849-9DA6-FC9F5579E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6098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C313FBE-0584-3CEA-A4C5-3AA73C9738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546531C-3818-A014-D9C6-3349860DDF3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0301E61-4666-1D4C-E40F-B7B88A7C3893}"/>
              </a:ext>
            </a:extLst>
          </p:cNvPr>
          <p:cNvSpPr>
            <a:spLocks noGrp="1" noChangeArrowheads="1"/>
          </p:cNvSpPr>
          <p:nvPr>
            <p:ph type="sldNum" sz="quarter" idx="12"/>
          </p:nvPr>
        </p:nvSpPr>
        <p:spPr>
          <a:ln/>
        </p:spPr>
        <p:txBody>
          <a:bodyPr/>
          <a:lstStyle>
            <a:lvl1pPr>
              <a:defRPr/>
            </a:lvl1pPr>
          </a:lstStyle>
          <a:p>
            <a:pPr>
              <a:defRPr/>
            </a:pPr>
            <a:fld id="{009FDD5B-064E-9545-9AD3-C404D3E11A9E}" type="slidenum">
              <a:rPr lang="en-US" altLang="en-US"/>
              <a:pPr>
                <a:defRPr/>
              </a:pPr>
              <a:t>‹#›</a:t>
            </a:fld>
            <a:endParaRPr lang="en-US" altLang="en-US"/>
          </a:p>
        </p:txBody>
      </p:sp>
    </p:spTree>
    <p:extLst>
      <p:ext uri="{BB962C8B-B14F-4D97-AF65-F5344CB8AC3E}">
        <p14:creationId xmlns:p14="http://schemas.microsoft.com/office/powerpoint/2010/main" val="14367906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EC766032-DCC7-3541-8DE1-B9175A4A28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95530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4A321345-A678-2E4D-B4FA-8548A16D0E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567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FF814290-B418-4340-8F98-FA154A321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6250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9" name="Rectangle 6"/>
          <p:cNvSpPr>
            <a:spLocks noGrp="1" noChangeArrowheads="1"/>
          </p:cNvSpPr>
          <p:nvPr>
            <p:ph type="sldNum" sz="quarter" idx="12"/>
          </p:nvPr>
        </p:nvSpPr>
        <p:spPr>
          <a:ln/>
        </p:spPr>
        <p:txBody>
          <a:bodyPr/>
          <a:lstStyle>
            <a:lvl1pPr>
              <a:defRPr/>
            </a:lvl1pPr>
          </a:lstStyle>
          <a:p>
            <a:pPr>
              <a:defRPr/>
            </a:pPr>
            <a:fld id="{BC5AEF19-D502-D94D-8EE3-D9800237AE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24838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5" name="Rectangle 6"/>
          <p:cNvSpPr>
            <a:spLocks noGrp="1" noChangeArrowheads="1"/>
          </p:cNvSpPr>
          <p:nvPr>
            <p:ph type="sldNum" sz="quarter" idx="12"/>
          </p:nvPr>
        </p:nvSpPr>
        <p:spPr>
          <a:ln/>
        </p:spPr>
        <p:txBody>
          <a:bodyPr/>
          <a:lstStyle>
            <a:lvl1pPr>
              <a:defRPr/>
            </a:lvl1pPr>
          </a:lstStyle>
          <a:p>
            <a:pPr>
              <a:defRPr/>
            </a:pPr>
            <a:fld id="{2C8DD9D0-6A22-B645-9359-0651AB8D18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8022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4" name="Rectangle 6"/>
          <p:cNvSpPr>
            <a:spLocks noGrp="1" noChangeArrowheads="1"/>
          </p:cNvSpPr>
          <p:nvPr>
            <p:ph type="sldNum" sz="quarter" idx="12"/>
          </p:nvPr>
        </p:nvSpPr>
        <p:spPr>
          <a:ln/>
        </p:spPr>
        <p:txBody>
          <a:bodyPr/>
          <a:lstStyle>
            <a:lvl1pPr>
              <a:defRPr/>
            </a:lvl1pPr>
          </a:lstStyle>
          <a:p>
            <a:pPr>
              <a:defRPr/>
            </a:pPr>
            <a:fld id="{EDBCD07B-42B3-B940-B888-E602CD3C40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76975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EB434762-5279-0944-B019-F8B4F9651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20890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7" name="Rectangle 6"/>
          <p:cNvSpPr>
            <a:spLocks noGrp="1" noChangeArrowheads="1"/>
          </p:cNvSpPr>
          <p:nvPr>
            <p:ph type="sldNum" sz="quarter" idx="12"/>
          </p:nvPr>
        </p:nvSpPr>
        <p:spPr>
          <a:ln/>
        </p:spPr>
        <p:txBody>
          <a:bodyPr/>
          <a:lstStyle>
            <a:lvl1pPr>
              <a:defRPr/>
            </a:lvl1pPr>
          </a:lstStyle>
          <a:p>
            <a:pPr>
              <a:defRPr/>
            </a:pPr>
            <a:fld id="{B3C98756-F213-4043-A2B8-C66BEA4988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2608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A5041F19-9A47-F543-A3FD-E96BC0E424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85914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Planetary Sciences</a:t>
            </a:r>
          </a:p>
        </p:txBody>
      </p:sp>
      <p:sp>
        <p:nvSpPr>
          <p:cNvPr id="6" name="Rectangle 6"/>
          <p:cNvSpPr>
            <a:spLocks noGrp="1" noChangeArrowheads="1"/>
          </p:cNvSpPr>
          <p:nvPr>
            <p:ph type="sldNum" sz="quarter" idx="12"/>
          </p:nvPr>
        </p:nvSpPr>
        <p:spPr>
          <a:ln/>
        </p:spPr>
        <p:txBody>
          <a:bodyPr/>
          <a:lstStyle>
            <a:lvl1pPr>
              <a:defRPr/>
            </a:lvl1pPr>
          </a:lstStyle>
          <a:p>
            <a:pPr>
              <a:defRPr/>
            </a:pPr>
            <a:fld id="{24F20434-F0CE-BF4E-8DF9-A65F82A58A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5058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AA7A5C1-A55F-A692-BA2A-90FDEAAAE9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400C2B7-4C15-BC52-17AF-F3777B0D9AA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CFD99AC-DA21-0320-0FE4-495EFEF66B41}"/>
              </a:ext>
            </a:extLst>
          </p:cNvPr>
          <p:cNvSpPr>
            <a:spLocks noGrp="1" noChangeArrowheads="1"/>
          </p:cNvSpPr>
          <p:nvPr>
            <p:ph type="sldNum" sz="quarter" idx="12"/>
          </p:nvPr>
        </p:nvSpPr>
        <p:spPr>
          <a:ln/>
        </p:spPr>
        <p:txBody>
          <a:bodyPr/>
          <a:lstStyle>
            <a:lvl1pPr>
              <a:defRPr/>
            </a:lvl1pPr>
          </a:lstStyle>
          <a:p>
            <a:pPr>
              <a:defRPr/>
            </a:pPr>
            <a:fld id="{A8A68478-EAA0-5A47-8ADD-4A10A4AF06C9}" type="slidenum">
              <a:rPr lang="en-US" altLang="en-US"/>
              <a:pPr>
                <a:defRPr/>
              </a:pPr>
              <a:t>‹#›</a:t>
            </a:fld>
            <a:endParaRPr lang="en-US" altLang="en-US"/>
          </a:p>
        </p:txBody>
      </p:sp>
    </p:spTree>
    <p:extLst>
      <p:ext uri="{BB962C8B-B14F-4D97-AF65-F5344CB8AC3E}">
        <p14:creationId xmlns:p14="http://schemas.microsoft.com/office/powerpoint/2010/main" val="102001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0D3D15C-C78F-1EE9-F54B-5FAA5A9D86B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903091E-E832-ACDB-1ECD-000ED4C4818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A049BC2-C705-AFEC-B713-A814D0DE61B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817977D-C3E2-D4F1-ECB1-4CB72CD125B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BFD97F05-1D48-3AA0-70B6-05F0E60269F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3AB9E35-C225-8048-B6A2-0E7A7E62C1B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369" r:id="rId1"/>
    <p:sldLayoutId id="2147485370" r:id="rId2"/>
    <p:sldLayoutId id="2147485371" r:id="rId3"/>
    <p:sldLayoutId id="2147485372" r:id="rId4"/>
    <p:sldLayoutId id="2147485373" r:id="rId5"/>
    <p:sldLayoutId id="2147485374" r:id="rId6"/>
    <p:sldLayoutId id="2147485375" r:id="rId7"/>
    <p:sldLayoutId id="2147485376" r:id="rId8"/>
    <p:sldLayoutId id="2147485377" r:id="rId9"/>
    <p:sldLayoutId id="2147485378" r:id="rId10"/>
    <p:sldLayoutId id="214748537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B601B7B-9FEA-4617-2837-7B1E76F29ED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7D688099-B146-026F-B337-114CDE50886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FA56275-67F5-7C29-BB35-301603913B0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BECD207B-6A75-8B6D-BB24-13D1DF1AEA8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62A640E7-805C-7B81-02AA-AE2C830A9BB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346E8AE-EC4B-7345-8A25-184935208DD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380" r:id="rId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710A86F-585F-258E-565D-96F6009FA38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F1531C64-BB3F-B655-8E09-DBE027942BE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6ABEBED-728C-E6A4-9B5F-3FAF824CC30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3D2B00C-A41E-4F73-3F8A-7025832FC90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EBB5502B-37F0-38D0-F67D-8E5BC09A6E7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47AC1E2A-E0C7-E244-BF12-E86E069A328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381" r:id="rId1"/>
    <p:sldLayoutId id="2147485382" r:id="rId2"/>
    <p:sldLayoutId id="2147485383" r:id="rId3"/>
    <p:sldLayoutId id="2147485384" r:id="rId4"/>
    <p:sldLayoutId id="2147485385" r:id="rId5"/>
    <p:sldLayoutId id="2147485386" r:id="rId6"/>
    <p:sldLayoutId id="2147485387" r:id="rId7"/>
    <p:sldLayoutId id="2147485388" r:id="rId8"/>
    <p:sldLayoutId id="2147485389" r:id="rId9"/>
    <p:sldLayoutId id="2147485390" r:id="rId10"/>
    <p:sldLayoutId id="214748539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33600A4E-85C5-4E83-3425-0A1AF5615D8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Rectangle 3">
            <a:extLst>
              <a:ext uri="{FF2B5EF4-FFF2-40B4-BE49-F238E27FC236}">
                <a16:creationId xmlns:a16="http://schemas.microsoft.com/office/drawing/2014/main" id="{BB66B208-314E-9574-8FE1-16300FC2AA8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187F848-4431-4681-5479-45A1CCEF316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F7A0C3B-50F4-1528-7463-64FFCD77884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EA4171A6-F5B2-03F0-BFFD-3AE8CFF165D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F12B326-8C11-D241-A5E2-384F8F2410C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B6D6D753-1B70-4736-21E9-557EF4C14A5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4515" name="Rectangle 3">
            <a:extLst>
              <a:ext uri="{FF2B5EF4-FFF2-40B4-BE49-F238E27FC236}">
                <a16:creationId xmlns:a16="http://schemas.microsoft.com/office/drawing/2014/main" id="{1345D3CB-14F7-8EC2-8067-4CE950382F3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5324995-C2E6-3A5C-5399-D8D4266E9C2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9248FE7-DF86-E997-5B73-01ED428F0B1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B05B1A41-5719-69D4-D4E4-13EBCE56AAA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0633ABB-8E0D-F646-A989-DDDEAEB97C5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414" r:id="rId1"/>
    <p:sldLayoutId id="2147485415" r:id="rId2"/>
    <p:sldLayoutId id="2147485416" r:id="rId3"/>
    <p:sldLayoutId id="2147485417" r:id="rId4"/>
    <p:sldLayoutId id="2147485418" r:id="rId5"/>
    <p:sldLayoutId id="2147485419" r:id="rId6"/>
    <p:sldLayoutId id="2147485420" r:id="rId7"/>
    <p:sldLayoutId id="2147485421" r:id="rId8"/>
    <p:sldLayoutId id="2147485422" r:id="rId9"/>
    <p:sldLayoutId id="2147485423" r:id="rId10"/>
    <p:sldLayoutId id="2147485424"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1A29874-871F-DE6D-BBAC-1A4B93DF330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6ECF3233-FA12-B566-2455-CC81302160E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B810850-C6F9-36E0-E219-33320E34220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C6EB85B-C1D8-D505-4032-1F32396FEE1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6A47D20B-047E-7C08-0F48-7CB794145E9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4B524A13-CD30-5F4A-918E-C4BDA569534C}" type="slidenum">
              <a:rPr lang="en-US" altLang="en-US"/>
              <a:pPr>
                <a:defRPr/>
              </a:pPr>
              <a:t>‹#›</a:t>
            </a:fld>
            <a:endParaRPr lang="en-US" altLang="en-US"/>
          </a:p>
        </p:txBody>
      </p:sp>
    </p:spTree>
    <p:extLst>
      <p:ext uri="{BB962C8B-B14F-4D97-AF65-F5344CB8AC3E}">
        <p14:creationId xmlns:p14="http://schemas.microsoft.com/office/powerpoint/2010/main" val="3934371023"/>
      </p:ext>
    </p:extLst>
  </p:cSld>
  <p:clrMap bg1="lt1" tx1="dk1" bg2="lt2" tx2="dk2" accent1="accent1" accent2="accent2" accent3="accent3" accent4="accent4" accent5="accent5" accent6="accent6" hlink="hlink" folHlink="folHlink"/>
  <p:sldLayoutIdLst>
    <p:sldLayoutId id="2147485531" r:id="rId1"/>
    <p:sldLayoutId id="2147485532" r:id="rId2"/>
    <p:sldLayoutId id="2147485533" r:id="rId3"/>
    <p:sldLayoutId id="2147485534" r:id="rId4"/>
    <p:sldLayoutId id="2147485535" r:id="rId5"/>
    <p:sldLayoutId id="2147485536" r:id="rId6"/>
    <p:sldLayoutId id="2147485537" r:id="rId7"/>
    <p:sldLayoutId id="2147485538" r:id="rId8"/>
    <p:sldLayoutId id="2147485539" r:id="rId9"/>
    <p:sldLayoutId id="2147485540" r:id="rId10"/>
    <p:sldLayoutId id="214748554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A46912FD-5637-95C9-6BA7-545CCA63499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6B3ECE64-B968-5AAD-CAAB-54A3CBAF461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D4D5D3E-A341-1238-8542-15879AEC8A2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B70744BE-28C3-FB1A-2974-61FFFC3C3AC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1E592681-A458-7865-5CD8-6320519C44B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989DF3E-D8DE-454F-9D94-18439B5C7960}" type="slidenum">
              <a:rPr lang="en-US" altLang="en-US"/>
              <a:pPr>
                <a:defRPr/>
              </a:pPr>
              <a:t>‹#›</a:t>
            </a:fld>
            <a:endParaRPr lang="en-US" altLang="en-US"/>
          </a:p>
        </p:txBody>
      </p:sp>
    </p:spTree>
    <p:extLst>
      <p:ext uri="{BB962C8B-B14F-4D97-AF65-F5344CB8AC3E}">
        <p14:creationId xmlns:p14="http://schemas.microsoft.com/office/powerpoint/2010/main" val="3749840989"/>
      </p:ext>
    </p:extLst>
  </p:cSld>
  <p:clrMap bg1="lt1" tx1="dk1" bg2="lt2" tx2="dk2" accent1="accent1" accent2="accent2" accent3="accent3" accent4="accent4" accent5="accent5" accent6="accent6" hlink="hlink" folHlink="folHlink"/>
  <p:sldLayoutIdLst>
    <p:sldLayoutId id="2147485543" r:id="rId1"/>
    <p:sldLayoutId id="2147485544" r:id="rId2"/>
    <p:sldLayoutId id="2147485545" r:id="rId3"/>
    <p:sldLayoutId id="2147485546" r:id="rId4"/>
    <p:sldLayoutId id="2147485547" r:id="rId5"/>
    <p:sldLayoutId id="2147485548" r:id="rId6"/>
    <p:sldLayoutId id="2147485549" r:id="rId7"/>
    <p:sldLayoutId id="2147485550" r:id="rId8"/>
    <p:sldLayoutId id="2147485551" r:id="rId9"/>
    <p:sldLayoutId id="2147485552" r:id="rId10"/>
    <p:sldLayoutId id="2147485553"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132A7A12-8D73-714C-DCFF-8982E7BF9C3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467" name="Rectangle 3">
            <a:extLst>
              <a:ext uri="{FF2B5EF4-FFF2-40B4-BE49-F238E27FC236}">
                <a16:creationId xmlns:a16="http://schemas.microsoft.com/office/drawing/2014/main" id="{40316E79-D2FC-F367-4626-17D408802D7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B4C440B-64F8-63A0-408B-32C8D9FD6CB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4C48DB3-070C-9C6D-2DDD-1CEEB764A9C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05A3BD55-5CC5-2EFC-010F-FA777C0499F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C9D146B-7211-FE4E-AEBA-62E39966372B}" type="slidenum">
              <a:rPr lang="en-US" altLang="en-US"/>
              <a:pPr>
                <a:defRPr/>
              </a:pPr>
              <a:t>‹#›</a:t>
            </a:fld>
            <a:endParaRPr lang="en-US" altLang="en-US"/>
          </a:p>
        </p:txBody>
      </p:sp>
    </p:spTree>
    <p:extLst>
      <p:ext uri="{BB962C8B-B14F-4D97-AF65-F5344CB8AC3E}">
        <p14:creationId xmlns:p14="http://schemas.microsoft.com/office/powerpoint/2010/main" val="2363290136"/>
      </p:ext>
    </p:extLst>
  </p:cSld>
  <p:clrMap bg1="lt1" tx1="dk1" bg2="lt2" tx2="dk2" accent1="accent1" accent2="accent2" accent3="accent3" accent4="accent4" accent5="accent5" accent6="accent6" hlink="hlink" folHlink="folHlink"/>
  <p:sldLayoutIdLst>
    <p:sldLayoutId id="2147485555" r:id="rId1"/>
    <p:sldLayoutId id="2147485556" r:id="rId2"/>
    <p:sldLayoutId id="2147485557" r:id="rId3"/>
    <p:sldLayoutId id="2147485558" r:id="rId4"/>
    <p:sldLayoutId id="2147485559" r:id="rId5"/>
    <p:sldLayoutId id="2147485560" r:id="rId6"/>
    <p:sldLayoutId id="2147485561" r:id="rId7"/>
    <p:sldLayoutId id="2147485562" r:id="rId8"/>
    <p:sldLayoutId id="2147485563" r:id="rId9"/>
    <p:sldLayoutId id="2147485564" r:id="rId10"/>
    <p:sldLayoutId id="214748556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vl1pPr>
          </a:lstStyle>
          <a:p>
            <a:pPr fontAlgn="base">
              <a:spcBef>
                <a:spcPct val="0"/>
              </a:spcBef>
              <a:spcAft>
                <a:spcPct val="0"/>
              </a:spcAft>
              <a:defRPr/>
            </a:pPr>
            <a:endParaRPr lang="en-US">
              <a:solidFill>
                <a:srgbClr val="000000"/>
              </a:solidFill>
              <a:latin typeface="Times New Roman"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vl1pPr>
          </a:lstStyle>
          <a:p>
            <a:pPr fontAlgn="base">
              <a:spcBef>
                <a:spcPct val="0"/>
              </a:spcBef>
              <a:spcAft>
                <a:spcPct val="0"/>
              </a:spcAft>
              <a:defRPr/>
            </a:pPr>
            <a:r>
              <a:rPr lang="en-US">
                <a:solidFill>
                  <a:srgbClr val="000000"/>
                </a:solidFill>
                <a:latin typeface="Times New Roman" charset="0"/>
                <a:ea typeface="ＭＳ Ｐゴシック" charset="0"/>
                <a:cs typeface="ＭＳ Ｐゴシック" charset="0"/>
              </a:rPr>
              <a:t>Planetary Sciences</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vl1pPr>
          </a:lstStyle>
          <a:p>
            <a:pPr fontAlgn="base">
              <a:spcBef>
                <a:spcPct val="0"/>
              </a:spcBef>
              <a:spcAft>
                <a:spcPct val="0"/>
              </a:spcAft>
              <a:defRPr/>
            </a:pPr>
            <a:fld id="{F8ABDB8C-46AA-D044-A2C2-F97555269948}" type="slidenum">
              <a:rPr lang="en-US">
                <a:solidFill>
                  <a:srgbClr val="000000"/>
                </a:solidFill>
                <a:latin typeface="Times New Roman" charset="0"/>
                <a:ea typeface="ＭＳ Ｐゴシック" charset="0"/>
                <a:cs typeface="ＭＳ Ｐゴシック" charset="0"/>
              </a:rPr>
              <a:pPr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68282035"/>
      </p:ext>
    </p:extLst>
  </p:cSld>
  <p:clrMap bg1="lt1" tx1="dk1" bg2="lt2" tx2="dk2" accent1="accent1" accent2="accent2" accent3="accent3" accent4="accent4" accent5="accent5" accent6="accent6" hlink="hlink" folHlink="folHlink"/>
  <p:sldLayoutIdLst>
    <p:sldLayoutId id="2147485639" r:id="rId1"/>
    <p:sldLayoutId id="2147485640" r:id="rId2"/>
    <p:sldLayoutId id="2147485641" r:id="rId3"/>
    <p:sldLayoutId id="2147485642" r:id="rId4"/>
    <p:sldLayoutId id="2147485643" r:id="rId5"/>
    <p:sldLayoutId id="2147485644" r:id="rId6"/>
    <p:sldLayoutId id="2147485645" r:id="rId7"/>
    <p:sldLayoutId id="2147485646" r:id="rId8"/>
    <p:sldLayoutId id="2147485647" r:id="rId9"/>
    <p:sldLayoutId id="2147485648" r:id="rId10"/>
    <p:sldLayoutId id="214748564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8.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62.xml"/><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58.xml"/><Relationship Id="rId4" Type="http://schemas.openxmlformats.org/officeDocument/2006/relationships/image" Target="../media/image58.jpeg"/></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58.xml"/><Relationship Id="rId5" Type="http://schemas.openxmlformats.org/officeDocument/2006/relationships/image" Target="../media/image61.jpe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62.xml"/><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58.xml"/><Relationship Id="rId5" Type="http://schemas.openxmlformats.org/officeDocument/2006/relationships/image" Target="../media/image69.jpeg"/><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451" name="Picture 1" descr="charon.jpg">
            <a:extLst>
              <a:ext uri="{FF2B5EF4-FFF2-40B4-BE49-F238E27FC236}">
                <a16:creationId xmlns:a16="http://schemas.microsoft.com/office/drawing/2014/main" id="{CB38F130-31DF-9EE2-9026-778393BC0C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565150"/>
            <a:ext cx="87630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D4DB5D4A-DAA7-A5BB-0B6B-53E82458A175}"/>
              </a:ext>
            </a:extLst>
          </p:cNvPr>
          <p:cNvSpPr txBox="1">
            <a:spLocks noChangeArrowheads="1"/>
          </p:cNvSpPr>
          <p:nvPr/>
        </p:nvSpPr>
        <p:spPr>
          <a:xfrm>
            <a:off x="6477000" y="914400"/>
            <a:ext cx="2667000" cy="1143000"/>
          </a:xfrm>
          <a:prstGeom prst="rect">
            <a:avLst/>
          </a:prstGeom>
        </p:spPr>
        <p:txBody>
          <a:bodyPr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a:ea typeface="ＭＳ Ｐゴシック" charset="0"/>
                <a:cs typeface="ＭＳ Ｐゴシック" charset="0"/>
              </a:rPr>
              <a:t>Where is </a:t>
            </a:r>
            <a:r>
              <a:rPr kumimoji="0" lang="en-US" sz="4300" b="1" i="0" u="none" strike="noStrike" kern="1200" cap="none" spc="0" normalizeH="0" baseline="0" noProof="0" dirty="0">
                <a:ln>
                  <a:noFill/>
                </a:ln>
                <a:solidFill>
                  <a:srgbClr val="FFFFFF"/>
                </a:solidFill>
                <a:effectLst/>
                <a:uLnTx/>
                <a:uFillTx/>
                <a:latin typeface="Times New Roman"/>
                <a:ea typeface="ＭＳ Ｐゴシック" charset="0"/>
                <a:cs typeface="ＭＳ Ｐゴシック" charset="0"/>
              </a:rPr>
              <a:t>this</a:t>
            </a:r>
            <a:r>
              <a:rPr kumimoji="0" lang="en-US" sz="4400" b="1" i="0" u="none" strike="noStrike" kern="1200" cap="none" spc="0" normalizeH="0" baseline="0" noProof="0" dirty="0">
                <a:ln>
                  <a:noFill/>
                </a:ln>
                <a:solidFill>
                  <a:srgbClr val="FFFFFF"/>
                </a:solidFill>
                <a:effectLst/>
                <a:uLnTx/>
                <a:uFillTx/>
                <a:latin typeface="Times New Roman"/>
                <a:ea typeface="ＭＳ Ｐゴシック" charset="0"/>
                <a:cs typeface="ＭＳ Ｐゴシック" charset="0"/>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pic>
        <p:nvPicPr>
          <p:cNvPr id="120834" name="Picture 8" descr="PIA00591_modest.jpg">
            <a:extLst>
              <a:ext uri="{FF2B5EF4-FFF2-40B4-BE49-F238E27FC236}">
                <a16:creationId xmlns:a16="http://schemas.microsoft.com/office/drawing/2014/main" id="{4DA5C1EA-BCF3-87A5-515F-2E9F652B6D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350" y="0"/>
            <a:ext cx="8877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2">
            <a:extLst>
              <a:ext uri="{FF2B5EF4-FFF2-40B4-BE49-F238E27FC236}">
                <a16:creationId xmlns:a16="http://schemas.microsoft.com/office/drawing/2014/main" id="{2BAF146A-9BD4-3361-0447-D61FF3CD745A}"/>
              </a:ext>
            </a:extLst>
          </p:cNvPr>
          <p:cNvSpPr txBox="1">
            <a:spLocks noChangeArrowheads="1"/>
          </p:cNvSpPr>
          <p:nvPr/>
        </p:nvSpPr>
        <p:spPr bwMode="auto">
          <a:xfrm>
            <a:off x="6858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Europan Chaotic Terrain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pic>
        <p:nvPicPr>
          <p:cNvPr id="122882" name="Picture 3" descr="europa">
            <a:extLst>
              <a:ext uri="{FF2B5EF4-FFF2-40B4-BE49-F238E27FC236}">
                <a16:creationId xmlns:a16="http://schemas.microsoft.com/office/drawing/2014/main" id="{CE83EF87-37D5-A1A3-9ED8-6B43CCF7D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
            <a:ext cx="88392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2">
            <a:extLst>
              <a:ext uri="{FF2B5EF4-FFF2-40B4-BE49-F238E27FC236}">
                <a16:creationId xmlns:a16="http://schemas.microsoft.com/office/drawing/2014/main" id="{6541D00D-521B-7A0D-034E-52E1FDE006D4}"/>
              </a:ext>
            </a:extLst>
          </p:cNvPr>
          <p:cNvSpPr txBox="1">
            <a:spLocks noChangeArrowheads="1"/>
          </p:cNvSpPr>
          <p:nvPr/>
        </p:nvSpPr>
        <p:spPr bwMode="auto">
          <a:xfrm>
            <a:off x="6858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Europan Mixed Terrain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95959"/>
        </a:solidFill>
        <a:effectLst/>
      </p:bgPr>
    </p:bg>
    <p:spTree>
      <p:nvGrpSpPr>
        <p:cNvPr id="1" name=""/>
        <p:cNvGrpSpPr/>
        <p:nvPr/>
      </p:nvGrpSpPr>
      <p:grpSpPr>
        <a:xfrm>
          <a:off x="0" y="0"/>
          <a:ext cx="0" cy="0"/>
          <a:chOff x="0" y="0"/>
          <a:chExt cx="0" cy="0"/>
        </a:xfrm>
      </p:grpSpPr>
      <p:pic>
        <p:nvPicPr>
          <p:cNvPr id="124930" name="Picture 4" descr="PIA00589_modest.jpg">
            <a:extLst>
              <a:ext uri="{FF2B5EF4-FFF2-40B4-BE49-F238E27FC236}">
                <a16:creationId xmlns:a16="http://schemas.microsoft.com/office/drawing/2014/main" id="{428CF4DC-4E57-320A-CE8D-3DB687172A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51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Box 7">
            <a:extLst>
              <a:ext uri="{FF2B5EF4-FFF2-40B4-BE49-F238E27FC236}">
                <a16:creationId xmlns:a16="http://schemas.microsoft.com/office/drawing/2014/main" id="{25EB1DB6-9064-12DA-9A70-58654744693D}"/>
              </a:ext>
            </a:extLst>
          </p:cNvPr>
          <p:cNvSpPr txBox="1">
            <a:spLocks noChangeArrowheads="1"/>
          </p:cNvSpPr>
          <p:nvPr/>
        </p:nvSpPr>
        <p:spPr bwMode="auto">
          <a:xfrm>
            <a:off x="457200" y="1020763"/>
            <a:ext cx="40576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FFFFFF"/>
                </a:solidFill>
              </a:rPr>
              <a:t>14x17 km</a:t>
            </a:r>
          </a:p>
          <a:p>
            <a:pPr eaLnBrk="1" hangingPunct="1">
              <a:spcBef>
                <a:spcPct val="0"/>
              </a:spcBef>
              <a:buFontTx/>
              <a:buNone/>
            </a:pPr>
            <a:r>
              <a:rPr lang="en-US" altLang="en-US" sz="2400">
                <a:solidFill>
                  <a:srgbClr val="FFFFFF"/>
                </a:solidFill>
              </a:rPr>
              <a:t>20 m/pixel</a:t>
            </a:r>
          </a:p>
          <a:p>
            <a:pPr eaLnBrk="1" hangingPunct="1">
              <a:spcBef>
                <a:spcPct val="0"/>
              </a:spcBef>
              <a:buFontTx/>
              <a:buNone/>
            </a:pPr>
            <a:endParaRPr lang="en-US" altLang="en-US" sz="2400">
              <a:solidFill>
                <a:srgbClr val="FFFFFF"/>
              </a:solidFill>
            </a:endParaRPr>
          </a:p>
          <a:p>
            <a:pPr eaLnBrk="1" hangingPunct="1">
              <a:spcBef>
                <a:spcPct val="0"/>
              </a:spcBef>
              <a:buFontTx/>
              <a:buNone/>
            </a:pPr>
            <a:r>
              <a:rPr lang="en-US" altLang="en-US" sz="2400">
                <a:solidFill>
                  <a:srgbClr val="FFFFFF"/>
                </a:solidFill>
              </a:rPr>
              <a:t>ridge 2.6 km wide, 0.3 km high</a:t>
            </a:r>
          </a:p>
        </p:txBody>
      </p:sp>
      <p:sp>
        <p:nvSpPr>
          <p:cNvPr id="124932" name="Rectangle 2">
            <a:extLst>
              <a:ext uri="{FF2B5EF4-FFF2-40B4-BE49-F238E27FC236}">
                <a16:creationId xmlns:a16="http://schemas.microsoft.com/office/drawing/2014/main" id="{FAC32870-B033-E274-35DC-DC876AE8D64F}"/>
              </a:ext>
            </a:extLst>
          </p:cNvPr>
          <p:cNvSpPr txBox="1">
            <a:spLocks noChangeArrowheads="1"/>
          </p:cNvSpPr>
          <p:nvPr/>
        </p:nvSpPr>
        <p:spPr bwMode="auto">
          <a:xfrm>
            <a:off x="6858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Europan Double Ridge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95959"/>
        </a:solidFill>
        <a:effectLst/>
      </p:bgPr>
    </p:bg>
    <p:spTree>
      <p:nvGrpSpPr>
        <p:cNvPr id="1" name=""/>
        <p:cNvGrpSpPr/>
        <p:nvPr/>
      </p:nvGrpSpPr>
      <p:grpSpPr>
        <a:xfrm>
          <a:off x="0" y="0"/>
          <a:ext cx="0" cy="0"/>
          <a:chOff x="0" y="0"/>
          <a:chExt cx="0" cy="0"/>
        </a:xfrm>
      </p:grpSpPr>
      <p:pic>
        <p:nvPicPr>
          <p:cNvPr id="126978" name="Picture 5" descr="PIA01640_modest.jpg">
            <a:extLst>
              <a:ext uri="{FF2B5EF4-FFF2-40B4-BE49-F238E27FC236}">
                <a16:creationId xmlns:a16="http://schemas.microsoft.com/office/drawing/2014/main" id="{6DAAB49B-F05F-6341-12F9-1801AD6DCC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0013" y="0"/>
            <a:ext cx="6403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extBox 6">
            <a:extLst>
              <a:ext uri="{FF2B5EF4-FFF2-40B4-BE49-F238E27FC236}">
                <a16:creationId xmlns:a16="http://schemas.microsoft.com/office/drawing/2014/main" id="{A806056D-7742-671C-24F4-43FCB700EC1B}"/>
              </a:ext>
            </a:extLst>
          </p:cNvPr>
          <p:cNvSpPr txBox="1">
            <a:spLocks noChangeArrowheads="1"/>
          </p:cNvSpPr>
          <p:nvPr/>
        </p:nvSpPr>
        <p:spPr bwMode="auto">
          <a:xfrm>
            <a:off x="457200" y="838200"/>
            <a:ext cx="17319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FFFFFF"/>
                </a:solidFill>
              </a:rPr>
              <a:t>175x180 km</a:t>
            </a:r>
          </a:p>
          <a:p>
            <a:pPr eaLnBrk="1" hangingPunct="1">
              <a:spcBef>
                <a:spcPct val="0"/>
              </a:spcBef>
              <a:buFontTx/>
              <a:buNone/>
            </a:pPr>
            <a:r>
              <a:rPr lang="en-US" altLang="en-US" sz="2400">
                <a:solidFill>
                  <a:srgbClr val="FFFFFF"/>
                </a:solidFill>
              </a:rPr>
              <a:t>235 m/pixel</a:t>
            </a:r>
          </a:p>
        </p:txBody>
      </p:sp>
      <p:sp>
        <p:nvSpPr>
          <p:cNvPr id="126980" name="Rectangle 2">
            <a:extLst>
              <a:ext uri="{FF2B5EF4-FFF2-40B4-BE49-F238E27FC236}">
                <a16:creationId xmlns:a16="http://schemas.microsoft.com/office/drawing/2014/main" id="{C8CF0AAD-FE23-156C-90DE-DABF1FFA9FA0}"/>
              </a:ext>
            </a:extLst>
          </p:cNvPr>
          <p:cNvSpPr txBox="1">
            <a:spLocks noChangeArrowheads="1"/>
          </p:cNvSpPr>
          <p:nvPr/>
        </p:nvSpPr>
        <p:spPr bwMode="auto">
          <a:xfrm>
            <a:off x="6858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Europan Mitten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F100945F-7752-67D6-0D94-AC008E972E0A}"/>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Europan Impact Craters</a:t>
            </a:r>
          </a:p>
        </p:txBody>
      </p:sp>
      <p:pic>
        <p:nvPicPr>
          <p:cNvPr id="129026" name="Picture 3" descr="europa">
            <a:extLst>
              <a:ext uri="{FF2B5EF4-FFF2-40B4-BE49-F238E27FC236}">
                <a16:creationId xmlns:a16="http://schemas.microsoft.com/office/drawing/2014/main" id="{51CA7F59-9203-502D-1CC2-1CB2B5693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3859213"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4" descr="europa">
            <a:extLst>
              <a:ext uri="{FF2B5EF4-FFF2-40B4-BE49-F238E27FC236}">
                <a16:creationId xmlns:a16="http://schemas.microsoft.com/office/drawing/2014/main" id="{24F0E85A-97CD-4F9C-A502-98CA22D67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143000"/>
            <a:ext cx="480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1CFD9E37-6D90-0545-D8F1-C9ACA2F9618D}"/>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Europan Cycloids</a:t>
            </a:r>
          </a:p>
        </p:txBody>
      </p:sp>
      <p:pic>
        <p:nvPicPr>
          <p:cNvPr id="131074" name="Picture 3" descr="cycloid3">
            <a:extLst>
              <a:ext uri="{FF2B5EF4-FFF2-40B4-BE49-F238E27FC236}">
                <a16:creationId xmlns:a16="http://schemas.microsoft.com/office/drawing/2014/main" id="{6B920B1A-D542-2063-8CF3-7DAA85FB2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 y="933450"/>
            <a:ext cx="334645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4" descr="cycloid1">
            <a:extLst>
              <a:ext uri="{FF2B5EF4-FFF2-40B4-BE49-F238E27FC236}">
                <a16:creationId xmlns:a16="http://schemas.microsoft.com/office/drawing/2014/main" id="{3F5BA80E-27E5-E0B9-7CD5-AD6E63E298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338" y="990600"/>
            <a:ext cx="5402262"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descr="cycloid5">
            <a:extLst>
              <a:ext uri="{FF2B5EF4-FFF2-40B4-BE49-F238E27FC236}">
                <a16:creationId xmlns:a16="http://schemas.microsoft.com/office/drawing/2014/main" id="{5420C1E1-3559-FD91-71A4-756906491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3978275"/>
            <a:ext cx="54102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4693"/>
                                        </p:tgtEl>
                                        <p:attrNameLst>
                                          <p:attrName>style.visibility</p:attrName>
                                        </p:attrNameLst>
                                      </p:cBhvr>
                                      <p:to>
                                        <p:strVal val="visible"/>
                                      </p:to>
                                    </p:set>
                                    <p:animEffect transition="in" filter="fade">
                                      <p:cBhvr>
                                        <p:cTn id="7" dur="1000"/>
                                        <p:tgtEl>
                                          <p:spTgt spid="114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F12ABBCC-A4F9-7124-35BB-FD0154DD7252}"/>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Thin or Thick Ice?</a:t>
            </a:r>
          </a:p>
        </p:txBody>
      </p:sp>
      <p:pic>
        <p:nvPicPr>
          <p:cNvPr id="133123" name="Picture 9" descr="PIA01669_modest.jpg">
            <a:extLst>
              <a:ext uri="{FF2B5EF4-FFF2-40B4-BE49-F238E27FC236}">
                <a16:creationId xmlns:a16="http://schemas.microsoft.com/office/drawing/2014/main" id="{CEFE6C5C-18AD-99F6-7355-14107C3B62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0"/>
            <a:ext cx="499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A6FF431-6826-483C-2FD3-EBFCD2BEC092}"/>
              </a:ext>
            </a:extLst>
          </p:cNvPr>
          <p:cNvSpPr txBox="1">
            <a:spLocks noChangeArrowheads="1"/>
          </p:cNvSpPr>
          <p:nvPr/>
        </p:nvSpPr>
        <p:spPr bwMode="auto">
          <a:xfrm>
            <a:off x="6250113" y="381000"/>
            <a:ext cx="2731838"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dirty="0">
                <a:solidFill>
                  <a:srgbClr val="FFFFFF"/>
                </a:solidFill>
              </a:rPr>
              <a:t>ESA’s</a:t>
            </a:r>
          </a:p>
          <a:p>
            <a:pPr algn="ctr" eaLnBrk="1" hangingPunct="1">
              <a:spcBef>
                <a:spcPct val="0"/>
              </a:spcBef>
              <a:buFontTx/>
              <a:buNone/>
            </a:pPr>
            <a:r>
              <a:rPr lang="en-US" altLang="en-US" sz="2400" i="1" dirty="0">
                <a:solidFill>
                  <a:srgbClr val="FFFFFF"/>
                </a:solidFill>
              </a:rPr>
              <a:t>Jupiter Icy</a:t>
            </a:r>
          </a:p>
          <a:p>
            <a:pPr algn="ctr" eaLnBrk="1" hangingPunct="1">
              <a:spcBef>
                <a:spcPct val="0"/>
              </a:spcBef>
              <a:buFontTx/>
              <a:buNone/>
            </a:pPr>
            <a:r>
              <a:rPr lang="en-US" altLang="en-US" sz="2400" i="1" dirty="0">
                <a:solidFill>
                  <a:srgbClr val="FFFFFF"/>
                </a:solidFill>
              </a:rPr>
              <a:t>Moon Explorer</a:t>
            </a:r>
          </a:p>
          <a:p>
            <a:pPr algn="ctr" eaLnBrk="1" hangingPunct="1">
              <a:spcBef>
                <a:spcPct val="0"/>
              </a:spcBef>
              <a:buFontTx/>
              <a:buNone/>
            </a:pPr>
            <a:r>
              <a:rPr lang="en-US" altLang="en-US" sz="2400" i="1" dirty="0">
                <a:solidFill>
                  <a:srgbClr val="FFFFFF"/>
                </a:solidFill>
              </a:rPr>
              <a:t>(JUICE)</a:t>
            </a:r>
          </a:p>
          <a:p>
            <a:pPr algn="ctr" eaLnBrk="1" hangingPunct="1">
              <a:spcBef>
                <a:spcPct val="0"/>
              </a:spcBef>
              <a:buFontTx/>
              <a:buNone/>
            </a:pPr>
            <a:r>
              <a:rPr lang="en-US" altLang="en-US" sz="2400" dirty="0">
                <a:solidFill>
                  <a:srgbClr val="FFFFFF"/>
                </a:solidFill>
              </a:rPr>
              <a:t>launch 2023</a:t>
            </a:r>
          </a:p>
          <a:p>
            <a:pPr algn="ctr" eaLnBrk="1" hangingPunct="1">
              <a:spcBef>
                <a:spcPct val="0"/>
              </a:spcBef>
              <a:buFontTx/>
              <a:buNone/>
            </a:pPr>
            <a:r>
              <a:rPr lang="en-US" altLang="en-US" sz="2400" dirty="0">
                <a:solidFill>
                  <a:srgbClr val="FFFFFF"/>
                </a:solidFill>
              </a:rPr>
              <a:t>arrives 2031</a:t>
            </a:r>
          </a:p>
          <a:p>
            <a:pPr algn="ctr" eaLnBrk="1" hangingPunct="1">
              <a:spcBef>
                <a:spcPct val="0"/>
              </a:spcBef>
              <a:buFontTx/>
              <a:buNone/>
            </a:pPr>
            <a:r>
              <a:rPr lang="en-US" altLang="en-US" sz="2400" dirty="0">
                <a:solidFill>
                  <a:srgbClr val="FFFFFF"/>
                </a:solidFill>
              </a:rPr>
              <a:t>Europa + Ganymede</a:t>
            </a:r>
          </a:p>
          <a:p>
            <a:pPr algn="ctr" eaLnBrk="1" hangingPunct="1">
              <a:spcBef>
                <a:spcPct val="0"/>
              </a:spcBef>
              <a:buFontTx/>
              <a:buNone/>
            </a:pPr>
            <a:r>
              <a:rPr lang="en-US" altLang="en-US" sz="2400" dirty="0">
                <a:solidFill>
                  <a:srgbClr val="FFFFFF"/>
                </a:solidFill>
              </a:rPr>
              <a:t>+ </a:t>
            </a:r>
            <a:r>
              <a:rPr lang="en-US" altLang="en-US" sz="2400" dirty="0" err="1">
                <a:solidFill>
                  <a:srgbClr val="FFFFFF"/>
                </a:solidFill>
              </a:rPr>
              <a:t>Callisto</a:t>
            </a:r>
            <a:endParaRPr lang="en-US" altLang="en-US" sz="2400" dirty="0">
              <a:solidFill>
                <a:srgbClr val="FFFFFF"/>
              </a:solidFill>
            </a:endParaRPr>
          </a:p>
          <a:p>
            <a:pPr algn="ctr" eaLnBrk="1" hangingPunct="1">
              <a:spcBef>
                <a:spcPct val="0"/>
              </a:spcBef>
              <a:buFontTx/>
              <a:buNone/>
            </a:pPr>
            <a:endParaRPr lang="en-US" altLang="en-US" sz="2400" dirty="0">
              <a:solidFill>
                <a:srgbClr val="FFFFFF"/>
              </a:solidFill>
            </a:endParaRPr>
          </a:p>
          <a:p>
            <a:pPr algn="ctr" eaLnBrk="1" hangingPunct="1">
              <a:spcBef>
                <a:spcPct val="0"/>
              </a:spcBef>
              <a:buFontTx/>
              <a:buNone/>
            </a:pPr>
            <a:endParaRPr lang="en-US" altLang="en-US" sz="2400" dirty="0">
              <a:solidFill>
                <a:srgbClr val="FFFFFF"/>
              </a:solidFill>
            </a:endParaRPr>
          </a:p>
          <a:p>
            <a:pPr algn="ctr" eaLnBrk="1" hangingPunct="1">
              <a:spcBef>
                <a:spcPct val="0"/>
              </a:spcBef>
              <a:buFontTx/>
              <a:buNone/>
            </a:pPr>
            <a:r>
              <a:rPr lang="en-US" altLang="en-US" sz="2400" dirty="0">
                <a:solidFill>
                  <a:srgbClr val="FFFFFF"/>
                </a:solidFill>
              </a:rPr>
              <a:t>NASA’s</a:t>
            </a:r>
          </a:p>
          <a:p>
            <a:pPr algn="ctr" eaLnBrk="1" hangingPunct="1">
              <a:spcBef>
                <a:spcPct val="0"/>
              </a:spcBef>
              <a:buFontTx/>
              <a:buNone/>
            </a:pPr>
            <a:r>
              <a:rPr lang="en-US" altLang="en-US" sz="2400" i="1" dirty="0">
                <a:solidFill>
                  <a:srgbClr val="FFFFFF"/>
                </a:solidFill>
              </a:rPr>
              <a:t>Europa Clipper</a:t>
            </a:r>
          </a:p>
          <a:p>
            <a:pPr algn="ctr" eaLnBrk="1" hangingPunct="1">
              <a:spcBef>
                <a:spcPct val="0"/>
              </a:spcBef>
              <a:buFontTx/>
              <a:buNone/>
            </a:pPr>
            <a:r>
              <a:rPr lang="en-US" altLang="en-US" sz="2400" dirty="0">
                <a:solidFill>
                  <a:srgbClr val="FFFFFF"/>
                </a:solidFill>
              </a:rPr>
              <a:t>launch 2024</a:t>
            </a:r>
          </a:p>
          <a:p>
            <a:pPr algn="ctr" eaLnBrk="1" hangingPunct="1">
              <a:spcBef>
                <a:spcPct val="0"/>
              </a:spcBef>
              <a:buFontTx/>
              <a:buNone/>
            </a:pPr>
            <a:r>
              <a:rPr lang="en-US" altLang="en-US" sz="2400" dirty="0">
                <a:solidFill>
                  <a:srgbClr val="FFFFFF"/>
                </a:solidFill>
              </a:rPr>
              <a:t>arrives 2030</a:t>
            </a:r>
          </a:p>
          <a:p>
            <a:pPr algn="ctr" eaLnBrk="1" hangingPunct="1">
              <a:spcBef>
                <a:spcPct val="0"/>
              </a:spcBef>
              <a:buFontTx/>
              <a:buNone/>
            </a:pPr>
            <a:r>
              <a:rPr lang="en-US" altLang="en-US" sz="2400" dirty="0">
                <a:solidFill>
                  <a:srgbClr val="FFFFFF"/>
                </a:solidFill>
              </a:rPr>
              <a:t>45 flybys</a:t>
            </a:r>
          </a:p>
          <a:p>
            <a:pPr algn="ctr" eaLnBrk="1" hangingPunct="1">
              <a:spcBef>
                <a:spcPct val="0"/>
              </a:spcBef>
              <a:buFontTx/>
              <a:buNone/>
            </a:pPr>
            <a:r>
              <a:rPr lang="en-US" altLang="en-US" sz="2400" dirty="0">
                <a:solidFill>
                  <a:srgbClr val="FFFFFF"/>
                </a:solidFill>
              </a:rPr>
              <a:t>Europa only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500"/>
                                        <p:tgtEl>
                                          <p:spTgt spid="2">
                                            <p:txEl>
                                              <p:pRg st="7" end="7"/>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animEffect transition="in" filter="fade">
                                      <p:cBhvr>
                                        <p:cTn id="33" dur="500"/>
                                        <p:tgtEl>
                                          <p:spTgt spid="2">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11" end="11"/>
                                            </p:txEl>
                                          </p:spTgt>
                                        </p:tgtEl>
                                        <p:attrNameLst>
                                          <p:attrName>style.visibility</p:attrName>
                                        </p:attrNameLst>
                                      </p:cBhvr>
                                      <p:to>
                                        <p:strVal val="visible"/>
                                      </p:to>
                                    </p:set>
                                    <p:animEffect transition="in" filter="fade">
                                      <p:cBhvr>
                                        <p:cTn id="36" dur="500"/>
                                        <p:tgtEl>
                                          <p:spTgt spid="2">
                                            <p:txEl>
                                              <p:pRg st="11" end="1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animEffect transition="in" filter="fade">
                                      <p:cBhvr>
                                        <p:cTn id="39" dur="500"/>
                                        <p:tgtEl>
                                          <p:spTgt spid="2">
                                            <p:txEl>
                                              <p:pRg st="12" end="1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
                                            <p:txEl>
                                              <p:pRg st="13" end="13"/>
                                            </p:txEl>
                                          </p:spTgt>
                                        </p:tgtEl>
                                        <p:attrNameLst>
                                          <p:attrName>style.visibility</p:attrName>
                                        </p:attrNameLst>
                                      </p:cBhvr>
                                      <p:to>
                                        <p:strVal val="visible"/>
                                      </p:to>
                                    </p:set>
                                    <p:animEffect transition="in" filter="fade">
                                      <p:cBhvr>
                                        <p:cTn id="42" dur="500"/>
                                        <p:tgtEl>
                                          <p:spTgt spid="2">
                                            <p:txEl>
                                              <p:pRg st="13" end="1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
                                            <p:txEl>
                                              <p:pRg st="14" end="14"/>
                                            </p:txEl>
                                          </p:spTgt>
                                        </p:tgtEl>
                                        <p:attrNameLst>
                                          <p:attrName>style.visibility</p:attrName>
                                        </p:attrNameLst>
                                      </p:cBhvr>
                                      <p:to>
                                        <p:strVal val="visible"/>
                                      </p:to>
                                    </p:set>
                                    <p:animEffect transition="in" filter="fade">
                                      <p:cBhvr>
                                        <p:cTn id="45" dur="500"/>
                                        <p:tgtEl>
                                          <p:spTgt spid="2">
                                            <p:txEl>
                                              <p:pRg st="14" end="14"/>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
                                            <p:txEl>
                                              <p:pRg st="15" end="15"/>
                                            </p:txEl>
                                          </p:spTgt>
                                        </p:tgtEl>
                                        <p:attrNameLst>
                                          <p:attrName>style.visibility</p:attrName>
                                        </p:attrNameLst>
                                      </p:cBhvr>
                                      <p:to>
                                        <p:strVal val="visible"/>
                                      </p:to>
                                    </p:set>
                                    <p:animEffect transition="in" filter="fade">
                                      <p:cBhvr>
                                        <p:cTn id="48"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48624153-4259-58F7-714F-F58F207C46F5}"/>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Thin or Thick Ice?</a:t>
            </a:r>
          </a:p>
        </p:txBody>
      </p:sp>
      <p:pic>
        <p:nvPicPr>
          <p:cNvPr id="135170" name="Picture 5" descr="PIA10131_modest.jpg">
            <a:extLst>
              <a:ext uri="{FF2B5EF4-FFF2-40B4-BE49-F238E27FC236}">
                <a16:creationId xmlns:a16="http://schemas.microsoft.com/office/drawing/2014/main" id="{420F3F1D-A646-5D41-9C4F-F34F878B34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65225"/>
            <a:ext cx="91440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TextBox 6">
            <a:extLst>
              <a:ext uri="{FF2B5EF4-FFF2-40B4-BE49-F238E27FC236}">
                <a16:creationId xmlns:a16="http://schemas.microsoft.com/office/drawing/2014/main" id="{D2A79E2C-9805-8877-7C61-93AFC01CC086}"/>
              </a:ext>
            </a:extLst>
          </p:cNvPr>
          <p:cNvSpPr txBox="1">
            <a:spLocks noChangeArrowheads="1"/>
          </p:cNvSpPr>
          <p:nvPr/>
        </p:nvSpPr>
        <p:spPr bwMode="auto">
          <a:xfrm>
            <a:off x="6705600" y="5943600"/>
            <a:ext cx="2012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a:solidFill>
                  <a:srgbClr val="000000"/>
                </a:solidFill>
              </a:rPr>
              <a:t>art by Michael Carroll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3" descr="STSCI-H-p1717a-f-1235x618.png">
            <a:extLst>
              <a:ext uri="{FF2B5EF4-FFF2-40B4-BE49-F238E27FC236}">
                <a16:creationId xmlns:a16="http://schemas.microsoft.com/office/drawing/2014/main" id="{9FD8B51D-F90E-BC28-AC95-28B7318A0C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43000"/>
            <a:ext cx="89916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Rectangle 2">
            <a:extLst>
              <a:ext uri="{FF2B5EF4-FFF2-40B4-BE49-F238E27FC236}">
                <a16:creationId xmlns:a16="http://schemas.microsoft.com/office/drawing/2014/main" id="{009DCF2A-FC88-C942-C7C5-AD2D2074FE02}"/>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Europa’s Geysers</a:t>
            </a:r>
          </a:p>
        </p:txBody>
      </p:sp>
      <p:sp>
        <p:nvSpPr>
          <p:cNvPr id="137219" name="TextBox 8">
            <a:extLst>
              <a:ext uri="{FF2B5EF4-FFF2-40B4-BE49-F238E27FC236}">
                <a16:creationId xmlns:a16="http://schemas.microsoft.com/office/drawing/2014/main" id="{8CA0AA48-533F-6F04-CBAA-547C62A68D5B}"/>
              </a:ext>
            </a:extLst>
          </p:cNvPr>
          <p:cNvSpPr txBox="1">
            <a:spLocks noChangeArrowheads="1"/>
          </p:cNvSpPr>
          <p:nvPr/>
        </p:nvSpPr>
        <p:spPr bwMode="auto">
          <a:xfrm>
            <a:off x="0" y="57912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t>HST-STIS in UV as Europa passed in front of Jupiter</a:t>
            </a:r>
          </a:p>
          <a:p>
            <a:pPr algn="ctr" eaLnBrk="1" hangingPunct="1">
              <a:spcBef>
                <a:spcPct val="0"/>
              </a:spcBef>
              <a:buFontTx/>
              <a:buNone/>
            </a:pPr>
            <a:r>
              <a:rPr lang="en-US" altLang="en-US" sz="2400"/>
              <a:t>50 −100 km high … location matches warm spot seen by </a:t>
            </a:r>
            <a:r>
              <a:rPr lang="en-US" altLang="en-US" sz="2400" i="1"/>
              <a:t>Galileo</a:t>
            </a:r>
          </a:p>
        </p:txBody>
      </p:sp>
      <p:sp>
        <p:nvSpPr>
          <p:cNvPr id="137220" name="TextBox 9">
            <a:extLst>
              <a:ext uri="{FF2B5EF4-FFF2-40B4-BE49-F238E27FC236}">
                <a16:creationId xmlns:a16="http://schemas.microsoft.com/office/drawing/2014/main" id="{709C5170-D3EF-1661-6A05-6D3AA11A9D47}"/>
              </a:ext>
            </a:extLst>
          </p:cNvPr>
          <p:cNvSpPr txBox="1">
            <a:spLocks noChangeArrowheads="1"/>
          </p:cNvSpPr>
          <p:nvPr/>
        </p:nvSpPr>
        <p:spPr bwMode="auto">
          <a:xfrm>
            <a:off x="1308100" y="2590800"/>
            <a:ext cx="20558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t>surface imaged</a:t>
            </a:r>
          </a:p>
          <a:p>
            <a:pPr algn="ctr" eaLnBrk="1" hangingPunct="1">
              <a:spcBef>
                <a:spcPct val="0"/>
              </a:spcBef>
              <a:buFontTx/>
              <a:buNone/>
            </a:pPr>
            <a:r>
              <a:rPr lang="en-US" altLang="en-US" sz="2400"/>
              <a:t>by </a:t>
            </a:r>
            <a:r>
              <a:rPr lang="en-US" altLang="en-US" sz="2400" i="1"/>
              <a:t>Galileo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266" name="Footer Placeholder 3">
            <a:extLst>
              <a:ext uri="{FF2B5EF4-FFF2-40B4-BE49-F238E27FC236}">
                <a16:creationId xmlns:a16="http://schemas.microsoft.com/office/drawing/2014/main" id="{603224BF-C062-95B0-2665-A96D5DBA6971}"/>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solidFill>
                  <a:srgbClr val="000000"/>
                </a:solidFill>
              </a:rPr>
              <a:t>Planetary Sciences</a:t>
            </a:r>
          </a:p>
        </p:txBody>
      </p:sp>
      <p:sp>
        <p:nvSpPr>
          <p:cNvPr id="139267" name="Slide Number Placeholder 4">
            <a:extLst>
              <a:ext uri="{FF2B5EF4-FFF2-40B4-BE49-F238E27FC236}">
                <a16:creationId xmlns:a16="http://schemas.microsoft.com/office/drawing/2014/main" id="{81630B7B-286C-7BB1-A2E0-6550C6B2A5C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BBC61317-AC73-6F48-BAE7-61DE96A69B15}" type="slidenum">
              <a:rPr lang="en-US" altLang="en-US" sz="1400" smtClean="0">
                <a:solidFill>
                  <a:srgbClr val="000000"/>
                </a:solidFill>
              </a:rPr>
              <a:pPr>
                <a:spcBef>
                  <a:spcPct val="0"/>
                </a:spcBef>
                <a:buFontTx/>
                <a:buNone/>
              </a:pPr>
              <a:t>19</a:t>
            </a:fld>
            <a:endParaRPr lang="en-US" altLang="en-US" sz="1400">
              <a:solidFill>
                <a:srgbClr val="000000"/>
              </a:solidFill>
            </a:endParaRPr>
          </a:p>
        </p:txBody>
      </p:sp>
      <p:pic>
        <p:nvPicPr>
          <p:cNvPr id="139268" name="Picture 4" descr="PIA00746_modest.jpg">
            <a:extLst>
              <a:ext uri="{FF2B5EF4-FFF2-40B4-BE49-F238E27FC236}">
                <a16:creationId xmlns:a16="http://schemas.microsoft.com/office/drawing/2014/main" id="{684B7431-1510-FFAE-EDDE-5738714DF1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17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A70D8B8D-84AC-7862-3344-EA243DBA17EC}"/>
              </a:ext>
            </a:extLst>
          </p:cNvPr>
          <p:cNvSpPr txBox="1">
            <a:spLocks noChangeArrowheads="1"/>
          </p:cNvSpPr>
          <p:nvPr/>
        </p:nvSpPr>
        <p:spPr bwMode="auto">
          <a:xfrm>
            <a:off x="7162800" y="9144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Where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this?</a:t>
            </a:r>
          </a:p>
        </p:txBody>
      </p:sp>
      <p:pic>
        <p:nvPicPr>
          <p:cNvPr id="106499" name="Picture 1" descr="eb899db5c39205828d1b5cf6ee0ac123.jpg">
            <a:extLst>
              <a:ext uri="{FF2B5EF4-FFF2-40B4-BE49-F238E27FC236}">
                <a16:creationId xmlns:a16="http://schemas.microsoft.com/office/drawing/2014/main" id="{0EB201D5-EEFE-F78D-3432-FEF0D9BEEC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194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2B3EAFF1-96E6-EAE8-97FB-FAA3E370E530}"/>
              </a:ext>
            </a:extLst>
          </p:cNvPr>
          <p:cNvSpPr>
            <a:spLocks noGrp="1" noChangeArrowheads="1"/>
          </p:cNvSpPr>
          <p:nvPr>
            <p:ph type="title"/>
          </p:nvPr>
        </p:nvSpPr>
        <p:spPr>
          <a:xfrm>
            <a:off x="685800" y="76200"/>
            <a:ext cx="7772400" cy="914400"/>
          </a:xfrm>
        </p:spPr>
        <p:txBody>
          <a:bodyPr/>
          <a:lstStyle/>
          <a:p>
            <a:pPr eaLnBrk="1" hangingPunct="1"/>
            <a:r>
              <a:rPr lang="en-US" altLang="en-US" b="1">
                <a:solidFill>
                  <a:srgbClr val="FFFFFF"/>
                </a:solidFill>
                <a:ea typeface="ＭＳ Ｐゴシック" panose="020B0600070205080204" pitchFamily="34" charset="-128"/>
              </a:rPr>
              <a:t>Not all Galileans Alike…</a:t>
            </a:r>
          </a:p>
        </p:txBody>
      </p:sp>
      <p:pic>
        <p:nvPicPr>
          <p:cNvPr id="141315" name="Picture 5" descr="PIA00743_modest.jpg">
            <a:extLst>
              <a:ext uri="{FF2B5EF4-FFF2-40B4-BE49-F238E27FC236}">
                <a16:creationId xmlns:a16="http://schemas.microsoft.com/office/drawing/2014/main" id="{A5CC70DB-D109-2A74-0AD0-E12CC22516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00138"/>
            <a:ext cx="9144000"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2A2B493-6262-96CF-D079-8787EFABCDA0}"/>
              </a:ext>
            </a:extLst>
          </p:cNvPr>
          <p:cNvSpPr txBox="1">
            <a:spLocks noChangeArrowheads="1"/>
          </p:cNvSpPr>
          <p:nvPr/>
        </p:nvSpPr>
        <p:spPr bwMode="auto">
          <a:xfrm>
            <a:off x="811213" y="1752600"/>
            <a:ext cx="7800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b="1">
                <a:solidFill>
                  <a:schemeClr val="bg1"/>
                </a:solidFill>
              </a:rPr>
              <a:t>3.53                       3.02                      1.94                       1.85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Footer Placeholder 4">
            <a:extLst>
              <a:ext uri="{FF2B5EF4-FFF2-40B4-BE49-F238E27FC236}">
                <a16:creationId xmlns:a16="http://schemas.microsoft.com/office/drawing/2014/main" id="{0EF59892-92CC-5887-57B7-8DAD3C1C1D6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143363" name="Slide Number Placeholder 5">
            <a:extLst>
              <a:ext uri="{FF2B5EF4-FFF2-40B4-BE49-F238E27FC236}">
                <a16:creationId xmlns:a16="http://schemas.microsoft.com/office/drawing/2014/main" id="{60526A69-6FCB-5735-2A35-06C1E06BFBC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A42C18A5-382E-E24B-B656-3ED57D9624D1}" type="slidenum">
              <a:rPr lang="en-US" altLang="en-US" sz="1400" smtClean="0"/>
              <a:pPr>
                <a:spcBef>
                  <a:spcPct val="0"/>
                </a:spcBef>
                <a:buFontTx/>
                <a:buNone/>
              </a:pPr>
              <a:t>21</a:t>
            </a:fld>
            <a:endParaRPr lang="en-US" altLang="en-US" sz="1400"/>
          </a:p>
        </p:txBody>
      </p:sp>
      <p:sp>
        <p:nvSpPr>
          <p:cNvPr id="143364" name="Rectangle 2">
            <a:extLst>
              <a:ext uri="{FF2B5EF4-FFF2-40B4-BE49-F238E27FC236}">
                <a16:creationId xmlns:a16="http://schemas.microsoft.com/office/drawing/2014/main" id="{47B18B00-3283-717C-5EFF-5335EFEC227B}"/>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Welcome to Enceladus</a:t>
            </a:r>
          </a:p>
        </p:txBody>
      </p:sp>
      <p:pic>
        <p:nvPicPr>
          <p:cNvPr id="143365" name="Picture 6" descr="enceladus">
            <a:extLst>
              <a:ext uri="{FF2B5EF4-FFF2-40B4-BE49-F238E27FC236}">
                <a16:creationId xmlns:a16="http://schemas.microsoft.com/office/drawing/2014/main" id="{6E9AA2CB-F913-CA81-18F4-5499CCCC5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050" y="0"/>
            <a:ext cx="582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7" descr="enc02_PIA07800">
            <a:extLst>
              <a:ext uri="{FF2B5EF4-FFF2-40B4-BE49-F238E27FC236}">
                <a16:creationId xmlns:a16="http://schemas.microsoft.com/office/drawing/2014/main" id="{C4C3344E-926D-4692-20F2-207DD5549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23950"/>
            <a:ext cx="91440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7" name="Rectangle 8">
            <a:extLst>
              <a:ext uri="{FF2B5EF4-FFF2-40B4-BE49-F238E27FC236}">
                <a16:creationId xmlns:a16="http://schemas.microsoft.com/office/drawing/2014/main" id="{25B23FE6-AE76-11FF-2C78-7BB7279B1B1E}"/>
              </a:ext>
            </a:extLst>
          </p:cNvPr>
          <p:cNvSpPr>
            <a:spLocks noChangeArrowheads="1"/>
          </p:cNvSpPr>
          <p:nvPr/>
        </p:nvSpPr>
        <p:spPr bwMode="auto">
          <a:xfrm>
            <a:off x="76200" y="76200"/>
            <a:ext cx="3429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chemeClr val="bg1"/>
                </a:solidFill>
              </a:rPr>
              <a:t>Welcome to </a:t>
            </a:r>
            <a:br>
              <a:rPr lang="en-US" altLang="en-US" sz="4400" b="1">
                <a:solidFill>
                  <a:schemeClr val="bg1"/>
                </a:solidFill>
              </a:rPr>
            </a:br>
            <a:r>
              <a:rPr lang="en-US" altLang="en-US" sz="4400" b="1">
                <a:solidFill>
                  <a:schemeClr val="bg1"/>
                </a:solidFill>
              </a:rPr>
              <a:t>Enceladus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1143"/>
                                        </p:tgtEl>
                                        <p:attrNameLst>
                                          <p:attrName>style.visibility</p:attrName>
                                        </p:attrNameLst>
                                      </p:cBhvr>
                                      <p:to>
                                        <p:strVal val="visible"/>
                                      </p:to>
                                    </p:set>
                                    <p:animEffect transition="in" filter="fade">
                                      <p:cBhvr>
                                        <p:cTn id="7" dur="2000"/>
                                        <p:tgtEl>
                                          <p:spTgt spid="91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a:extLst>
              <a:ext uri="{FF2B5EF4-FFF2-40B4-BE49-F238E27FC236}">
                <a16:creationId xmlns:a16="http://schemas.microsoft.com/office/drawing/2014/main" id="{C1660862-E47C-3C1C-602F-DE2425088C9E}"/>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Enceladus</a:t>
            </a:r>
          </a:p>
        </p:txBody>
      </p:sp>
      <p:sp>
        <p:nvSpPr>
          <p:cNvPr id="131075" name="Text Box 3">
            <a:extLst>
              <a:ext uri="{FF2B5EF4-FFF2-40B4-BE49-F238E27FC236}">
                <a16:creationId xmlns:a16="http://schemas.microsoft.com/office/drawing/2014/main" id="{CF7C423F-6FC5-05EC-2CEE-F90E1EFBACAC}"/>
              </a:ext>
            </a:extLst>
          </p:cNvPr>
          <p:cNvSpPr txBox="1">
            <a:spLocks noChangeArrowheads="1"/>
          </p:cNvSpPr>
          <p:nvPr/>
        </p:nvSpPr>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i="1" dirty="0"/>
              <a:t>Basics		</a:t>
            </a:r>
            <a:r>
              <a:rPr lang="en-US" altLang="en-US" sz="2400" dirty="0"/>
              <a:t>9.54 AU, </a:t>
            </a:r>
            <a:r>
              <a:rPr lang="en-US" altLang="en-US" sz="2400" dirty="0">
                <a:solidFill>
                  <a:srgbClr val="FF0000"/>
                </a:solidFill>
              </a:rPr>
              <a:t>1.37 day orbit, e = 0.00452, 3.9 Sat radii</a:t>
            </a:r>
          </a:p>
          <a:p>
            <a:pPr eaLnBrk="1" hangingPunct="1">
              <a:spcBef>
                <a:spcPct val="0"/>
              </a:spcBef>
              <a:buFontTx/>
              <a:buNone/>
            </a:pPr>
            <a:r>
              <a:rPr lang="en-US" altLang="en-US" sz="2400" i="1" dirty="0"/>
              <a:t>		</a:t>
            </a:r>
            <a:r>
              <a:rPr lang="en-US" altLang="en-US" sz="2400" dirty="0"/>
              <a:t>d = 504 km (0.04 Earth), density </a:t>
            </a:r>
            <a:r>
              <a:rPr lang="en-US" altLang="en-US" sz="2400" dirty="0">
                <a:solidFill>
                  <a:srgbClr val="FF0000"/>
                </a:solidFill>
              </a:rPr>
              <a:t>1.61 g/cm</a:t>
            </a:r>
            <a:r>
              <a:rPr lang="en-US" altLang="en-US" sz="2400" baseline="30000" dirty="0">
                <a:solidFill>
                  <a:srgbClr val="FF0000"/>
                </a:solidFill>
              </a:rPr>
              <a:t>3</a:t>
            </a:r>
          </a:p>
          <a:p>
            <a:pPr eaLnBrk="1" hangingPunct="1">
              <a:spcBef>
                <a:spcPct val="0"/>
              </a:spcBef>
              <a:buFontTx/>
              <a:buNone/>
            </a:pPr>
            <a:r>
              <a:rPr lang="en-US" altLang="en-US" sz="2400" dirty="0"/>
              <a:t>		</a:t>
            </a:r>
            <a:r>
              <a:rPr lang="en-US" altLang="en-US" sz="2400" dirty="0">
                <a:solidFill>
                  <a:srgbClr val="FF0000"/>
                </a:solidFill>
              </a:rPr>
              <a:t>albedo ~ 1.00</a:t>
            </a:r>
          </a:p>
          <a:p>
            <a:pPr eaLnBrk="1" hangingPunct="1">
              <a:spcBef>
                <a:spcPct val="0"/>
              </a:spcBef>
              <a:buFontTx/>
              <a:buNone/>
            </a:pPr>
            <a:endParaRPr lang="en-US" altLang="en-US" sz="2400" dirty="0"/>
          </a:p>
          <a:p>
            <a:pPr eaLnBrk="1" hangingPunct="1">
              <a:spcBef>
                <a:spcPct val="0"/>
              </a:spcBef>
              <a:buFontTx/>
              <a:buNone/>
            </a:pPr>
            <a:r>
              <a:rPr lang="en-US" altLang="en-US" sz="2400" i="1" dirty="0"/>
              <a:t>Environment	</a:t>
            </a:r>
            <a:r>
              <a:rPr lang="en-US" altLang="en-US" sz="2400" dirty="0"/>
              <a:t>some radiation from Saturn magnetosphere, Sun</a:t>
            </a:r>
            <a:endParaRPr lang="en-US" altLang="en-US" sz="2400" i="1" dirty="0"/>
          </a:p>
          <a:p>
            <a:pPr eaLnBrk="1" hangingPunct="1">
              <a:spcBef>
                <a:spcPct val="0"/>
              </a:spcBef>
              <a:buFontTx/>
              <a:buNone/>
            </a:pPr>
            <a:endParaRPr lang="en-US" altLang="en-US" sz="2400" i="1" dirty="0"/>
          </a:p>
          <a:p>
            <a:pPr eaLnBrk="1" hangingPunct="1">
              <a:spcBef>
                <a:spcPct val="0"/>
              </a:spcBef>
              <a:buFontTx/>
              <a:buNone/>
            </a:pPr>
            <a:r>
              <a:rPr lang="en-US" altLang="en-US" sz="2400" i="1" dirty="0"/>
              <a:t>Atmosphere	</a:t>
            </a:r>
            <a:r>
              <a:rPr lang="en-US" altLang="en-US" sz="2400" dirty="0"/>
              <a:t>minimal, but containing H</a:t>
            </a:r>
            <a:r>
              <a:rPr lang="en-US" altLang="en-US" sz="2400" baseline="-25000" dirty="0"/>
              <a:t>2</a:t>
            </a:r>
            <a:r>
              <a:rPr lang="en-US" altLang="en-US" sz="2400" dirty="0"/>
              <a:t>O (</a:t>
            </a:r>
            <a:r>
              <a:rPr lang="en-US" altLang="en-US" sz="1600" dirty="0"/>
              <a:t>ion/neutral mass </a:t>
            </a:r>
            <a:r>
              <a:rPr lang="en-US" altLang="en-US" sz="1600" dirty="0" err="1"/>
              <a:t>spec+UV</a:t>
            </a:r>
            <a:r>
              <a:rPr lang="en-US" altLang="en-US" sz="1600" dirty="0"/>
              <a:t> imaging spec</a:t>
            </a:r>
            <a:r>
              <a:rPr lang="en-US" altLang="en-US" sz="2400" dirty="0"/>
              <a:t>)</a:t>
            </a:r>
            <a:endParaRPr lang="en-US" altLang="en-US" sz="2400" i="1" dirty="0"/>
          </a:p>
          <a:p>
            <a:pPr eaLnBrk="1" hangingPunct="1">
              <a:spcBef>
                <a:spcPct val="0"/>
              </a:spcBef>
              <a:buFontTx/>
              <a:buNone/>
            </a:pPr>
            <a:r>
              <a:rPr lang="en-US" altLang="en-US" sz="2400" dirty="0"/>
              <a:t>		</a:t>
            </a:r>
          </a:p>
          <a:p>
            <a:pPr eaLnBrk="1" hangingPunct="1">
              <a:spcBef>
                <a:spcPct val="0"/>
              </a:spcBef>
              <a:buFontTx/>
              <a:buNone/>
            </a:pPr>
            <a:r>
              <a:rPr lang="en-US" altLang="en-US" sz="2400" i="1" dirty="0"/>
              <a:t>Surface 	</a:t>
            </a:r>
            <a:r>
              <a:rPr lang="en-US" altLang="en-US" sz="2400" dirty="0"/>
              <a:t>72 K … </a:t>
            </a:r>
            <a:r>
              <a:rPr lang="en-US" altLang="en-US" sz="2400" dirty="0">
                <a:solidFill>
                  <a:srgbClr val="FF0000"/>
                </a:solidFill>
              </a:rPr>
              <a:t>180 K tiger stripes </a:t>
            </a:r>
            <a:r>
              <a:rPr lang="en-US" altLang="en-US" sz="2400" dirty="0"/>
              <a:t>(</a:t>
            </a:r>
            <a:r>
              <a:rPr lang="en-US" altLang="en-US" sz="1600" dirty="0"/>
              <a:t>infrared spectrometer</a:t>
            </a:r>
            <a:r>
              <a:rPr lang="en-US" altLang="en-US" sz="2400" dirty="0"/>
              <a:t>)</a:t>
            </a:r>
          </a:p>
          <a:p>
            <a:pPr eaLnBrk="1" hangingPunct="1">
              <a:spcBef>
                <a:spcPct val="0"/>
              </a:spcBef>
              <a:buFontTx/>
              <a:buNone/>
            </a:pPr>
            <a:r>
              <a:rPr lang="en-US" altLang="en-US" sz="2400" dirty="0"/>
              <a:t>		5 types of terrain (</a:t>
            </a:r>
            <a:r>
              <a:rPr lang="en-US" altLang="en-US" sz="1600" dirty="0"/>
              <a:t>cameras</a:t>
            </a:r>
            <a:r>
              <a:rPr lang="en-US" altLang="en-US" sz="2400" dirty="0"/>
              <a:t>): craters (not larger than 35 km),</a:t>
            </a:r>
          </a:p>
          <a:p>
            <a:pPr eaLnBrk="1" hangingPunct="1">
              <a:spcBef>
                <a:spcPct val="0"/>
              </a:spcBef>
              <a:buFontTx/>
              <a:buNone/>
            </a:pPr>
            <a:r>
              <a:rPr lang="en-US" altLang="en-US" sz="2400" dirty="0"/>
              <a:t>			plains, fissures, corrugated terrain, other deformed</a:t>
            </a:r>
            <a:r>
              <a:rPr lang="en-US" altLang="en-US" sz="2400" i="1" dirty="0"/>
              <a:t>	</a:t>
            </a:r>
          </a:p>
          <a:p>
            <a:pPr eaLnBrk="1" hangingPunct="1">
              <a:spcBef>
                <a:spcPct val="0"/>
              </a:spcBef>
              <a:buFontTx/>
              <a:buNone/>
            </a:pPr>
            <a:r>
              <a:rPr lang="en-US" altLang="en-US" sz="2400" i="1" dirty="0"/>
              <a:t>Interior</a:t>
            </a:r>
            <a:r>
              <a:rPr lang="en-US" altLang="en-US" sz="2400" dirty="0"/>
              <a:t>	interior liquid via tidal heating (Saturn vs. moons)</a:t>
            </a:r>
          </a:p>
          <a:p>
            <a:pPr eaLnBrk="1" hangingPunct="1">
              <a:spcBef>
                <a:spcPct val="0"/>
              </a:spcBef>
              <a:buFontTx/>
              <a:buNone/>
            </a:pPr>
            <a:r>
              <a:rPr lang="en-US" altLang="en-US" sz="2000" dirty="0"/>
              <a:t>		   </a:t>
            </a:r>
            <a:r>
              <a:rPr lang="en-US" altLang="en-US" sz="2000" dirty="0" err="1"/>
              <a:t>Enceladus:Tethys</a:t>
            </a:r>
            <a:r>
              <a:rPr lang="en-US" altLang="en-US" sz="2000" dirty="0"/>
              <a:t>         1.370d:1.888d   …   not resonant</a:t>
            </a:r>
          </a:p>
          <a:p>
            <a:pPr eaLnBrk="1" hangingPunct="1">
              <a:spcBef>
                <a:spcPct val="0"/>
              </a:spcBef>
              <a:buFontTx/>
              <a:buNone/>
            </a:pPr>
            <a:r>
              <a:rPr lang="en-US" altLang="en-US" sz="2000" dirty="0"/>
              <a:t>		   </a:t>
            </a:r>
            <a:r>
              <a:rPr lang="en-US" altLang="en-US" sz="2000" dirty="0" err="1"/>
              <a:t>Enceladus:Dione</a:t>
            </a:r>
            <a:r>
              <a:rPr lang="en-US" altLang="en-US" sz="2000" dirty="0"/>
              <a:t>          1.370d:2.737d   …   2:1 resonant</a:t>
            </a:r>
          </a:p>
          <a:p>
            <a:pPr eaLnBrk="1" hangingPunct="1">
              <a:spcBef>
                <a:spcPct val="0"/>
              </a:spcBef>
              <a:buFontTx/>
              <a:buNone/>
            </a:pPr>
            <a:endParaRPr lang="en-US" altLang="en-US" sz="2400" dirty="0"/>
          </a:p>
          <a:p>
            <a:pPr eaLnBrk="1" hangingPunct="1">
              <a:spcBef>
                <a:spcPct val="0"/>
              </a:spcBef>
              <a:buFontTx/>
              <a:buNone/>
            </a:pPr>
            <a:r>
              <a:rPr lang="en-US" altLang="en-US" sz="2400" i="1" dirty="0"/>
              <a:t>Anomalies	</a:t>
            </a:r>
            <a:r>
              <a:rPr lang="en-US" altLang="en-US" sz="2400" dirty="0">
                <a:solidFill>
                  <a:srgbClr val="FF0000"/>
                </a:solidFill>
              </a:rPr>
              <a:t>produces Saturn’</a:t>
            </a:r>
            <a:r>
              <a:rPr lang="en-US" altLang="ja-JP" sz="2400" dirty="0">
                <a:solidFill>
                  <a:srgbClr val="FF0000"/>
                </a:solidFill>
              </a:rPr>
              <a:t>s E ring </a:t>
            </a:r>
            <a:r>
              <a:rPr lang="en-US" altLang="ja-JP" sz="2400" dirty="0"/>
              <a:t>(</a:t>
            </a:r>
            <a:r>
              <a:rPr lang="en-US" altLang="ja-JP" sz="1600" dirty="0"/>
              <a:t>cosmic dust analyzer</a:t>
            </a:r>
            <a:r>
              <a:rPr lang="en-US" altLang="ja-JP" sz="2400" dirty="0"/>
              <a:t>)</a:t>
            </a:r>
            <a:endParaRPr lang="en-US"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Effect transition="in" filter="fade">
                                      <p:cBhvr>
                                        <p:cTn id="7" dur="2000"/>
                                        <p:tgtEl>
                                          <p:spTgt spid="13107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1075">
                                            <p:txEl>
                                              <p:pRg st="1" end="1"/>
                                            </p:txEl>
                                          </p:spTgt>
                                        </p:tgtEl>
                                        <p:attrNameLst>
                                          <p:attrName>style.visibility</p:attrName>
                                        </p:attrNameLst>
                                      </p:cBhvr>
                                      <p:to>
                                        <p:strVal val="visible"/>
                                      </p:to>
                                    </p:set>
                                    <p:animEffect transition="in" filter="fade">
                                      <p:cBhvr>
                                        <p:cTn id="10" dur="2000"/>
                                        <p:tgtEl>
                                          <p:spTgt spid="13107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1075">
                                            <p:txEl>
                                              <p:pRg st="2" end="2"/>
                                            </p:txEl>
                                          </p:spTgt>
                                        </p:tgtEl>
                                        <p:attrNameLst>
                                          <p:attrName>style.visibility</p:attrName>
                                        </p:attrNameLst>
                                      </p:cBhvr>
                                      <p:to>
                                        <p:strVal val="visible"/>
                                      </p:to>
                                    </p:set>
                                    <p:animEffect transition="in" filter="fade">
                                      <p:cBhvr>
                                        <p:cTn id="13" dur="2000"/>
                                        <p:tgtEl>
                                          <p:spTgt spid="131075">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31075">
                                            <p:txEl>
                                              <p:pRg st="4" end="4"/>
                                            </p:txEl>
                                          </p:spTgt>
                                        </p:tgtEl>
                                        <p:attrNameLst>
                                          <p:attrName>style.visibility</p:attrName>
                                        </p:attrNameLst>
                                      </p:cBhvr>
                                      <p:to>
                                        <p:strVal val="visible"/>
                                      </p:to>
                                    </p:set>
                                    <p:animEffect transition="in" filter="fade">
                                      <p:cBhvr>
                                        <p:cTn id="18" dur="2000"/>
                                        <p:tgtEl>
                                          <p:spTgt spid="131075">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31075">
                                            <p:txEl>
                                              <p:pRg st="6" end="6"/>
                                            </p:txEl>
                                          </p:spTgt>
                                        </p:tgtEl>
                                        <p:attrNameLst>
                                          <p:attrName>style.visibility</p:attrName>
                                        </p:attrNameLst>
                                      </p:cBhvr>
                                      <p:to>
                                        <p:strVal val="visible"/>
                                      </p:to>
                                    </p:set>
                                    <p:animEffect transition="in" filter="fade">
                                      <p:cBhvr>
                                        <p:cTn id="23" dur="2000"/>
                                        <p:tgtEl>
                                          <p:spTgt spid="131075">
                                            <p:txEl>
                                              <p:pRg st="6" end="6"/>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31075">
                                            <p:txEl>
                                              <p:pRg st="8" end="8"/>
                                            </p:txEl>
                                          </p:spTgt>
                                        </p:tgtEl>
                                        <p:attrNameLst>
                                          <p:attrName>style.visibility</p:attrName>
                                        </p:attrNameLst>
                                      </p:cBhvr>
                                      <p:to>
                                        <p:strVal val="visible"/>
                                      </p:to>
                                    </p:set>
                                    <p:animEffect transition="in" filter="fade">
                                      <p:cBhvr>
                                        <p:cTn id="28" dur="2000"/>
                                        <p:tgtEl>
                                          <p:spTgt spid="131075">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31075">
                                            <p:txEl>
                                              <p:pRg st="9" end="9"/>
                                            </p:txEl>
                                          </p:spTgt>
                                        </p:tgtEl>
                                        <p:attrNameLst>
                                          <p:attrName>style.visibility</p:attrName>
                                        </p:attrNameLst>
                                      </p:cBhvr>
                                      <p:to>
                                        <p:strVal val="visible"/>
                                      </p:to>
                                    </p:set>
                                    <p:animEffect transition="in" filter="fade">
                                      <p:cBhvr>
                                        <p:cTn id="31" dur="2000"/>
                                        <p:tgtEl>
                                          <p:spTgt spid="131075">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31075">
                                            <p:txEl>
                                              <p:pRg st="10" end="10"/>
                                            </p:txEl>
                                          </p:spTgt>
                                        </p:tgtEl>
                                        <p:attrNameLst>
                                          <p:attrName>style.visibility</p:attrName>
                                        </p:attrNameLst>
                                      </p:cBhvr>
                                      <p:to>
                                        <p:strVal val="visible"/>
                                      </p:to>
                                    </p:set>
                                    <p:animEffect transition="in" filter="fade">
                                      <p:cBhvr>
                                        <p:cTn id="34" dur="2000"/>
                                        <p:tgtEl>
                                          <p:spTgt spid="131075">
                                            <p:txEl>
                                              <p:pRg st="10" end="1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131075">
                                            <p:txEl>
                                              <p:pRg st="11" end="11"/>
                                            </p:txEl>
                                          </p:spTgt>
                                        </p:tgtEl>
                                        <p:attrNameLst>
                                          <p:attrName>style.visibility</p:attrName>
                                        </p:attrNameLst>
                                      </p:cBhvr>
                                      <p:to>
                                        <p:strVal val="visible"/>
                                      </p:to>
                                    </p:set>
                                    <p:animEffect transition="in" filter="fade">
                                      <p:cBhvr>
                                        <p:cTn id="39" dur="2000"/>
                                        <p:tgtEl>
                                          <p:spTgt spid="131075">
                                            <p:txEl>
                                              <p:pRg st="11" end="1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31075">
                                            <p:txEl>
                                              <p:pRg st="12" end="12"/>
                                            </p:txEl>
                                          </p:spTgt>
                                        </p:tgtEl>
                                        <p:attrNameLst>
                                          <p:attrName>style.visibility</p:attrName>
                                        </p:attrNameLst>
                                      </p:cBhvr>
                                      <p:to>
                                        <p:strVal val="visible"/>
                                      </p:to>
                                    </p:set>
                                    <p:animEffect transition="in" filter="fade">
                                      <p:cBhvr>
                                        <p:cTn id="42" dur="2000"/>
                                        <p:tgtEl>
                                          <p:spTgt spid="131075">
                                            <p:txEl>
                                              <p:pRg st="12" end="1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31075">
                                            <p:txEl>
                                              <p:pRg st="13" end="13"/>
                                            </p:txEl>
                                          </p:spTgt>
                                        </p:tgtEl>
                                        <p:attrNameLst>
                                          <p:attrName>style.visibility</p:attrName>
                                        </p:attrNameLst>
                                      </p:cBhvr>
                                      <p:to>
                                        <p:strVal val="visible"/>
                                      </p:to>
                                    </p:set>
                                    <p:animEffect transition="in" filter="fade">
                                      <p:cBhvr>
                                        <p:cTn id="45" dur="2000"/>
                                        <p:tgtEl>
                                          <p:spTgt spid="131075">
                                            <p:txEl>
                                              <p:pRg st="13" end="13"/>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31075">
                                            <p:txEl>
                                              <p:pRg st="15" end="15"/>
                                            </p:txEl>
                                          </p:spTgt>
                                        </p:tgtEl>
                                        <p:attrNameLst>
                                          <p:attrName>style.visibility</p:attrName>
                                        </p:attrNameLst>
                                      </p:cBhvr>
                                      <p:to>
                                        <p:strVal val="visible"/>
                                      </p:to>
                                    </p:set>
                                    <p:animEffect transition="in" filter="fade">
                                      <p:cBhvr>
                                        <p:cTn id="50" dur="2000"/>
                                        <p:tgtEl>
                                          <p:spTgt spid="13107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72CC7267-B26A-49A0-CCE9-C06963BDC430}"/>
              </a:ext>
            </a:extLst>
          </p:cNvPr>
          <p:cNvSpPr txBox="1">
            <a:spLocks noChangeArrowheads="1"/>
          </p:cNvSpPr>
          <p:nvPr/>
        </p:nvSpPr>
        <p:spPr bwMode="auto">
          <a:xfrm>
            <a:off x="685800" y="76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The Saturn System</a:t>
            </a:r>
          </a:p>
        </p:txBody>
      </p:sp>
      <p:sp>
        <p:nvSpPr>
          <p:cNvPr id="7" name="TextBox 6">
            <a:extLst>
              <a:ext uri="{FF2B5EF4-FFF2-40B4-BE49-F238E27FC236}">
                <a16:creationId xmlns:a16="http://schemas.microsoft.com/office/drawing/2014/main" id="{E5020F59-B44B-9E13-29A0-28596967BD5B}"/>
              </a:ext>
            </a:extLst>
          </p:cNvPr>
          <p:cNvSpPr txBox="1">
            <a:spLocks noChangeArrowheads="1"/>
          </p:cNvSpPr>
          <p:nvPr/>
        </p:nvSpPr>
        <p:spPr bwMode="auto">
          <a:xfrm>
            <a:off x="3048000" y="5010150"/>
            <a:ext cx="3411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i="1">
                <a:solidFill>
                  <a:srgbClr val="FF0000"/>
                </a:solidFill>
              </a:rPr>
              <a:t>e</a:t>
            </a:r>
            <a:r>
              <a:rPr lang="en-US" altLang="en-US" sz="2000">
                <a:solidFill>
                  <a:srgbClr val="FF0000"/>
                </a:solidFill>
              </a:rPr>
              <a:t> = 0.005     0.000            0.002</a:t>
            </a:r>
          </a:p>
        </p:txBody>
      </p:sp>
      <p:pic>
        <p:nvPicPr>
          <p:cNvPr id="147460" name="Picture 10" descr="1024px-Saturn's_Rings_PIA03550.jpg">
            <a:extLst>
              <a:ext uri="{FF2B5EF4-FFF2-40B4-BE49-F238E27FC236}">
                <a16:creationId xmlns:a16="http://schemas.microsoft.com/office/drawing/2014/main" id="{BAF14510-F316-9D19-BDC5-0030F94CDA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27188"/>
            <a:ext cx="9144000"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6">
            <a:extLst>
              <a:ext uri="{FF2B5EF4-FFF2-40B4-BE49-F238E27FC236}">
                <a16:creationId xmlns:a16="http://schemas.microsoft.com/office/drawing/2014/main" id="{36059E5D-F8CA-013D-0B71-67BCA3FF6573}"/>
              </a:ext>
            </a:extLst>
          </p:cNvPr>
          <p:cNvSpPr>
            <a:spLocks noChangeAspect="1" noChangeArrowheads="1"/>
          </p:cNvSpPr>
          <p:nvPr/>
        </p:nvSpPr>
        <p:spPr bwMode="auto">
          <a:xfrm>
            <a:off x="3244850" y="2895600"/>
            <a:ext cx="3124200" cy="914400"/>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9506" name="Footer Placeholder 4">
            <a:extLst>
              <a:ext uri="{FF2B5EF4-FFF2-40B4-BE49-F238E27FC236}">
                <a16:creationId xmlns:a16="http://schemas.microsoft.com/office/drawing/2014/main" id="{18BB098E-3737-D4C9-58E8-288545522F3E}"/>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149507" name="Rectangle 2">
            <a:extLst>
              <a:ext uri="{FF2B5EF4-FFF2-40B4-BE49-F238E27FC236}">
                <a16:creationId xmlns:a16="http://schemas.microsoft.com/office/drawing/2014/main" id="{6622D84A-E288-E03F-805A-880C10A3455A}"/>
              </a:ext>
            </a:extLst>
          </p:cNvPr>
          <p:cNvSpPr>
            <a:spLocks noGrp="1" noChangeArrowheads="1"/>
          </p:cNvSpPr>
          <p:nvPr>
            <p:ph type="title"/>
          </p:nvPr>
        </p:nvSpPr>
        <p:spPr>
          <a:xfrm>
            <a:off x="685800" y="0"/>
            <a:ext cx="7772400" cy="762000"/>
          </a:xfrm>
        </p:spPr>
        <p:txBody>
          <a:bodyPr/>
          <a:lstStyle/>
          <a:p>
            <a:pPr eaLnBrk="1" hangingPunct="1"/>
            <a:r>
              <a:rPr lang="en-US" altLang="en-US" b="1">
                <a:solidFill>
                  <a:schemeClr val="bg1"/>
                </a:solidFill>
                <a:ea typeface="ＭＳ Ｐゴシック" panose="020B0600070205080204" pitchFamily="34" charset="-128"/>
              </a:rPr>
              <a:t>Enceladus: South Pole</a:t>
            </a:r>
          </a:p>
        </p:txBody>
      </p:sp>
      <p:pic>
        <p:nvPicPr>
          <p:cNvPr id="149508" name="Picture 5">
            <a:extLst>
              <a:ext uri="{FF2B5EF4-FFF2-40B4-BE49-F238E27FC236}">
                <a16:creationId xmlns:a16="http://schemas.microsoft.com/office/drawing/2014/main" id="{86FCE228-67A3-71D3-630F-50CE3E4DD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858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0" name="Text Box 6">
            <a:extLst>
              <a:ext uri="{FF2B5EF4-FFF2-40B4-BE49-F238E27FC236}">
                <a16:creationId xmlns:a16="http://schemas.microsoft.com/office/drawing/2014/main" id="{23F6E821-325C-7838-FDB0-1C3A7A91708E}"/>
              </a:ext>
            </a:extLst>
          </p:cNvPr>
          <p:cNvSpPr txBox="1">
            <a:spLocks noChangeArrowheads="1"/>
          </p:cNvSpPr>
          <p:nvPr/>
        </p:nvSpPr>
        <p:spPr bwMode="auto">
          <a:xfrm>
            <a:off x="5267325" y="3429000"/>
            <a:ext cx="221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solidFill>
                  <a:schemeClr val="bg1"/>
                </a:solidFill>
              </a:rPr>
              <a:t>not many craters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4390">
                                            <p:txEl>
                                              <p:pRg st="0" end="0"/>
                                            </p:txEl>
                                          </p:spTgt>
                                        </p:tgtEl>
                                        <p:attrNameLst>
                                          <p:attrName>style.visibility</p:attrName>
                                        </p:attrNameLst>
                                      </p:cBhvr>
                                      <p:to>
                                        <p:strVal val="visible"/>
                                      </p:to>
                                    </p:set>
                                    <p:animEffect transition="in" filter="fade">
                                      <p:cBhvr>
                                        <p:cTn id="7" dur="2000"/>
                                        <p:tgtEl>
                                          <p:spTgt spid="1443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Footer Placeholder 4">
            <a:extLst>
              <a:ext uri="{FF2B5EF4-FFF2-40B4-BE49-F238E27FC236}">
                <a16:creationId xmlns:a16="http://schemas.microsoft.com/office/drawing/2014/main" id="{F6CDB4E7-B9F5-CCCC-9730-E9AB05612875}"/>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151554" name="Slide Number Placeholder 5">
            <a:extLst>
              <a:ext uri="{FF2B5EF4-FFF2-40B4-BE49-F238E27FC236}">
                <a16:creationId xmlns:a16="http://schemas.microsoft.com/office/drawing/2014/main" id="{F1BAD3C4-2AAB-F815-4E39-F30CEAEC923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2079A8B6-7D8D-564A-8FEA-A756704C2E32}" type="slidenum">
              <a:rPr lang="en-US" altLang="en-US" sz="1400" smtClean="0"/>
              <a:pPr>
                <a:spcBef>
                  <a:spcPct val="0"/>
                </a:spcBef>
                <a:buFontTx/>
                <a:buNone/>
              </a:pPr>
              <a:t>25</a:t>
            </a:fld>
            <a:endParaRPr lang="en-US" altLang="en-US" sz="1400"/>
          </a:p>
        </p:txBody>
      </p:sp>
      <p:sp>
        <p:nvSpPr>
          <p:cNvPr id="151555" name="Rectangle 2">
            <a:extLst>
              <a:ext uri="{FF2B5EF4-FFF2-40B4-BE49-F238E27FC236}">
                <a16:creationId xmlns:a16="http://schemas.microsoft.com/office/drawing/2014/main" id="{CF611615-1507-1111-D6A2-9004667A4A2A}"/>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Enceladus: South Pole</a:t>
            </a:r>
          </a:p>
        </p:txBody>
      </p:sp>
      <p:pic>
        <p:nvPicPr>
          <p:cNvPr id="151556" name="Picture 3">
            <a:extLst>
              <a:ext uri="{FF2B5EF4-FFF2-40B4-BE49-F238E27FC236}">
                <a16:creationId xmlns:a16="http://schemas.microsoft.com/office/drawing/2014/main" id="{338B67B0-E346-2097-49BC-9F9417CB5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13169900" cy="940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0" name="Text Box 4">
            <a:extLst>
              <a:ext uri="{FF2B5EF4-FFF2-40B4-BE49-F238E27FC236}">
                <a16:creationId xmlns:a16="http://schemas.microsoft.com/office/drawing/2014/main" id="{EC44E3FA-37AE-FBC2-E6ED-4E1F1739A9C1}"/>
              </a:ext>
            </a:extLst>
          </p:cNvPr>
          <p:cNvSpPr txBox="1">
            <a:spLocks noChangeArrowheads="1"/>
          </p:cNvSpPr>
          <p:nvPr/>
        </p:nvSpPr>
        <p:spPr bwMode="auto">
          <a:xfrm>
            <a:off x="206375" y="1143000"/>
            <a:ext cx="2249488"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t>sulcus: </a:t>
            </a:r>
          </a:p>
          <a:p>
            <a:pPr algn="ctr" eaLnBrk="1" hangingPunct="1">
              <a:spcBef>
                <a:spcPct val="0"/>
              </a:spcBef>
              <a:buFontTx/>
              <a:buNone/>
            </a:pPr>
            <a:r>
              <a:rPr lang="en-US" altLang="en-US" sz="2400"/>
              <a:t>groove or fissure</a:t>
            </a:r>
          </a:p>
          <a:p>
            <a:pPr algn="ctr" eaLnBrk="1" hangingPunct="1">
              <a:spcBef>
                <a:spcPct val="0"/>
              </a:spcBef>
              <a:buFontTx/>
              <a:buNone/>
            </a:pPr>
            <a:endParaRPr lang="en-US" altLang="en-US" sz="2400"/>
          </a:p>
          <a:p>
            <a:pPr algn="ctr" eaLnBrk="1" hangingPunct="1">
              <a:spcBef>
                <a:spcPct val="0"/>
              </a:spcBef>
              <a:buFontTx/>
              <a:buNone/>
            </a:pPr>
            <a:endParaRPr lang="en-US" altLang="en-US" sz="2400"/>
          </a:p>
          <a:p>
            <a:pPr algn="ctr" eaLnBrk="1" hangingPunct="1">
              <a:spcBef>
                <a:spcPct val="0"/>
              </a:spcBef>
              <a:buFontTx/>
              <a:buNone/>
            </a:pPr>
            <a:r>
              <a:rPr lang="en-US" altLang="en-US" sz="2400"/>
              <a:t>Damascus</a:t>
            </a:r>
          </a:p>
          <a:p>
            <a:pPr algn="ctr" eaLnBrk="1" hangingPunct="1">
              <a:spcBef>
                <a:spcPct val="0"/>
              </a:spcBef>
              <a:buFontTx/>
              <a:buNone/>
            </a:pPr>
            <a:r>
              <a:rPr lang="en-US" altLang="en-US" sz="2400"/>
              <a:t>Baghdad</a:t>
            </a:r>
          </a:p>
          <a:p>
            <a:pPr algn="ctr" eaLnBrk="1" hangingPunct="1">
              <a:spcBef>
                <a:spcPct val="0"/>
              </a:spcBef>
              <a:buFontTx/>
              <a:buNone/>
            </a:pPr>
            <a:r>
              <a:rPr lang="en-US" altLang="en-US" sz="2400"/>
              <a:t>Cairo</a:t>
            </a:r>
          </a:p>
          <a:p>
            <a:pPr algn="ctr" eaLnBrk="1" hangingPunct="1">
              <a:spcBef>
                <a:spcPct val="0"/>
              </a:spcBef>
              <a:buFontTx/>
              <a:buNone/>
            </a:pPr>
            <a:r>
              <a:rPr lang="en-US" altLang="en-US" sz="2400"/>
              <a:t>Alexandria</a:t>
            </a:r>
          </a:p>
          <a:p>
            <a:pPr algn="ctr" eaLnBrk="1" hangingPunct="1">
              <a:spcBef>
                <a:spcPct val="0"/>
              </a:spcBef>
              <a:buFontTx/>
              <a:buNone/>
            </a:pPr>
            <a:r>
              <a:rPr lang="en-US" altLang="en-US" sz="2400"/>
              <a:t>Camphor</a:t>
            </a:r>
          </a:p>
          <a:p>
            <a:pPr algn="ctr" eaLnBrk="1" hangingPunct="1">
              <a:spcBef>
                <a:spcPct val="0"/>
              </a:spcBef>
              <a:buFontTx/>
              <a:buNone/>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3060">
                                            <p:txEl>
                                              <p:pRg st="0" end="0"/>
                                            </p:txEl>
                                          </p:spTgt>
                                        </p:tgtEl>
                                        <p:attrNameLst>
                                          <p:attrName>style.visibility</p:attrName>
                                        </p:attrNameLst>
                                      </p:cBhvr>
                                      <p:to>
                                        <p:strVal val="visible"/>
                                      </p:to>
                                    </p:set>
                                    <p:animEffect transition="in" filter="fade">
                                      <p:cBhvr>
                                        <p:cTn id="7" dur="2000"/>
                                        <p:tgtEl>
                                          <p:spTgt spid="17306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3060">
                                            <p:txEl>
                                              <p:pRg st="1" end="1"/>
                                            </p:txEl>
                                          </p:spTgt>
                                        </p:tgtEl>
                                        <p:attrNameLst>
                                          <p:attrName>style.visibility</p:attrName>
                                        </p:attrNameLst>
                                      </p:cBhvr>
                                      <p:to>
                                        <p:strVal val="visible"/>
                                      </p:to>
                                    </p:set>
                                    <p:animEffect transition="in" filter="fade">
                                      <p:cBhvr>
                                        <p:cTn id="10" dur="2000"/>
                                        <p:tgtEl>
                                          <p:spTgt spid="173060">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3060">
                                            <p:txEl>
                                              <p:pRg st="4" end="4"/>
                                            </p:txEl>
                                          </p:spTgt>
                                        </p:tgtEl>
                                        <p:attrNameLst>
                                          <p:attrName>style.visibility</p:attrName>
                                        </p:attrNameLst>
                                      </p:cBhvr>
                                      <p:to>
                                        <p:strVal val="visible"/>
                                      </p:to>
                                    </p:set>
                                    <p:animEffect transition="in" filter="fade">
                                      <p:cBhvr>
                                        <p:cTn id="15" dur="2000"/>
                                        <p:tgtEl>
                                          <p:spTgt spid="173060">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3060">
                                            <p:txEl>
                                              <p:pRg st="5" end="5"/>
                                            </p:txEl>
                                          </p:spTgt>
                                        </p:tgtEl>
                                        <p:attrNameLst>
                                          <p:attrName>style.visibility</p:attrName>
                                        </p:attrNameLst>
                                      </p:cBhvr>
                                      <p:to>
                                        <p:strVal val="visible"/>
                                      </p:to>
                                    </p:set>
                                    <p:animEffect transition="in" filter="fade">
                                      <p:cBhvr>
                                        <p:cTn id="18" dur="2000"/>
                                        <p:tgtEl>
                                          <p:spTgt spid="173060">
                                            <p:txEl>
                                              <p:pRg st="5" end="5"/>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3060">
                                            <p:txEl>
                                              <p:pRg st="6" end="6"/>
                                            </p:txEl>
                                          </p:spTgt>
                                        </p:tgtEl>
                                        <p:attrNameLst>
                                          <p:attrName>style.visibility</p:attrName>
                                        </p:attrNameLst>
                                      </p:cBhvr>
                                      <p:to>
                                        <p:strVal val="visible"/>
                                      </p:to>
                                    </p:set>
                                    <p:animEffect transition="in" filter="fade">
                                      <p:cBhvr>
                                        <p:cTn id="21" dur="2000"/>
                                        <p:tgtEl>
                                          <p:spTgt spid="173060">
                                            <p:txEl>
                                              <p:pRg st="6" end="6"/>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3060">
                                            <p:txEl>
                                              <p:pRg st="7" end="7"/>
                                            </p:txEl>
                                          </p:spTgt>
                                        </p:tgtEl>
                                        <p:attrNameLst>
                                          <p:attrName>style.visibility</p:attrName>
                                        </p:attrNameLst>
                                      </p:cBhvr>
                                      <p:to>
                                        <p:strVal val="visible"/>
                                      </p:to>
                                    </p:set>
                                    <p:animEffect transition="in" filter="fade">
                                      <p:cBhvr>
                                        <p:cTn id="24" dur="2000"/>
                                        <p:tgtEl>
                                          <p:spTgt spid="173060">
                                            <p:txEl>
                                              <p:pRg st="7" end="7"/>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3060">
                                            <p:txEl>
                                              <p:pRg st="8" end="8"/>
                                            </p:txEl>
                                          </p:spTgt>
                                        </p:tgtEl>
                                        <p:attrNameLst>
                                          <p:attrName>style.visibility</p:attrName>
                                        </p:attrNameLst>
                                      </p:cBhvr>
                                      <p:to>
                                        <p:strVal val="visible"/>
                                      </p:to>
                                    </p:set>
                                    <p:animEffect transition="in" filter="fade">
                                      <p:cBhvr>
                                        <p:cTn id="27" dur="2000"/>
                                        <p:tgtEl>
                                          <p:spTgt spid="17306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Footer Placeholder 4">
            <a:extLst>
              <a:ext uri="{FF2B5EF4-FFF2-40B4-BE49-F238E27FC236}">
                <a16:creationId xmlns:a16="http://schemas.microsoft.com/office/drawing/2014/main" id="{FBFE0945-0D49-3EA0-A443-34FC314ED62C}"/>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153602" name="Slide Number Placeholder 5">
            <a:extLst>
              <a:ext uri="{FF2B5EF4-FFF2-40B4-BE49-F238E27FC236}">
                <a16:creationId xmlns:a16="http://schemas.microsoft.com/office/drawing/2014/main" id="{B3F71AAB-0B43-7331-9A81-7DB2E4AC37F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9B9D4F81-0D00-6C49-981C-FCBB624A6B87}" type="slidenum">
              <a:rPr lang="en-US" altLang="en-US" sz="1400" smtClean="0"/>
              <a:pPr>
                <a:spcBef>
                  <a:spcPct val="0"/>
                </a:spcBef>
                <a:buFontTx/>
                <a:buNone/>
              </a:pPr>
              <a:t>26</a:t>
            </a:fld>
            <a:endParaRPr lang="en-US" altLang="en-US" sz="1400"/>
          </a:p>
        </p:txBody>
      </p:sp>
      <p:sp>
        <p:nvSpPr>
          <p:cNvPr id="153603" name="Rectangle 2">
            <a:extLst>
              <a:ext uri="{FF2B5EF4-FFF2-40B4-BE49-F238E27FC236}">
                <a16:creationId xmlns:a16="http://schemas.microsoft.com/office/drawing/2014/main" id="{CD496712-B006-6A36-FEC1-E8F1FD506402}"/>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Enceladus:  Cairo Sulcus</a:t>
            </a:r>
          </a:p>
        </p:txBody>
      </p:sp>
      <p:pic>
        <p:nvPicPr>
          <p:cNvPr id="153604" name="Picture 5">
            <a:extLst>
              <a:ext uri="{FF2B5EF4-FFF2-40B4-BE49-F238E27FC236}">
                <a16:creationId xmlns:a16="http://schemas.microsoft.com/office/drawing/2014/main" id="{C2DAE7C9-A8B9-2AFF-3AE6-A2A607FE5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108204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Text Box 6">
            <a:extLst>
              <a:ext uri="{FF2B5EF4-FFF2-40B4-BE49-F238E27FC236}">
                <a16:creationId xmlns:a16="http://schemas.microsoft.com/office/drawing/2014/main" id="{E9C8B9BC-B898-60A1-F7C2-46C82ABDBA5C}"/>
              </a:ext>
            </a:extLst>
          </p:cNvPr>
          <p:cNvSpPr txBox="1">
            <a:spLocks noChangeArrowheads="1"/>
          </p:cNvSpPr>
          <p:nvPr/>
        </p:nvSpPr>
        <p:spPr bwMode="auto">
          <a:xfrm>
            <a:off x="76200" y="4038600"/>
            <a:ext cx="480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solidFill>
                  <a:schemeClr val="bg1"/>
                </a:solidFill>
              </a:rPr>
              <a:t>Cairo Sulcus at resolution  18 m/pixel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110"/>
                                        </p:tgtEl>
                                        <p:attrNameLst>
                                          <p:attrName>style.visibility</p:attrName>
                                        </p:attrNameLst>
                                      </p:cBhvr>
                                      <p:to>
                                        <p:strVal val="visible"/>
                                      </p:to>
                                    </p:set>
                                    <p:animEffect transition="in" filter="fade">
                                      <p:cBhvr>
                                        <p:cTn id="7" dur="1000"/>
                                        <p:tgtEl>
                                          <p:spTgt spid="175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5650" name="Footer Placeholder 4">
            <a:extLst>
              <a:ext uri="{FF2B5EF4-FFF2-40B4-BE49-F238E27FC236}">
                <a16:creationId xmlns:a16="http://schemas.microsoft.com/office/drawing/2014/main" id="{791E7C27-ADCA-4C2B-A4E2-3ADB519FDE5D}"/>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155651" name="Slide Number Placeholder 5">
            <a:extLst>
              <a:ext uri="{FF2B5EF4-FFF2-40B4-BE49-F238E27FC236}">
                <a16:creationId xmlns:a16="http://schemas.microsoft.com/office/drawing/2014/main" id="{71D3A0EB-DF26-EC98-F26B-C6B9FB04874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749B44CD-A5FE-284A-B472-A45E44E9A934}" type="slidenum">
              <a:rPr lang="en-US" altLang="en-US" sz="1400" smtClean="0"/>
              <a:pPr>
                <a:spcBef>
                  <a:spcPct val="0"/>
                </a:spcBef>
                <a:buFontTx/>
                <a:buNone/>
              </a:pPr>
              <a:t>27</a:t>
            </a:fld>
            <a:endParaRPr lang="en-US" altLang="en-US" sz="1400"/>
          </a:p>
        </p:txBody>
      </p:sp>
      <p:sp>
        <p:nvSpPr>
          <p:cNvPr id="155652" name="Rectangle 2">
            <a:extLst>
              <a:ext uri="{FF2B5EF4-FFF2-40B4-BE49-F238E27FC236}">
                <a16:creationId xmlns:a16="http://schemas.microsoft.com/office/drawing/2014/main" id="{B558F6D4-C0CC-D2D1-8B7A-9275383696FD}"/>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Enceladus Erupts</a:t>
            </a:r>
          </a:p>
        </p:txBody>
      </p:sp>
      <p:pic>
        <p:nvPicPr>
          <p:cNvPr id="155653" name="Picture 4" descr="enc08_N00043431">
            <a:extLst>
              <a:ext uri="{FF2B5EF4-FFF2-40B4-BE49-F238E27FC236}">
                <a16:creationId xmlns:a16="http://schemas.microsoft.com/office/drawing/2014/main" id="{857E4D45-2A72-7823-1792-1236A2DD6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000000">
            <a:off x="-457200" y="0"/>
            <a:ext cx="96012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3" name="Picture 5" descr="enceladus">
            <a:extLst>
              <a:ext uri="{FF2B5EF4-FFF2-40B4-BE49-F238E27FC236}">
                <a16:creationId xmlns:a16="http://schemas.microsoft.com/office/drawing/2014/main" id="{4E4594A7-8C5C-F7BD-0743-8A09B4474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85800"/>
            <a:ext cx="9677400" cy="819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4" name="Picture 6" descr="enceladus">
            <a:extLst>
              <a:ext uri="{FF2B5EF4-FFF2-40B4-BE49-F238E27FC236}">
                <a16:creationId xmlns:a16="http://schemas.microsoft.com/office/drawing/2014/main" id="{72039427-E4A4-60D7-BE9B-4102E47B9C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685800"/>
            <a:ext cx="9753600" cy="825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5" name="Picture 7" descr="enceladus">
            <a:extLst>
              <a:ext uri="{FF2B5EF4-FFF2-40B4-BE49-F238E27FC236}">
                <a16:creationId xmlns:a16="http://schemas.microsoft.com/office/drawing/2014/main" id="{D4AFC560-831C-B9CC-0681-12C3C7BB29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3138" y="152400"/>
            <a:ext cx="306546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1254"/>
                                        </p:tgtEl>
                                        <p:attrNameLst>
                                          <p:attrName>style.visibility</p:attrName>
                                        </p:attrNameLst>
                                      </p:cBhvr>
                                      <p:to>
                                        <p:strVal val="visible"/>
                                      </p:to>
                                    </p:set>
                                    <p:animEffect transition="in" filter="fade">
                                      <p:cBhvr>
                                        <p:cTn id="12" dur="2000"/>
                                        <p:tgtEl>
                                          <p:spTgt spid="1812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81255"/>
                                        </p:tgtEl>
                                        <p:attrNameLst>
                                          <p:attrName>style.visibility</p:attrName>
                                        </p:attrNameLst>
                                      </p:cBhvr>
                                      <p:to>
                                        <p:strVal val="visible"/>
                                      </p:to>
                                    </p:set>
                                    <p:animEffect transition="in" filter="fade">
                                      <p:cBhvr>
                                        <p:cTn id="17" dur="2000"/>
                                        <p:tgtEl>
                                          <p:spTgt spid="181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Footer Placeholder 4">
            <a:extLst>
              <a:ext uri="{FF2B5EF4-FFF2-40B4-BE49-F238E27FC236}">
                <a16:creationId xmlns:a16="http://schemas.microsoft.com/office/drawing/2014/main" id="{FA3246B8-1648-55D6-CD3D-DA526DE30C1C}"/>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157698" name="Slide Number Placeholder 5">
            <a:extLst>
              <a:ext uri="{FF2B5EF4-FFF2-40B4-BE49-F238E27FC236}">
                <a16:creationId xmlns:a16="http://schemas.microsoft.com/office/drawing/2014/main" id="{EF2A3C59-2523-6271-A496-761481E9396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4F03F23E-15C6-2A42-8B9F-FE441A1C0ECA}" type="slidenum">
              <a:rPr lang="en-US" altLang="en-US" sz="1400" smtClean="0"/>
              <a:pPr>
                <a:spcBef>
                  <a:spcPct val="0"/>
                </a:spcBef>
                <a:buFontTx/>
                <a:buNone/>
              </a:pPr>
              <a:t>28</a:t>
            </a:fld>
            <a:endParaRPr lang="en-US" altLang="en-US" sz="1400"/>
          </a:p>
        </p:txBody>
      </p:sp>
      <p:sp>
        <p:nvSpPr>
          <p:cNvPr id="157699" name="Rectangle 2">
            <a:extLst>
              <a:ext uri="{FF2B5EF4-FFF2-40B4-BE49-F238E27FC236}">
                <a16:creationId xmlns:a16="http://schemas.microsoft.com/office/drawing/2014/main" id="{D9902D81-B0F5-56C6-4EDF-E18D9A91E389}"/>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Enceladus:  Tiger Stripes</a:t>
            </a:r>
          </a:p>
        </p:txBody>
      </p:sp>
      <p:pic>
        <p:nvPicPr>
          <p:cNvPr id="157700" name="Picture 4" descr="enceladus">
            <a:extLst>
              <a:ext uri="{FF2B5EF4-FFF2-40B4-BE49-F238E27FC236}">
                <a16:creationId xmlns:a16="http://schemas.microsoft.com/office/drawing/2014/main" id="{759B7AED-A4CD-8F8F-66A8-2F718DEB6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760413"/>
            <a:ext cx="6248400"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Text Box 5">
            <a:extLst>
              <a:ext uri="{FF2B5EF4-FFF2-40B4-BE49-F238E27FC236}">
                <a16:creationId xmlns:a16="http://schemas.microsoft.com/office/drawing/2014/main" id="{EE3695F0-7B46-D6C1-8C2B-78BADB8083EA}"/>
              </a:ext>
            </a:extLst>
          </p:cNvPr>
          <p:cNvSpPr txBox="1">
            <a:spLocks noChangeArrowheads="1"/>
          </p:cNvSpPr>
          <p:nvPr/>
        </p:nvSpPr>
        <p:spPr bwMode="auto">
          <a:xfrm>
            <a:off x="71438" y="2057400"/>
            <a:ext cx="272415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t>IR spectrometer</a:t>
            </a:r>
          </a:p>
          <a:p>
            <a:pPr algn="ctr" eaLnBrk="1" hangingPunct="1">
              <a:spcBef>
                <a:spcPct val="0"/>
              </a:spcBef>
              <a:buFontTx/>
              <a:buNone/>
            </a:pPr>
            <a:r>
              <a:rPr lang="en-US" altLang="en-US" sz="2400"/>
              <a:t>12-16 microns</a:t>
            </a:r>
          </a:p>
          <a:p>
            <a:pPr algn="ctr" eaLnBrk="1" hangingPunct="1">
              <a:spcBef>
                <a:spcPct val="0"/>
              </a:spcBef>
              <a:buFontTx/>
              <a:buNone/>
            </a:pPr>
            <a:endParaRPr lang="en-US" altLang="en-US" sz="2400"/>
          </a:p>
          <a:p>
            <a:pPr algn="ctr" eaLnBrk="1" hangingPunct="1">
              <a:spcBef>
                <a:spcPct val="0"/>
              </a:spcBef>
              <a:buFontTx/>
              <a:buNone/>
            </a:pPr>
            <a:r>
              <a:rPr lang="en-US" altLang="en-US" sz="2400"/>
              <a:t>150 km long</a:t>
            </a:r>
          </a:p>
          <a:p>
            <a:pPr algn="ctr" eaLnBrk="1" hangingPunct="1">
              <a:spcBef>
                <a:spcPct val="0"/>
              </a:spcBef>
              <a:buFontTx/>
              <a:buNone/>
            </a:pPr>
            <a:endParaRPr lang="en-US" altLang="en-US" sz="2400"/>
          </a:p>
          <a:p>
            <a:pPr algn="ctr" eaLnBrk="1" hangingPunct="1">
              <a:spcBef>
                <a:spcPct val="0"/>
              </a:spcBef>
              <a:buFontTx/>
              <a:buNone/>
            </a:pPr>
            <a:r>
              <a:rPr lang="en-US" altLang="en-US" sz="2400"/>
              <a:t>highest temps 180 K</a:t>
            </a:r>
          </a:p>
          <a:p>
            <a:pPr algn="ctr" eaLnBrk="1" hangingPunct="1">
              <a:spcBef>
                <a:spcPct val="0"/>
              </a:spcBef>
              <a:buFontTx/>
              <a:buNone/>
            </a:pPr>
            <a:endParaRPr lang="en-US" altLang="en-US" sz="2400"/>
          </a:p>
          <a:p>
            <a:pPr algn="ctr" eaLnBrk="1" hangingPunct="1">
              <a:spcBef>
                <a:spcPct val="0"/>
              </a:spcBef>
              <a:buFontTx/>
              <a:buNone/>
            </a:pPr>
            <a:r>
              <a:rPr lang="en-US" altLang="en-US" sz="2400"/>
              <a:t>*  plume jets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1" descr="433463main_PIA11688_full.jpg">
            <a:extLst>
              <a:ext uri="{FF2B5EF4-FFF2-40B4-BE49-F238E27FC236}">
                <a16:creationId xmlns:a16="http://schemas.microsoft.com/office/drawing/2014/main" id="{F14213AA-593B-9DEB-AE37-96BE9A8191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498" name="Picture 3" descr="atlantic">
            <a:extLst>
              <a:ext uri="{FF2B5EF4-FFF2-40B4-BE49-F238E27FC236}">
                <a16:creationId xmlns:a16="http://schemas.microsoft.com/office/drawing/2014/main" id="{E8DD1127-5074-04FF-461B-C5C2DE257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762000"/>
            <a:ext cx="270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7" descr="PIA11603_modest.jpg">
            <a:extLst>
              <a:ext uri="{FF2B5EF4-FFF2-40B4-BE49-F238E27FC236}">
                <a16:creationId xmlns:a16="http://schemas.microsoft.com/office/drawing/2014/main" id="{5F05E45F-5355-92CA-3499-D4C70F9386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620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Rectangle 2">
            <a:extLst>
              <a:ext uri="{FF2B5EF4-FFF2-40B4-BE49-F238E27FC236}">
                <a16:creationId xmlns:a16="http://schemas.microsoft.com/office/drawing/2014/main" id="{2FB3D88E-2090-798F-D8DA-8003AD382B5E}"/>
              </a:ext>
            </a:extLst>
          </p:cNvPr>
          <p:cNvSpPr txBox="1">
            <a:spLocks noChangeArrowheads="1"/>
          </p:cNvSpPr>
          <p:nvPr/>
        </p:nvSpPr>
        <p:spPr bwMode="auto">
          <a:xfrm>
            <a:off x="685800" y="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4400" b="1">
                <a:solidFill>
                  <a:schemeClr val="bg1"/>
                </a:solidFill>
              </a:rPr>
              <a:t>TEEEM II: Locations for Life?</a:t>
            </a:r>
            <a:endParaRPr lang="en-US" altLang="en-US" sz="4400" b="1">
              <a:solidFill>
                <a:schemeClr val="tx2"/>
              </a:solidFill>
            </a:endParaRPr>
          </a:p>
        </p:txBody>
      </p:sp>
      <p:pic>
        <p:nvPicPr>
          <p:cNvPr id="106501" name="Picture 4" descr="europa">
            <a:extLst>
              <a:ext uri="{FF2B5EF4-FFF2-40B4-BE49-F238E27FC236}">
                <a16:creationId xmlns:a16="http://schemas.microsoft.com/office/drawing/2014/main" id="{1034CC81-8A5B-448F-810D-ECE14BA429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695700"/>
            <a:ext cx="5334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7" descr="enceladus">
            <a:extLst>
              <a:ext uri="{FF2B5EF4-FFF2-40B4-BE49-F238E27FC236}">
                <a16:creationId xmlns:a16="http://schemas.microsoft.com/office/drawing/2014/main" id="{ED57D80D-674D-A4D5-6806-5A0AFA173B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3365500"/>
            <a:ext cx="32004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12" descr="PIA01592.jpg">
            <a:extLst>
              <a:ext uri="{FF2B5EF4-FFF2-40B4-BE49-F238E27FC236}">
                <a16:creationId xmlns:a16="http://schemas.microsoft.com/office/drawing/2014/main" id="{295494E5-675E-7369-516F-9C77F6EAFB2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33528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Footer Placeholder 4">
            <a:extLst>
              <a:ext uri="{FF2B5EF4-FFF2-40B4-BE49-F238E27FC236}">
                <a16:creationId xmlns:a16="http://schemas.microsoft.com/office/drawing/2014/main" id="{0E471866-26F6-A35A-3B7C-C5785F359B51}"/>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161794" name="Slide Number Placeholder 5">
            <a:extLst>
              <a:ext uri="{FF2B5EF4-FFF2-40B4-BE49-F238E27FC236}">
                <a16:creationId xmlns:a16="http://schemas.microsoft.com/office/drawing/2014/main" id="{974D0264-D1EF-D1B5-0360-0444367FB83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44938032-FCDA-7E4D-BF78-E63D62FAD366}" type="slidenum">
              <a:rPr lang="en-US" altLang="en-US" sz="1400" smtClean="0"/>
              <a:pPr>
                <a:spcBef>
                  <a:spcPct val="0"/>
                </a:spcBef>
                <a:buFontTx/>
                <a:buNone/>
              </a:pPr>
              <a:t>30</a:t>
            </a:fld>
            <a:endParaRPr lang="en-US" altLang="en-US" sz="1400"/>
          </a:p>
        </p:txBody>
      </p:sp>
      <p:sp>
        <p:nvSpPr>
          <p:cNvPr id="161795" name="Rectangle 2">
            <a:extLst>
              <a:ext uri="{FF2B5EF4-FFF2-40B4-BE49-F238E27FC236}">
                <a16:creationId xmlns:a16="http://schemas.microsoft.com/office/drawing/2014/main" id="{EE830902-89FD-B86B-5976-C9D2426DA36E}"/>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Enceladus:  E Ring</a:t>
            </a:r>
          </a:p>
        </p:txBody>
      </p:sp>
      <p:pic>
        <p:nvPicPr>
          <p:cNvPr id="161796" name="Picture 5">
            <a:extLst>
              <a:ext uri="{FF2B5EF4-FFF2-40B4-BE49-F238E27FC236}">
                <a16:creationId xmlns:a16="http://schemas.microsoft.com/office/drawing/2014/main" id="{DD0D9E6F-CF44-E159-D4CE-9C7496144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6513"/>
            <a:ext cx="118110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8" name="Text Box 6">
            <a:extLst>
              <a:ext uri="{FF2B5EF4-FFF2-40B4-BE49-F238E27FC236}">
                <a16:creationId xmlns:a16="http://schemas.microsoft.com/office/drawing/2014/main" id="{71F31C5E-DFB6-E847-7949-5D7102E8A6D8}"/>
              </a:ext>
            </a:extLst>
          </p:cNvPr>
          <p:cNvSpPr txBox="1">
            <a:spLocks noChangeArrowheads="1"/>
          </p:cNvSpPr>
          <p:nvPr/>
        </p:nvSpPr>
        <p:spPr bwMode="auto">
          <a:xfrm>
            <a:off x="7423150" y="3429000"/>
            <a:ext cx="12588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solidFill>
                  <a:schemeClr val="bg1"/>
                </a:solidFill>
              </a:rPr>
              <a:t>Tethys</a:t>
            </a:r>
          </a:p>
          <a:p>
            <a:pPr algn="ctr" eaLnBrk="1" hangingPunct="1">
              <a:spcBef>
                <a:spcPct val="0"/>
              </a:spcBef>
              <a:buFontTx/>
              <a:buNone/>
            </a:pPr>
            <a:r>
              <a:rPr lang="en-US" altLang="en-US" sz="2400">
                <a:solidFill>
                  <a:schemeClr val="bg1"/>
                </a:solidFill>
              </a:rPr>
              <a:t>1071 km</a:t>
            </a:r>
          </a:p>
        </p:txBody>
      </p:sp>
      <p:sp>
        <p:nvSpPr>
          <p:cNvPr id="161798" name="Text Box 7">
            <a:extLst>
              <a:ext uri="{FF2B5EF4-FFF2-40B4-BE49-F238E27FC236}">
                <a16:creationId xmlns:a16="http://schemas.microsoft.com/office/drawing/2014/main" id="{9DED5C07-32B6-2A9A-A358-9E04963AA67E}"/>
              </a:ext>
            </a:extLst>
          </p:cNvPr>
          <p:cNvSpPr txBox="1">
            <a:spLocks noChangeArrowheads="1"/>
          </p:cNvSpPr>
          <p:nvPr/>
        </p:nvSpPr>
        <p:spPr bwMode="auto">
          <a:xfrm>
            <a:off x="1300163" y="2835275"/>
            <a:ext cx="14493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solidFill>
                  <a:schemeClr val="bg1"/>
                </a:solidFill>
              </a:rPr>
              <a:t>Enceladus</a:t>
            </a:r>
          </a:p>
          <a:p>
            <a:pPr algn="ctr" eaLnBrk="1" hangingPunct="1">
              <a:spcBef>
                <a:spcPct val="0"/>
              </a:spcBef>
              <a:buFontTx/>
              <a:buNone/>
            </a:pPr>
            <a:r>
              <a:rPr lang="en-US" altLang="en-US" sz="2400">
                <a:solidFill>
                  <a:schemeClr val="bg1"/>
                </a:solidFill>
              </a:rPr>
              <a:t>504 km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7398">
                                            <p:txEl>
                                              <p:pRg st="0" end="0"/>
                                            </p:txEl>
                                          </p:spTgt>
                                        </p:tgtEl>
                                        <p:attrNameLst>
                                          <p:attrName>style.visibility</p:attrName>
                                        </p:attrNameLst>
                                      </p:cBhvr>
                                      <p:to>
                                        <p:strVal val="visible"/>
                                      </p:to>
                                    </p:set>
                                    <p:animEffect transition="in" filter="fade">
                                      <p:cBhvr>
                                        <p:cTn id="7" dur="2000"/>
                                        <p:tgtEl>
                                          <p:spTgt spid="18739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7398">
                                            <p:txEl>
                                              <p:pRg st="1" end="1"/>
                                            </p:txEl>
                                          </p:spTgt>
                                        </p:tgtEl>
                                        <p:attrNameLst>
                                          <p:attrName>style.visibility</p:attrName>
                                        </p:attrNameLst>
                                      </p:cBhvr>
                                      <p:to>
                                        <p:strVal val="visible"/>
                                      </p:to>
                                    </p:set>
                                    <p:animEffect transition="in" filter="fade">
                                      <p:cBhvr>
                                        <p:cTn id="10" dur="2000"/>
                                        <p:tgtEl>
                                          <p:spTgt spid="1873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8"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Footer Placeholder 4">
            <a:extLst>
              <a:ext uri="{FF2B5EF4-FFF2-40B4-BE49-F238E27FC236}">
                <a16:creationId xmlns:a16="http://schemas.microsoft.com/office/drawing/2014/main" id="{2051C740-154D-5298-DCC4-B9EBA65FE228}"/>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t>Planetary Sciences</a:t>
            </a:r>
          </a:p>
        </p:txBody>
      </p:sp>
      <p:sp>
        <p:nvSpPr>
          <p:cNvPr id="163842" name="Slide Number Placeholder 5">
            <a:extLst>
              <a:ext uri="{FF2B5EF4-FFF2-40B4-BE49-F238E27FC236}">
                <a16:creationId xmlns:a16="http://schemas.microsoft.com/office/drawing/2014/main" id="{07E694C2-305E-F0A3-5657-DB43072A50A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CB66E5AE-3D6F-A34A-AF13-75EBA81FFA43}" type="slidenum">
              <a:rPr lang="en-US" altLang="en-US" sz="1400" smtClean="0"/>
              <a:pPr>
                <a:spcBef>
                  <a:spcPct val="0"/>
                </a:spcBef>
                <a:buFontTx/>
                <a:buNone/>
              </a:pPr>
              <a:t>31</a:t>
            </a:fld>
            <a:endParaRPr lang="en-US" altLang="en-US" sz="1400"/>
          </a:p>
        </p:txBody>
      </p:sp>
      <p:sp>
        <p:nvSpPr>
          <p:cNvPr id="163843" name="Rectangle 2">
            <a:extLst>
              <a:ext uri="{FF2B5EF4-FFF2-40B4-BE49-F238E27FC236}">
                <a16:creationId xmlns:a16="http://schemas.microsoft.com/office/drawing/2014/main" id="{F56889F0-0310-E35D-96A9-E88AF6B1221C}"/>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Enceladus:  Plume Chemistry</a:t>
            </a:r>
          </a:p>
        </p:txBody>
      </p:sp>
      <p:pic>
        <p:nvPicPr>
          <p:cNvPr id="163844" name="Picture 6" descr="enceladus">
            <a:extLst>
              <a:ext uri="{FF2B5EF4-FFF2-40B4-BE49-F238E27FC236}">
                <a16:creationId xmlns:a16="http://schemas.microsoft.com/office/drawing/2014/main" id="{C77D7F3C-F6CF-6A81-227F-089750536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9" name="Picture 7" descr="enceladus">
            <a:extLst>
              <a:ext uri="{FF2B5EF4-FFF2-40B4-BE49-F238E27FC236}">
                <a16:creationId xmlns:a16="http://schemas.microsoft.com/office/drawing/2014/main" id="{A1F41094-1877-9761-5735-1C6500E700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0"/>
            <a:ext cx="4495800"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6" name="Rectangle 8">
            <a:extLst>
              <a:ext uri="{FF2B5EF4-FFF2-40B4-BE49-F238E27FC236}">
                <a16:creationId xmlns:a16="http://schemas.microsoft.com/office/drawing/2014/main" id="{C9B16E86-009A-32F4-8562-50EEDEAF401C}"/>
              </a:ext>
            </a:extLst>
          </p:cNvPr>
          <p:cNvSpPr>
            <a:spLocks noChangeArrowheads="1"/>
          </p:cNvSpPr>
          <p:nvPr/>
        </p:nvSpPr>
        <p:spPr bwMode="auto">
          <a:xfrm>
            <a:off x="76200" y="76200"/>
            <a:ext cx="4572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chemeClr val="bg1"/>
                </a:solidFill>
              </a:rPr>
              <a:t>Enceladus:  </a:t>
            </a:r>
            <a:br>
              <a:rPr lang="en-US" altLang="en-US" sz="4400" b="1">
                <a:solidFill>
                  <a:schemeClr val="bg1"/>
                </a:solidFill>
              </a:rPr>
            </a:br>
            <a:r>
              <a:rPr lang="en-US" altLang="en-US" sz="4400" b="1">
                <a:solidFill>
                  <a:schemeClr val="bg1"/>
                </a:solidFill>
              </a:rPr>
              <a:t>Plume Chemistry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7159"/>
                                        </p:tgtEl>
                                        <p:attrNameLst>
                                          <p:attrName>style.visibility</p:attrName>
                                        </p:attrNameLst>
                                      </p:cBhvr>
                                      <p:to>
                                        <p:strVal val="visible"/>
                                      </p:to>
                                    </p:set>
                                    <p:animEffect transition="in" filter="fade">
                                      <p:cBhvr>
                                        <p:cTn id="7" dur="2000"/>
                                        <p:tgtEl>
                                          <p:spTgt spid="177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9F87F62C-C83E-6EBC-F7E1-C0A85C942091}"/>
              </a:ext>
            </a:extLst>
          </p:cNvPr>
          <p:cNvSpPr>
            <a:spLocks noGrp="1" noChangeArrowheads="1"/>
          </p:cNvSpPr>
          <p:nvPr>
            <p:ph type="title"/>
          </p:nvPr>
        </p:nvSpPr>
        <p:spPr>
          <a:xfrm>
            <a:off x="685800" y="0"/>
            <a:ext cx="7772400" cy="762000"/>
          </a:xfrm>
        </p:spPr>
        <p:txBody>
          <a:bodyPr/>
          <a:lstStyle/>
          <a:p>
            <a:pPr eaLnBrk="1" hangingPunct="1"/>
            <a:r>
              <a:rPr lang="en-US" altLang="en-US" b="1">
                <a:solidFill>
                  <a:schemeClr val="bg1"/>
                </a:solidFill>
                <a:ea typeface="ＭＳ Ｐゴシック" panose="020B0600070205080204" pitchFamily="34" charset="-128"/>
              </a:rPr>
              <a:t>Enceladus and Titan</a:t>
            </a:r>
          </a:p>
        </p:txBody>
      </p:sp>
      <p:pic>
        <p:nvPicPr>
          <p:cNvPr id="109571" name="Picture 5" descr="enc16_N00049966">
            <a:extLst>
              <a:ext uri="{FF2B5EF4-FFF2-40B4-BE49-F238E27FC236}">
                <a16:creationId xmlns:a16="http://schemas.microsoft.com/office/drawing/2014/main" id="{03E55255-774F-9ACE-68EE-78483FC9C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7">
            <a:extLst>
              <a:ext uri="{FF2B5EF4-FFF2-40B4-BE49-F238E27FC236}">
                <a16:creationId xmlns:a16="http://schemas.microsoft.com/office/drawing/2014/main" id="{124D75E4-7F0A-14CF-7D0F-2B724E677702}"/>
              </a:ext>
            </a:extLst>
          </p:cNvPr>
          <p:cNvSpPr txBox="1">
            <a:spLocks noChangeArrowheads="1"/>
          </p:cNvSpPr>
          <p:nvPr/>
        </p:nvSpPr>
        <p:spPr bwMode="auto">
          <a:xfrm>
            <a:off x="1219200" y="2362200"/>
            <a:ext cx="1116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504 km</a:t>
            </a:r>
          </a:p>
        </p:txBody>
      </p:sp>
      <p:sp>
        <p:nvSpPr>
          <p:cNvPr id="109573" name="Text Box 7">
            <a:extLst>
              <a:ext uri="{FF2B5EF4-FFF2-40B4-BE49-F238E27FC236}">
                <a16:creationId xmlns:a16="http://schemas.microsoft.com/office/drawing/2014/main" id="{27922EC6-4FB0-F720-4D4D-A06247F45FB4}"/>
              </a:ext>
            </a:extLst>
          </p:cNvPr>
          <p:cNvSpPr txBox="1">
            <a:spLocks noChangeArrowheads="1"/>
          </p:cNvSpPr>
          <p:nvPr/>
        </p:nvSpPr>
        <p:spPr bwMode="auto">
          <a:xfrm>
            <a:off x="5892800" y="3352800"/>
            <a:ext cx="127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5150 km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Footer Placeholder 3">
            <a:extLst>
              <a:ext uri="{FF2B5EF4-FFF2-40B4-BE49-F238E27FC236}">
                <a16:creationId xmlns:a16="http://schemas.microsoft.com/office/drawing/2014/main" id="{ED5D9D7F-9336-26E7-4527-4A369DDEB6A1}"/>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11619" name="Rectangle 2">
            <a:extLst>
              <a:ext uri="{FF2B5EF4-FFF2-40B4-BE49-F238E27FC236}">
                <a16:creationId xmlns:a16="http://schemas.microsoft.com/office/drawing/2014/main" id="{ADDB8347-3B11-C477-36F7-DB084E4B30BA}"/>
              </a:ext>
            </a:extLst>
          </p:cNvPr>
          <p:cNvSpPr>
            <a:spLocks noGrp="1" noChangeArrowheads="1"/>
          </p:cNvSpPr>
          <p:nvPr>
            <p:ph type="title"/>
          </p:nvPr>
        </p:nvSpPr>
        <p:spPr>
          <a:xfrm>
            <a:off x="0" y="76200"/>
            <a:ext cx="9144000" cy="914400"/>
          </a:xfrm>
        </p:spPr>
        <p:txBody>
          <a:bodyPr/>
          <a:lstStyle/>
          <a:p>
            <a:r>
              <a:rPr lang="en-US" altLang="en-US" b="1">
                <a:ea typeface="ＭＳ Ｐゴシック" panose="020B0600070205080204" pitchFamily="34" charset="-128"/>
              </a:rPr>
              <a:t>Welcome to Titan</a:t>
            </a:r>
          </a:p>
        </p:txBody>
      </p:sp>
      <p:pic>
        <p:nvPicPr>
          <p:cNvPr id="111620" name="Picture 3" descr="titan">
            <a:extLst>
              <a:ext uri="{FF2B5EF4-FFF2-40B4-BE49-F238E27FC236}">
                <a16:creationId xmlns:a16="http://schemas.microsoft.com/office/drawing/2014/main" id="{60FD28F4-03D7-6FF4-61B2-25E669B62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25" y="0"/>
            <a:ext cx="7064375"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Rectangle 4">
            <a:extLst>
              <a:ext uri="{FF2B5EF4-FFF2-40B4-BE49-F238E27FC236}">
                <a16:creationId xmlns:a16="http://schemas.microsoft.com/office/drawing/2014/main" id="{43A13565-430A-9C13-21E2-D95D34D44477}"/>
              </a:ext>
            </a:extLst>
          </p:cNvPr>
          <p:cNvSpPr>
            <a:spLocks noChangeArrowheads="1"/>
          </p:cNvSpPr>
          <p:nvPr/>
        </p:nvSpPr>
        <p:spPr bwMode="auto">
          <a:xfrm>
            <a:off x="0" y="762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Welcome to Titan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Footer Placeholder 4">
            <a:extLst>
              <a:ext uri="{FF2B5EF4-FFF2-40B4-BE49-F238E27FC236}">
                <a16:creationId xmlns:a16="http://schemas.microsoft.com/office/drawing/2014/main" id="{060C1E9C-5B8B-1394-3204-54B433BDA66D}"/>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13667" name="Slide Number Placeholder 5">
            <a:extLst>
              <a:ext uri="{FF2B5EF4-FFF2-40B4-BE49-F238E27FC236}">
                <a16:creationId xmlns:a16="http://schemas.microsoft.com/office/drawing/2014/main" id="{1D5718ED-20EE-DE0B-230C-AB3839E7BB7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1D3CBC-16F5-2A49-AE21-39D3F0F9C760}"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3668" name="Rectangle 2">
            <a:extLst>
              <a:ext uri="{FF2B5EF4-FFF2-40B4-BE49-F238E27FC236}">
                <a16:creationId xmlns:a16="http://schemas.microsoft.com/office/drawing/2014/main" id="{59BB469B-037F-A7FE-30DE-B0C3E9863E8F}"/>
              </a:ext>
            </a:extLst>
          </p:cNvPr>
          <p:cNvSpPr>
            <a:spLocks noGrp="1" noChangeArrowheads="1"/>
          </p:cNvSpPr>
          <p:nvPr>
            <p:ph type="title"/>
          </p:nvPr>
        </p:nvSpPr>
        <p:spPr>
          <a:xfrm>
            <a:off x="685800" y="0"/>
            <a:ext cx="7772400" cy="762000"/>
          </a:xfrm>
        </p:spPr>
        <p:txBody>
          <a:bodyPr/>
          <a:lstStyle/>
          <a:p>
            <a:r>
              <a:rPr lang="en-US" altLang="en-US" b="1">
                <a:solidFill>
                  <a:srgbClr val="FFFFFF"/>
                </a:solidFill>
                <a:ea typeface="ＭＳ Ｐゴシック" panose="020B0600070205080204" pitchFamily="34" charset="-128"/>
              </a:rPr>
              <a:t>Titan</a:t>
            </a:r>
          </a:p>
        </p:txBody>
      </p:sp>
      <p:pic>
        <p:nvPicPr>
          <p:cNvPr id="113669" name="Picture 3" descr="titan">
            <a:extLst>
              <a:ext uri="{FF2B5EF4-FFF2-40B4-BE49-F238E27FC236}">
                <a16:creationId xmlns:a16="http://schemas.microsoft.com/office/drawing/2014/main" id="{CA9A5626-5CE4-B5F8-4ABB-68FF428DF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838200"/>
            <a:ext cx="86106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DAC5D305-873F-6E73-8494-48D88FE1D19B}"/>
              </a:ext>
            </a:extLst>
          </p:cNvPr>
          <p:cNvSpPr>
            <a:spLocks noGrp="1" noChangeArrowheads="1"/>
          </p:cNvSpPr>
          <p:nvPr>
            <p:ph type="title"/>
          </p:nvPr>
        </p:nvSpPr>
        <p:spPr>
          <a:xfrm>
            <a:off x="685800" y="0"/>
            <a:ext cx="7772400" cy="762000"/>
          </a:xfrm>
        </p:spPr>
        <p:txBody>
          <a:bodyPr/>
          <a:lstStyle/>
          <a:p>
            <a:r>
              <a:rPr lang="en-US" altLang="en-US" b="1">
                <a:ea typeface="ＭＳ Ｐゴシック" panose="020B0600070205080204" pitchFamily="34" charset="-128"/>
              </a:rPr>
              <a:t>Titan</a:t>
            </a:r>
          </a:p>
        </p:txBody>
      </p:sp>
      <p:sp>
        <p:nvSpPr>
          <p:cNvPr id="138243" name="Text Box 3">
            <a:extLst>
              <a:ext uri="{FF2B5EF4-FFF2-40B4-BE49-F238E27FC236}">
                <a16:creationId xmlns:a16="http://schemas.microsoft.com/office/drawing/2014/main" id="{F7F54665-F157-898E-DB5A-02270A10EB83}"/>
              </a:ext>
            </a:extLst>
          </p:cNvPr>
          <p:cNvSpPr txBox="1">
            <a:spLocks noChangeArrowheads="1"/>
          </p:cNvSpPr>
          <p:nvPr/>
        </p:nvSpPr>
        <p:spPr bwMode="auto">
          <a:xfrm>
            <a:off x="0" y="711200"/>
            <a:ext cx="91440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Basics		</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9.54 AU, 15.9 day orbit, e = 0.029, 20.3 Sat radii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d = 5150 km (0.40 Earth), density 1.88 g/cm</a:t>
            </a:r>
            <a:r>
              <a:rPr kumimoji="0" lang="en-US" altLang="en-US" sz="24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Environment	</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some radiation from Saturn magnetosphere, Sun</a:t>
            </a:r>
            <a:endPar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Atmosphere</a:t>
            </a:r>
            <a:r>
              <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 bars at surface</a:t>
            </a:r>
            <a:r>
              <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N</a:t>
            </a:r>
            <a:r>
              <a:rPr kumimoji="0" lang="en-US" altLang="en-US" sz="2400" b="0" i="0"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 CH</a:t>
            </a:r>
            <a:r>
              <a:rPr kumimoji="0" lang="en-US" altLang="en-US" sz="2400" b="0" i="0"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trace compounds</a:t>
            </a:r>
            <a:endPar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cold temp allows H</a:t>
            </a:r>
            <a:r>
              <a:rPr kumimoji="0" lang="en-US" altLang="en-US" sz="24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to lock in NH</a:t>
            </a:r>
            <a:r>
              <a:rPr kumimoji="0" lang="en-US" altLang="en-US" sz="24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and CH</a:t>
            </a:r>
            <a:r>
              <a:rPr kumimoji="0" lang="en-US" altLang="en-US" sz="24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interior radioactivity warmed/warms out NH</a:t>
            </a:r>
            <a:r>
              <a:rPr kumimoji="0" lang="en-US" altLang="en-US" sz="24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CH</a:t>
            </a:r>
            <a:r>
              <a:rPr kumimoji="0" lang="en-US" altLang="en-US" sz="24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hydrocarbons + nitriles (HCN)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Surface 	</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95 K, can’</a:t>
            </a:r>
            <a:r>
              <a:rPr kumimoji="0"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 see it in optical, but features in infrared</a:t>
            </a:r>
            <a:endParaRPr kumimoji="0" lang="en-US" altLang="ja-JP" sz="2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density </a:t>
            </a:r>
            <a:r>
              <a:rPr lang="en-US" altLang="en-US" sz="2400" dirty="0">
                <a:solidFill>
                  <a:srgbClr val="000000"/>
                </a:solidFill>
              </a:rPr>
              <a: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rocky core + ice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methane/ethane lakes and rain</a:t>
            </a:r>
            <a:r>
              <a:rPr kumimoji="0" lang="en-US" altLang="en-US" sz="2400" b="0" i="0" u="none" strike="noStrike" kern="1200" cap="none" spc="0" normalizeH="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organic sediment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Anomalies	</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only moon with substantial atmosphere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animEffect transition="in" filter="fade">
                                      <p:cBhvr>
                                        <p:cTn id="7" dur="2000"/>
                                        <p:tgtEl>
                                          <p:spTgt spid="13824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8243">
                                            <p:txEl>
                                              <p:pRg st="1" end="1"/>
                                            </p:txEl>
                                          </p:spTgt>
                                        </p:tgtEl>
                                        <p:attrNameLst>
                                          <p:attrName>style.visibility</p:attrName>
                                        </p:attrNameLst>
                                      </p:cBhvr>
                                      <p:to>
                                        <p:strVal val="visible"/>
                                      </p:to>
                                    </p:set>
                                    <p:animEffect transition="in" filter="fade">
                                      <p:cBhvr>
                                        <p:cTn id="10" dur="2000"/>
                                        <p:tgtEl>
                                          <p:spTgt spid="13824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8243">
                                            <p:txEl>
                                              <p:pRg st="3" end="3"/>
                                            </p:txEl>
                                          </p:spTgt>
                                        </p:tgtEl>
                                        <p:attrNameLst>
                                          <p:attrName>style.visibility</p:attrName>
                                        </p:attrNameLst>
                                      </p:cBhvr>
                                      <p:to>
                                        <p:strVal val="visible"/>
                                      </p:to>
                                    </p:set>
                                    <p:animEffect transition="in" filter="fade">
                                      <p:cBhvr>
                                        <p:cTn id="15" dur="2000"/>
                                        <p:tgtEl>
                                          <p:spTgt spid="138243">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38243">
                                            <p:txEl>
                                              <p:pRg st="5" end="5"/>
                                            </p:txEl>
                                          </p:spTgt>
                                        </p:tgtEl>
                                        <p:attrNameLst>
                                          <p:attrName>style.visibility</p:attrName>
                                        </p:attrNameLst>
                                      </p:cBhvr>
                                      <p:to>
                                        <p:strVal val="visible"/>
                                      </p:to>
                                    </p:set>
                                    <p:animEffect transition="in" filter="fade">
                                      <p:cBhvr>
                                        <p:cTn id="20" dur="2000"/>
                                        <p:tgtEl>
                                          <p:spTgt spid="13824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38243">
                                            <p:txEl>
                                              <p:pRg st="6" end="6"/>
                                            </p:txEl>
                                          </p:spTgt>
                                        </p:tgtEl>
                                        <p:attrNameLst>
                                          <p:attrName>style.visibility</p:attrName>
                                        </p:attrNameLst>
                                      </p:cBhvr>
                                      <p:to>
                                        <p:strVal val="visible"/>
                                      </p:to>
                                    </p:set>
                                    <p:animEffect transition="in" filter="fade">
                                      <p:cBhvr>
                                        <p:cTn id="23" dur="2000"/>
                                        <p:tgtEl>
                                          <p:spTgt spid="13824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38243">
                                            <p:txEl>
                                              <p:pRg st="7" end="7"/>
                                            </p:txEl>
                                          </p:spTgt>
                                        </p:tgtEl>
                                        <p:attrNameLst>
                                          <p:attrName>style.visibility</p:attrName>
                                        </p:attrNameLst>
                                      </p:cBhvr>
                                      <p:to>
                                        <p:strVal val="visible"/>
                                      </p:to>
                                    </p:set>
                                    <p:animEffect transition="in" filter="fade">
                                      <p:cBhvr>
                                        <p:cTn id="26" dur="2000"/>
                                        <p:tgtEl>
                                          <p:spTgt spid="13824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38243">
                                            <p:txEl>
                                              <p:pRg st="8" end="8"/>
                                            </p:txEl>
                                          </p:spTgt>
                                        </p:tgtEl>
                                        <p:attrNameLst>
                                          <p:attrName>style.visibility</p:attrName>
                                        </p:attrNameLst>
                                      </p:cBhvr>
                                      <p:to>
                                        <p:strVal val="visible"/>
                                      </p:to>
                                    </p:set>
                                    <p:animEffect transition="in" filter="fade">
                                      <p:cBhvr>
                                        <p:cTn id="29" dur="2000"/>
                                        <p:tgtEl>
                                          <p:spTgt spid="13824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38243">
                                            <p:txEl>
                                              <p:pRg st="9" end="9"/>
                                            </p:txEl>
                                          </p:spTgt>
                                        </p:tgtEl>
                                        <p:attrNameLst>
                                          <p:attrName>style.visibility</p:attrName>
                                        </p:attrNameLst>
                                      </p:cBhvr>
                                      <p:to>
                                        <p:strVal val="visible"/>
                                      </p:to>
                                    </p:set>
                                    <p:animEffect transition="in" filter="fade">
                                      <p:cBhvr>
                                        <p:cTn id="32" dur="2000"/>
                                        <p:tgtEl>
                                          <p:spTgt spid="138243">
                                            <p:txEl>
                                              <p:pRg st="9" end="9"/>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38243">
                                            <p:txEl>
                                              <p:pRg st="11" end="11"/>
                                            </p:txEl>
                                          </p:spTgt>
                                        </p:tgtEl>
                                        <p:attrNameLst>
                                          <p:attrName>style.visibility</p:attrName>
                                        </p:attrNameLst>
                                      </p:cBhvr>
                                      <p:to>
                                        <p:strVal val="visible"/>
                                      </p:to>
                                    </p:set>
                                    <p:animEffect transition="in" filter="fade">
                                      <p:cBhvr>
                                        <p:cTn id="37" dur="2000"/>
                                        <p:tgtEl>
                                          <p:spTgt spid="138243">
                                            <p:txEl>
                                              <p:pRg st="11" end="1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38243">
                                            <p:txEl>
                                              <p:pRg st="12" end="12"/>
                                            </p:txEl>
                                          </p:spTgt>
                                        </p:tgtEl>
                                        <p:attrNameLst>
                                          <p:attrName>style.visibility</p:attrName>
                                        </p:attrNameLst>
                                      </p:cBhvr>
                                      <p:to>
                                        <p:strVal val="visible"/>
                                      </p:to>
                                    </p:set>
                                    <p:animEffect transition="in" filter="fade">
                                      <p:cBhvr>
                                        <p:cTn id="40" dur="2000"/>
                                        <p:tgtEl>
                                          <p:spTgt spid="138243">
                                            <p:txEl>
                                              <p:pRg st="12" end="1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38243">
                                            <p:txEl>
                                              <p:pRg st="13" end="13"/>
                                            </p:txEl>
                                          </p:spTgt>
                                        </p:tgtEl>
                                        <p:attrNameLst>
                                          <p:attrName>style.visibility</p:attrName>
                                        </p:attrNameLst>
                                      </p:cBhvr>
                                      <p:to>
                                        <p:strVal val="visible"/>
                                      </p:to>
                                    </p:set>
                                    <p:animEffect transition="in" filter="fade">
                                      <p:cBhvr>
                                        <p:cTn id="43" dur="2000"/>
                                        <p:tgtEl>
                                          <p:spTgt spid="138243">
                                            <p:txEl>
                                              <p:pRg st="13" end="13"/>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138243">
                                            <p:txEl>
                                              <p:pRg st="15" end="15"/>
                                            </p:txEl>
                                          </p:spTgt>
                                        </p:tgtEl>
                                        <p:attrNameLst>
                                          <p:attrName>style.visibility</p:attrName>
                                        </p:attrNameLst>
                                      </p:cBhvr>
                                      <p:to>
                                        <p:strVal val="visible"/>
                                      </p:to>
                                    </p:set>
                                    <p:animEffect transition="in" filter="fade">
                                      <p:cBhvr>
                                        <p:cTn id="48" dur="2000"/>
                                        <p:tgtEl>
                                          <p:spTgt spid="13824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FB774D9E-E459-374B-9ED2-083AFF3CD6DE}"/>
              </a:ext>
            </a:extLst>
          </p:cNvPr>
          <p:cNvSpPr>
            <a:spLocks noGrp="1" noChangeArrowheads="1"/>
          </p:cNvSpPr>
          <p:nvPr>
            <p:ph type="title"/>
          </p:nvPr>
        </p:nvSpPr>
        <p:spPr>
          <a:xfrm>
            <a:off x="685800" y="76200"/>
            <a:ext cx="7772400" cy="914400"/>
          </a:xfrm>
        </p:spPr>
        <p:txBody>
          <a:bodyPr/>
          <a:lstStyle/>
          <a:p>
            <a:r>
              <a:rPr lang="en-US" altLang="en-US" b="1">
                <a:solidFill>
                  <a:srgbClr val="FFFFFF"/>
                </a:solidFill>
                <a:ea typeface="ＭＳ Ｐゴシック" panose="020B0600070205080204" pitchFamily="34" charset="-128"/>
              </a:rPr>
              <a:t>Titan Smog Layers</a:t>
            </a:r>
          </a:p>
        </p:txBody>
      </p:sp>
      <p:pic>
        <p:nvPicPr>
          <p:cNvPr id="117763" name="Picture 4">
            <a:extLst>
              <a:ext uri="{FF2B5EF4-FFF2-40B4-BE49-F238E27FC236}">
                <a16:creationId xmlns:a16="http://schemas.microsoft.com/office/drawing/2014/main" id="{4B696718-A95E-9B68-10C6-49B2781AC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9810" name="Footer Placeholder 3">
            <a:extLst>
              <a:ext uri="{FF2B5EF4-FFF2-40B4-BE49-F238E27FC236}">
                <a16:creationId xmlns:a16="http://schemas.microsoft.com/office/drawing/2014/main" id="{9C12B32D-C2B6-8E2A-3821-7216756DFCAA}"/>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19811" name="Rectangle 2">
            <a:extLst>
              <a:ext uri="{FF2B5EF4-FFF2-40B4-BE49-F238E27FC236}">
                <a16:creationId xmlns:a16="http://schemas.microsoft.com/office/drawing/2014/main" id="{B26BFB94-0CF0-6FA2-9DAB-8D2CC0323D92}"/>
              </a:ext>
            </a:extLst>
          </p:cNvPr>
          <p:cNvSpPr>
            <a:spLocks noGrp="1" noChangeArrowheads="1"/>
          </p:cNvSpPr>
          <p:nvPr>
            <p:ph type="title"/>
          </p:nvPr>
        </p:nvSpPr>
        <p:spPr>
          <a:xfrm>
            <a:off x="0" y="76200"/>
            <a:ext cx="9144000" cy="914400"/>
          </a:xfrm>
        </p:spPr>
        <p:txBody>
          <a:bodyPr/>
          <a:lstStyle/>
          <a:p>
            <a:r>
              <a:rPr lang="en-US" altLang="en-US" b="1">
                <a:solidFill>
                  <a:srgbClr val="FFFFFF"/>
                </a:solidFill>
                <a:ea typeface="ＭＳ Ｐゴシック" panose="020B0600070205080204" pitchFamily="34" charset="-128"/>
              </a:rPr>
              <a:t>Titan Surface (Clouds?) from Earth</a:t>
            </a:r>
          </a:p>
        </p:txBody>
      </p:sp>
      <p:pic>
        <p:nvPicPr>
          <p:cNvPr id="119812" name="Picture 3" descr="titan">
            <a:extLst>
              <a:ext uri="{FF2B5EF4-FFF2-40B4-BE49-F238E27FC236}">
                <a16:creationId xmlns:a16="http://schemas.microsoft.com/office/drawing/2014/main" id="{16DFF7A8-2A6C-71F7-2DEB-4F97A8EC5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14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1858" name="Footer Placeholder 3">
            <a:extLst>
              <a:ext uri="{FF2B5EF4-FFF2-40B4-BE49-F238E27FC236}">
                <a16:creationId xmlns:a16="http://schemas.microsoft.com/office/drawing/2014/main" id="{8AF10722-5AF5-37A6-86C3-F5BD10B6DF6C}"/>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21859" name="Slide Number Placeholder 4">
            <a:extLst>
              <a:ext uri="{FF2B5EF4-FFF2-40B4-BE49-F238E27FC236}">
                <a16:creationId xmlns:a16="http://schemas.microsoft.com/office/drawing/2014/main" id="{68CB3831-44A0-9375-30CE-F9B52DB558F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F65F83-C85C-104D-A879-8A64E50D64C7}"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1860" name="Rectangle 2">
            <a:extLst>
              <a:ext uri="{FF2B5EF4-FFF2-40B4-BE49-F238E27FC236}">
                <a16:creationId xmlns:a16="http://schemas.microsoft.com/office/drawing/2014/main" id="{771CF7C0-56A2-59ED-D667-DE23407E65BD}"/>
              </a:ext>
            </a:extLst>
          </p:cNvPr>
          <p:cNvSpPr>
            <a:spLocks noGrp="1" noChangeArrowheads="1"/>
          </p:cNvSpPr>
          <p:nvPr>
            <p:ph type="title"/>
          </p:nvPr>
        </p:nvSpPr>
        <p:spPr>
          <a:xfrm>
            <a:off x="0" y="76200"/>
            <a:ext cx="9144000" cy="914400"/>
          </a:xfrm>
        </p:spPr>
        <p:txBody>
          <a:bodyPr/>
          <a:lstStyle/>
          <a:p>
            <a:r>
              <a:rPr lang="en-US" altLang="en-US" b="1">
                <a:solidFill>
                  <a:srgbClr val="FFFFFF"/>
                </a:solidFill>
                <a:ea typeface="ＭＳ Ｐゴシック" panose="020B0600070205080204" pitchFamily="34" charset="-128"/>
              </a:rPr>
              <a:t>Titan Map from Earth</a:t>
            </a:r>
            <a:endParaRPr lang="en-US" altLang="en-US">
              <a:solidFill>
                <a:srgbClr val="FFFFFF"/>
              </a:solidFill>
              <a:ea typeface="ＭＳ Ｐゴシック" panose="020B0600070205080204" pitchFamily="34" charset="-128"/>
            </a:endParaRPr>
          </a:p>
        </p:txBody>
      </p:sp>
      <p:pic>
        <p:nvPicPr>
          <p:cNvPr id="121861" name="Picture 3" descr="titan">
            <a:extLst>
              <a:ext uri="{FF2B5EF4-FFF2-40B4-BE49-F238E27FC236}">
                <a16:creationId xmlns:a16="http://schemas.microsoft.com/office/drawing/2014/main" id="{69D17558-7829-4913-7C42-1CA6D6842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038" y="914400"/>
            <a:ext cx="589756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Footer Placeholder 3">
            <a:extLst>
              <a:ext uri="{FF2B5EF4-FFF2-40B4-BE49-F238E27FC236}">
                <a16:creationId xmlns:a16="http://schemas.microsoft.com/office/drawing/2014/main" id="{9D523119-0E05-324C-4F51-F82DB7627F47}"/>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23907" name="Rectangle 2">
            <a:extLst>
              <a:ext uri="{FF2B5EF4-FFF2-40B4-BE49-F238E27FC236}">
                <a16:creationId xmlns:a16="http://schemas.microsoft.com/office/drawing/2014/main" id="{DBF530BB-4303-5C55-734F-1BEA0100835D}"/>
              </a:ext>
            </a:extLst>
          </p:cNvPr>
          <p:cNvSpPr>
            <a:spLocks noGrp="1" noChangeArrowheads="1"/>
          </p:cNvSpPr>
          <p:nvPr>
            <p:ph type="title"/>
          </p:nvPr>
        </p:nvSpPr>
        <p:spPr>
          <a:xfrm>
            <a:off x="685800" y="76200"/>
            <a:ext cx="7772400" cy="914400"/>
          </a:xfrm>
        </p:spPr>
        <p:txBody>
          <a:bodyPr/>
          <a:lstStyle/>
          <a:p>
            <a:r>
              <a:rPr lang="en-US" altLang="en-US" b="1">
                <a:solidFill>
                  <a:srgbClr val="FFFFFF"/>
                </a:solidFill>
                <a:ea typeface="ＭＳ Ｐゴシック" panose="020B0600070205080204" pitchFamily="34" charset="-128"/>
              </a:rPr>
              <a:t>Titan Surface from Cassini</a:t>
            </a:r>
          </a:p>
        </p:txBody>
      </p:sp>
      <p:pic>
        <p:nvPicPr>
          <p:cNvPr id="123908" name="Picture 4">
            <a:extLst>
              <a:ext uri="{FF2B5EF4-FFF2-40B4-BE49-F238E27FC236}">
                <a16:creationId xmlns:a16="http://schemas.microsoft.com/office/drawing/2014/main" id="{23A4F789-889F-542A-1586-6D18A53C3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14400"/>
            <a:ext cx="57753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a:extLst>
              <a:ext uri="{FF2B5EF4-FFF2-40B4-BE49-F238E27FC236}">
                <a16:creationId xmlns:a16="http://schemas.microsoft.com/office/drawing/2014/main" id="{4540EEC9-D982-1C8C-4789-F0BF1410C486}"/>
              </a:ext>
            </a:extLst>
          </p:cNvPr>
          <p:cNvSpPr>
            <a:spLocks noGrp="1" noChangeArrowheads="1"/>
          </p:cNvSpPr>
          <p:nvPr>
            <p:ph type="title"/>
          </p:nvPr>
        </p:nvSpPr>
        <p:spPr>
          <a:xfrm>
            <a:off x="0" y="0"/>
            <a:ext cx="9144000" cy="762000"/>
          </a:xfrm>
        </p:spPr>
        <p:txBody>
          <a:bodyPr/>
          <a:lstStyle/>
          <a:p>
            <a:r>
              <a:rPr lang="en-US" altLang="en-US" b="1" dirty="0">
                <a:ea typeface="ＭＳ Ｐゴシック" panose="020B0600070205080204" pitchFamily="34" charset="-128"/>
              </a:rPr>
              <a:t>A Pseudo Evolutionary Sequence</a:t>
            </a:r>
          </a:p>
        </p:txBody>
      </p:sp>
      <p:sp>
        <p:nvSpPr>
          <p:cNvPr id="11270" name="Text Box 6">
            <a:extLst>
              <a:ext uri="{FF2B5EF4-FFF2-40B4-BE49-F238E27FC236}">
                <a16:creationId xmlns:a16="http://schemas.microsoft.com/office/drawing/2014/main" id="{2C273AD7-41C1-81FD-C6D4-968545BB936E}"/>
              </a:ext>
            </a:extLst>
          </p:cNvPr>
          <p:cNvSpPr txBox="1">
            <a:spLocks noChangeArrowheads="1"/>
          </p:cNvSpPr>
          <p:nvPr/>
        </p:nvSpPr>
        <p:spPr bwMode="auto">
          <a:xfrm>
            <a:off x="304800" y="1138238"/>
            <a:ext cx="85344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Titan --- primitive world, primitive atmosphere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Earth --- middle-aged world, multiple atmospheres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Enceladus --- fighting Snowball Earth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Europa --- Snowball Earth equivalent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Mars --- post Snowball Earth	with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evaporated ice surface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3" name="Picture 3" descr="atlantic">
            <a:extLst>
              <a:ext uri="{FF2B5EF4-FFF2-40B4-BE49-F238E27FC236}">
                <a16:creationId xmlns:a16="http://schemas.microsoft.com/office/drawing/2014/main" id="{096CF0CF-8CEA-6C69-2038-F62F75B8D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2056338"/>
            <a:ext cx="97512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enceladus">
            <a:extLst>
              <a:ext uri="{FF2B5EF4-FFF2-40B4-BE49-F238E27FC236}">
                <a16:creationId xmlns:a16="http://schemas.microsoft.com/office/drawing/2014/main" id="{3C7F93B7-5D0E-3388-978D-102747D36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98578"/>
            <a:ext cx="1040204" cy="106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close up of a planet&#10;&#10;Description automatically generated with medium confidence">
            <a:extLst>
              <a:ext uri="{FF2B5EF4-FFF2-40B4-BE49-F238E27FC236}">
                <a16:creationId xmlns:a16="http://schemas.microsoft.com/office/drawing/2014/main" id="{2EF40911-D119-3735-566A-CA9CB26E37EF}"/>
              </a:ext>
            </a:extLst>
          </p:cNvPr>
          <p:cNvPicPr>
            <a:picLocks noChangeAspect="1"/>
          </p:cNvPicPr>
          <p:nvPr/>
        </p:nvPicPr>
        <p:blipFill>
          <a:blip r:embed="rId5"/>
          <a:stretch>
            <a:fillRect/>
          </a:stretch>
        </p:blipFill>
        <p:spPr>
          <a:xfrm>
            <a:off x="1573604" y="4119267"/>
            <a:ext cx="1042811" cy="1060843"/>
          </a:xfrm>
          <a:prstGeom prst="rect">
            <a:avLst/>
          </a:prstGeom>
        </p:spPr>
      </p:pic>
      <p:pic>
        <p:nvPicPr>
          <p:cNvPr id="8" name="Picture 12" descr="PIA01592.jpg">
            <a:extLst>
              <a:ext uri="{FF2B5EF4-FFF2-40B4-BE49-F238E27FC236}">
                <a16:creationId xmlns:a16="http://schemas.microsoft.com/office/drawing/2014/main" id="{E4724163-B78C-BCD2-B6B5-1AF137D5789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41129" y="5363253"/>
            <a:ext cx="1060843" cy="106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icture containing pool ball, sport, light&#10;&#10;Description automatically generated">
            <a:extLst>
              <a:ext uri="{FF2B5EF4-FFF2-40B4-BE49-F238E27FC236}">
                <a16:creationId xmlns:a16="http://schemas.microsoft.com/office/drawing/2014/main" id="{89E9EE08-0EAD-2A51-14F2-35D1DFDA10AB}"/>
              </a:ext>
            </a:extLst>
          </p:cNvPr>
          <p:cNvPicPr>
            <a:picLocks noChangeAspect="1"/>
          </p:cNvPicPr>
          <p:nvPr/>
        </p:nvPicPr>
        <p:blipFill>
          <a:blip r:embed="rId7"/>
          <a:stretch>
            <a:fillRect/>
          </a:stretch>
        </p:blipFill>
        <p:spPr>
          <a:xfrm>
            <a:off x="6934200" y="840324"/>
            <a:ext cx="990600" cy="9906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A53635BC-2FD8-E917-09C4-43B2AA79C272}"/>
              </a:ext>
            </a:extLst>
          </p:cNvPr>
          <p:cNvSpPr>
            <a:spLocks noGrp="1" noChangeArrowheads="1"/>
          </p:cNvSpPr>
          <p:nvPr>
            <p:ph type="title"/>
          </p:nvPr>
        </p:nvSpPr>
        <p:spPr>
          <a:xfrm>
            <a:off x="685800" y="76200"/>
            <a:ext cx="7772400" cy="914400"/>
          </a:xfrm>
        </p:spPr>
        <p:txBody>
          <a:bodyPr/>
          <a:lstStyle/>
          <a:p>
            <a:r>
              <a:rPr lang="en-US" altLang="en-US" b="1">
                <a:solidFill>
                  <a:schemeClr val="bg1"/>
                </a:solidFill>
                <a:ea typeface="ＭＳ Ｐゴシック" panose="020B0600070205080204" pitchFamily="34" charset="-128"/>
              </a:rPr>
              <a:t>Methane Clouds</a:t>
            </a:r>
          </a:p>
        </p:txBody>
      </p:sp>
      <p:pic>
        <p:nvPicPr>
          <p:cNvPr id="125955" name="Picture 4" descr="PIA12810.jpg">
            <a:extLst>
              <a:ext uri="{FF2B5EF4-FFF2-40B4-BE49-F238E27FC236}">
                <a16:creationId xmlns:a16="http://schemas.microsoft.com/office/drawing/2014/main" id="{11EBC509-1A63-859A-D759-F3C54FF742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8382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840EB819-3D3A-3E59-A982-608A52B62147}"/>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Titan Map from Cassini 2015</a:t>
            </a:r>
            <a:endParaRPr lang="en-US" altLang="en-US">
              <a:ea typeface="ＭＳ Ｐゴシック" panose="020B0600070205080204" pitchFamily="34" charset="-128"/>
            </a:endParaRPr>
          </a:p>
        </p:txBody>
      </p:sp>
      <p:sp>
        <p:nvSpPr>
          <p:cNvPr id="128002" name="Text Box 6">
            <a:extLst>
              <a:ext uri="{FF2B5EF4-FFF2-40B4-BE49-F238E27FC236}">
                <a16:creationId xmlns:a16="http://schemas.microsoft.com/office/drawing/2014/main" id="{05EDCFE2-1C01-CD2F-7323-7DF480DE4FC0}"/>
              </a:ext>
            </a:extLst>
          </p:cNvPr>
          <p:cNvSpPr txBox="1">
            <a:spLocks noChangeArrowheads="1"/>
          </p:cNvSpPr>
          <p:nvPr/>
        </p:nvSpPr>
        <p:spPr bwMode="auto">
          <a:xfrm>
            <a:off x="685800" y="762000"/>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density is 1.88 g/cm</a:t>
            </a:r>
            <a:r>
              <a:rPr kumimoji="0" lang="en-US" altLang="en-US" sz="20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part rock, part ice</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few craters … surface less than 1 Gyr old</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liquid CH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6</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lakes near poles cover ~1% of surface and change size</a:t>
            </a:r>
          </a:p>
        </p:txBody>
      </p:sp>
      <p:pic>
        <p:nvPicPr>
          <p:cNvPr id="128003" name="Picture 1" descr="6252_PIA19658.jpg">
            <a:extLst>
              <a:ext uri="{FF2B5EF4-FFF2-40B4-BE49-F238E27FC236}">
                <a16:creationId xmlns:a16="http://schemas.microsoft.com/office/drawing/2014/main" id="{DC965BAF-970D-3180-042F-68D954CE38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70063"/>
            <a:ext cx="9144000" cy="50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 Box 4">
            <a:extLst>
              <a:ext uri="{FF2B5EF4-FFF2-40B4-BE49-F238E27FC236}">
                <a16:creationId xmlns:a16="http://schemas.microsoft.com/office/drawing/2014/main" id="{6265DE36-81B7-1946-6F4D-0028EB08579D}"/>
              </a:ext>
            </a:extLst>
          </p:cNvPr>
          <p:cNvSpPr txBox="1">
            <a:spLocks noChangeArrowheads="1"/>
          </p:cNvSpPr>
          <p:nvPr/>
        </p:nvSpPr>
        <p:spPr bwMode="auto">
          <a:xfrm>
            <a:off x="6400800" y="2209800"/>
            <a:ext cx="235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imaged at 9380 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Footer Placeholder 3">
            <a:extLst>
              <a:ext uri="{FF2B5EF4-FFF2-40B4-BE49-F238E27FC236}">
                <a16:creationId xmlns:a16="http://schemas.microsoft.com/office/drawing/2014/main" id="{AE676140-215E-26E0-6CC9-14B3F3FAD5A0}"/>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30050" name="Slide Number Placeholder 4">
            <a:extLst>
              <a:ext uri="{FF2B5EF4-FFF2-40B4-BE49-F238E27FC236}">
                <a16:creationId xmlns:a16="http://schemas.microsoft.com/office/drawing/2014/main" id="{D64C6C84-420E-CBC6-3D29-82AAFD53A7E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99A22D-F6F0-A94A-9C8E-A31100A85681}"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0051" name="Rectangle 2">
            <a:extLst>
              <a:ext uri="{FF2B5EF4-FFF2-40B4-BE49-F238E27FC236}">
                <a16:creationId xmlns:a16="http://schemas.microsoft.com/office/drawing/2014/main" id="{62BA7CDB-11FE-6DFE-073B-3CADB2165FE4}"/>
              </a:ext>
            </a:extLst>
          </p:cNvPr>
          <p:cNvSpPr>
            <a:spLocks noGrp="1" noChangeArrowheads="1"/>
          </p:cNvSpPr>
          <p:nvPr>
            <p:ph type="title"/>
          </p:nvPr>
        </p:nvSpPr>
        <p:spPr>
          <a:xfrm>
            <a:off x="685800" y="76200"/>
            <a:ext cx="7772400" cy="914400"/>
          </a:xfrm>
        </p:spPr>
        <p:txBody>
          <a:bodyPr/>
          <a:lstStyle/>
          <a:p>
            <a:r>
              <a:rPr lang="en-US" altLang="en-US" b="1">
                <a:ea typeface="ＭＳ Ｐゴシック" panose="020B0600070205080204" pitchFamily="34" charset="-128"/>
              </a:rPr>
              <a:t>Titan: Xanadu</a:t>
            </a:r>
          </a:p>
        </p:txBody>
      </p:sp>
      <p:pic>
        <p:nvPicPr>
          <p:cNvPr id="130052" name="Picture 4">
            <a:extLst>
              <a:ext uri="{FF2B5EF4-FFF2-40B4-BE49-F238E27FC236}">
                <a16:creationId xmlns:a16="http://schemas.microsoft.com/office/drawing/2014/main" id="{512D0648-A439-0FD3-596E-34D800A48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8100"/>
            <a:ext cx="74676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ext Box 5">
            <a:extLst>
              <a:ext uri="{FF2B5EF4-FFF2-40B4-BE49-F238E27FC236}">
                <a16:creationId xmlns:a16="http://schemas.microsoft.com/office/drawing/2014/main" id="{C71BD3DD-4D03-673E-917E-59455EFE008A}"/>
              </a:ext>
            </a:extLst>
          </p:cNvPr>
          <p:cNvSpPr txBox="1">
            <a:spLocks noChangeArrowheads="1"/>
          </p:cNvSpPr>
          <p:nvPr/>
        </p:nvSpPr>
        <p:spPr bwMode="auto">
          <a:xfrm>
            <a:off x="0" y="5181600"/>
            <a:ext cx="19272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rough surface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bright in radar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km wide</a:t>
            </a:r>
          </a:p>
        </p:txBody>
      </p:sp>
      <p:sp>
        <p:nvSpPr>
          <p:cNvPr id="130054" name="Text Box 6">
            <a:extLst>
              <a:ext uri="{FF2B5EF4-FFF2-40B4-BE49-F238E27FC236}">
                <a16:creationId xmlns:a16="http://schemas.microsoft.com/office/drawing/2014/main" id="{7DF52C7F-293A-D43D-2F44-9F0C82075DCC}"/>
              </a:ext>
            </a:extLst>
          </p:cNvPr>
          <p:cNvSpPr txBox="1">
            <a:spLocks noChangeArrowheads="1"/>
          </p:cNvSpPr>
          <p:nvPr/>
        </p:nvSpPr>
        <p:spPr bwMode="auto">
          <a:xfrm>
            <a:off x="5029200" y="1371600"/>
            <a:ext cx="113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Xanadu</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Footer Placeholder 3">
            <a:extLst>
              <a:ext uri="{FF2B5EF4-FFF2-40B4-BE49-F238E27FC236}">
                <a16:creationId xmlns:a16="http://schemas.microsoft.com/office/drawing/2014/main" id="{9AEE0876-6168-839A-9ECF-11759E6E9CE0}"/>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32098" name="Slide Number Placeholder 4">
            <a:extLst>
              <a:ext uri="{FF2B5EF4-FFF2-40B4-BE49-F238E27FC236}">
                <a16:creationId xmlns:a16="http://schemas.microsoft.com/office/drawing/2014/main" id="{639267C8-DA7B-ABEE-77B3-D3DEC677D9E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888D66-1F4D-5245-84D1-D95C06B25566}"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2099" name="Rectangle 2">
            <a:extLst>
              <a:ext uri="{FF2B5EF4-FFF2-40B4-BE49-F238E27FC236}">
                <a16:creationId xmlns:a16="http://schemas.microsoft.com/office/drawing/2014/main" id="{F900578A-54EF-C2D1-7A3C-7728A00A6057}"/>
              </a:ext>
            </a:extLst>
          </p:cNvPr>
          <p:cNvSpPr>
            <a:spLocks noGrp="1" noChangeArrowheads="1"/>
          </p:cNvSpPr>
          <p:nvPr>
            <p:ph type="title"/>
          </p:nvPr>
        </p:nvSpPr>
        <p:spPr>
          <a:xfrm>
            <a:off x="685800" y="76200"/>
            <a:ext cx="7772400" cy="914400"/>
          </a:xfrm>
        </p:spPr>
        <p:txBody>
          <a:bodyPr/>
          <a:lstStyle/>
          <a:p>
            <a:r>
              <a:rPr lang="en-US" altLang="en-US" b="1">
                <a:ea typeface="ＭＳ Ｐゴシック" panose="020B0600070205080204" pitchFamily="34" charset="-128"/>
              </a:rPr>
              <a:t>Titan: 70deg N</a:t>
            </a:r>
          </a:p>
        </p:txBody>
      </p:sp>
      <p:sp>
        <p:nvSpPr>
          <p:cNvPr id="132100" name="Text Box 5">
            <a:extLst>
              <a:ext uri="{FF2B5EF4-FFF2-40B4-BE49-F238E27FC236}">
                <a16:creationId xmlns:a16="http://schemas.microsoft.com/office/drawing/2014/main" id="{0AA74CC3-F6C1-5FCD-79D5-5901BF2AC542}"/>
              </a:ext>
            </a:extLst>
          </p:cNvPr>
          <p:cNvSpPr txBox="1">
            <a:spLocks noChangeArrowheads="1"/>
          </p:cNvSpPr>
          <p:nvPr/>
        </p:nvSpPr>
        <p:spPr bwMode="auto">
          <a:xfrm>
            <a:off x="5029200" y="1371600"/>
            <a:ext cx="113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Xanadu</a:t>
            </a:r>
          </a:p>
        </p:txBody>
      </p:sp>
      <p:pic>
        <p:nvPicPr>
          <p:cNvPr id="132101" name="Picture 6">
            <a:extLst>
              <a:ext uri="{FF2B5EF4-FFF2-40B4-BE49-F238E27FC236}">
                <a16:creationId xmlns:a16="http://schemas.microsoft.com/office/drawing/2014/main" id="{93F901E4-7D8C-0201-14AC-CBE5786EE0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765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ext Box 7">
            <a:extLst>
              <a:ext uri="{FF2B5EF4-FFF2-40B4-BE49-F238E27FC236}">
                <a16:creationId xmlns:a16="http://schemas.microsoft.com/office/drawing/2014/main" id="{28C68935-75CB-6D94-48C2-F29CC444FC5D}"/>
              </a:ext>
            </a:extLst>
          </p:cNvPr>
          <p:cNvSpPr txBox="1">
            <a:spLocks noChangeArrowheads="1"/>
          </p:cNvSpPr>
          <p:nvPr/>
        </p:nvSpPr>
        <p:spPr bwMode="auto">
          <a:xfrm>
            <a:off x="1604963" y="1219200"/>
            <a:ext cx="2038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(m)ethane sea?</a:t>
            </a:r>
          </a:p>
        </p:txBody>
      </p:sp>
      <p:sp>
        <p:nvSpPr>
          <p:cNvPr id="132103" name="Rectangle 8">
            <a:extLst>
              <a:ext uri="{FF2B5EF4-FFF2-40B4-BE49-F238E27FC236}">
                <a16:creationId xmlns:a16="http://schemas.microsoft.com/office/drawing/2014/main" id="{DCBF5BB6-D285-3FFA-C3EB-9DCBBD80F4E2}"/>
              </a:ext>
            </a:extLst>
          </p:cNvPr>
          <p:cNvSpPr>
            <a:spLocks noChangeArrowheads="1"/>
          </p:cNvSpPr>
          <p:nvPr/>
        </p:nvSpPr>
        <p:spPr bwMode="auto">
          <a:xfrm>
            <a:off x="0" y="-762000"/>
            <a:ext cx="3810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Titan: 70deg 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ext Box 7">
            <a:extLst>
              <a:ext uri="{FF2B5EF4-FFF2-40B4-BE49-F238E27FC236}">
                <a16:creationId xmlns:a16="http://schemas.microsoft.com/office/drawing/2014/main" id="{3AAF746B-C301-5746-DAC4-A61D9EE629B5}"/>
              </a:ext>
            </a:extLst>
          </p:cNvPr>
          <p:cNvSpPr txBox="1">
            <a:spLocks noChangeArrowheads="1"/>
          </p:cNvSpPr>
          <p:nvPr/>
        </p:nvSpPr>
        <p:spPr bwMode="auto">
          <a:xfrm>
            <a:off x="1604963" y="1219200"/>
            <a:ext cx="1682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Ethane Sea?</a:t>
            </a:r>
          </a:p>
        </p:txBody>
      </p:sp>
      <p:sp>
        <p:nvSpPr>
          <p:cNvPr id="134146" name="Rectangle 2">
            <a:extLst>
              <a:ext uri="{FF2B5EF4-FFF2-40B4-BE49-F238E27FC236}">
                <a16:creationId xmlns:a16="http://schemas.microsoft.com/office/drawing/2014/main" id="{BDB27CEF-7071-B12F-9E62-9829FFDC06F5}"/>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Titan Craters</a:t>
            </a:r>
            <a:endParaRPr lang="en-US" altLang="en-US">
              <a:ea typeface="ＭＳ Ｐゴシック" panose="020B0600070205080204" pitchFamily="34" charset="-128"/>
            </a:endParaRPr>
          </a:p>
        </p:txBody>
      </p:sp>
      <p:pic>
        <p:nvPicPr>
          <p:cNvPr id="134147" name="Picture 11" descr="PIA14541_modest.jpg">
            <a:extLst>
              <a:ext uri="{FF2B5EF4-FFF2-40B4-BE49-F238E27FC236}">
                <a16:creationId xmlns:a16="http://schemas.microsoft.com/office/drawing/2014/main" id="{8FB297CC-BC7F-FD15-897D-34EE900CE0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73125"/>
            <a:ext cx="9144000"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7">
            <a:extLst>
              <a:ext uri="{FF2B5EF4-FFF2-40B4-BE49-F238E27FC236}">
                <a16:creationId xmlns:a16="http://schemas.microsoft.com/office/drawing/2014/main" id="{BA81E90A-2455-B9AD-FEFB-EC7BE95374F4}"/>
              </a:ext>
            </a:extLst>
          </p:cNvPr>
          <p:cNvSpPr txBox="1">
            <a:spLocks noChangeArrowheads="1"/>
          </p:cNvSpPr>
          <p:nvPr/>
        </p:nvSpPr>
        <p:spPr bwMode="auto">
          <a:xfrm>
            <a:off x="2362200" y="2286000"/>
            <a:ext cx="19923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Menrva Crater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 = 440 km</a:t>
            </a:r>
          </a:p>
        </p:txBody>
      </p:sp>
      <p:sp>
        <p:nvSpPr>
          <p:cNvPr id="134149" name="Text Box 7">
            <a:extLst>
              <a:ext uri="{FF2B5EF4-FFF2-40B4-BE49-F238E27FC236}">
                <a16:creationId xmlns:a16="http://schemas.microsoft.com/office/drawing/2014/main" id="{780607BB-1F3C-C383-2E29-48B3E33ACE60}"/>
              </a:ext>
            </a:extLst>
          </p:cNvPr>
          <p:cNvSpPr txBox="1">
            <a:spLocks noChangeArrowheads="1"/>
          </p:cNvSpPr>
          <p:nvPr/>
        </p:nvSpPr>
        <p:spPr bwMode="auto">
          <a:xfrm>
            <a:off x="3657600" y="5100638"/>
            <a:ext cx="2039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1500 x 850 km</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ext Box 7">
            <a:extLst>
              <a:ext uri="{FF2B5EF4-FFF2-40B4-BE49-F238E27FC236}">
                <a16:creationId xmlns:a16="http://schemas.microsoft.com/office/drawing/2014/main" id="{8CFFBFB4-CAE9-57CB-3C82-033EBF440F39}"/>
              </a:ext>
            </a:extLst>
          </p:cNvPr>
          <p:cNvSpPr txBox="1">
            <a:spLocks noChangeArrowheads="1"/>
          </p:cNvSpPr>
          <p:nvPr/>
        </p:nvSpPr>
        <p:spPr bwMode="auto">
          <a:xfrm>
            <a:off x="1604963" y="1219200"/>
            <a:ext cx="1682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Ethane Sea?</a:t>
            </a:r>
          </a:p>
        </p:txBody>
      </p:sp>
      <p:sp>
        <p:nvSpPr>
          <p:cNvPr id="136194" name="Rectangle 2">
            <a:extLst>
              <a:ext uri="{FF2B5EF4-FFF2-40B4-BE49-F238E27FC236}">
                <a16:creationId xmlns:a16="http://schemas.microsoft.com/office/drawing/2014/main" id="{A37D0816-BD9E-29E5-D83F-F127FE9EDC5C}"/>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Titan Dunes</a:t>
            </a:r>
            <a:endParaRPr lang="en-US" altLang="en-US">
              <a:ea typeface="ＭＳ Ｐゴシック" panose="020B0600070205080204" pitchFamily="34" charset="-128"/>
            </a:endParaRPr>
          </a:p>
        </p:txBody>
      </p:sp>
      <p:pic>
        <p:nvPicPr>
          <p:cNvPr id="136195" name="Picture 6" descr="PIA14500_modest.jpg">
            <a:extLst>
              <a:ext uri="{FF2B5EF4-FFF2-40B4-BE49-F238E27FC236}">
                <a16:creationId xmlns:a16="http://schemas.microsoft.com/office/drawing/2014/main" id="{1C760EF7-E940-8EB6-59C5-291433DA8B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7">
            <a:extLst>
              <a:ext uri="{FF2B5EF4-FFF2-40B4-BE49-F238E27FC236}">
                <a16:creationId xmlns:a16="http://schemas.microsoft.com/office/drawing/2014/main" id="{FE5FA0C5-B151-5775-D26E-EF4F6E064128}"/>
              </a:ext>
            </a:extLst>
          </p:cNvPr>
          <p:cNvSpPr txBox="1">
            <a:spLocks noChangeArrowheads="1"/>
          </p:cNvSpPr>
          <p:nvPr/>
        </p:nvSpPr>
        <p:spPr bwMode="auto">
          <a:xfrm>
            <a:off x="2743200" y="3124200"/>
            <a:ext cx="1146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Xanadu</a:t>
            </a:r>
          </a:p>
        </p:txBody>
      </p:sp>
      <p:sp>
        <p:nvSpPr>
          <p:cNvPr id="136197" name="Text Box 7">
            <a:extLst>
              <a:ext uri="{FF2B5EF4-FFF2-40B4-BE49-F238E27FC236}">
                <a16:creationId xmlns:a16="http://schemas.microsoft.com/office/drawing/2014/main" id="{463BB88C-9291-29B9-2D60-08D7BD2ABB81}"/>
              </a:ext>
            </a:extLst>
          </p:cNvPr>
          <p:cNvSpPr txBox="1">
            <a:spLocks noChangeArrowheads="1"/>
          </p:cNvSpPr>
          <p:nvPr/>
        </p:nvSpPr>
        <p:spPr bwMode="auto">
          <a:xfrm>
            <a:off x="7939088" y="1447800"/>
            <a:ext cx="671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Ksa</a:t>
            </a:r>
          </a:p>
        </p:txBody>
      </p:sp>
      <p:sp>
        <p:nvSpPr>
          <p:cNvPr id="136198" name="Text Box 7">
            <a:extLst>
              <a:ext uri="{FF2B5EF4-FFF2-40B4-BE49-F238E27FC236}">
                <a16:creationId xmlns:a16="http://schemas.microsoft.com/office/drawing/2014/main" id="{DC076291-004E-F272-BD06-ACEFF519EF18}"/>
              </a:ext>
            </a:extLst>
          </p:cNvPr>
          <p:cNvSpPr txBox="1">
            <a:spLocks noChangeArrowheads="1"/>
          </p:cNvSpPr>
          <p:nvPr/>
        </p:nvSpPr>
        <p:spPr bwMode="auto">
          <a:xfrm>
            <a:off x="3657600" y="3581400"/>
            <a:ext cx="1885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930 x 350 km</a:t>
            </a:r>
          </a:p>
        </p:txBody>
      </p:sp>
      <p:sp>
        <p:nvSpPr>
          <p:cNvPr id="136199" name="Text Box 7">
            <a:extLst>
              <a:ext uri="{FF2B5EF4-FFF2-40B4-BE49-F238E27FC236}">
                <a16:creationId xmlns:a16="http://schemas.microsoft.com/office/drawing/2014/main" id="{68A8F299-DB77-A0B6-5D5C-61CBB2A1E56A}"/>
              </a:ext>
            </a:extLst>
          </p:cNvPr>
          <p:cNvSpPr txBox="1">
            <a:spLocks noChangeArrowheads="1"/>
          </p:cNvSpPr>
          <p:nvPr/>
        </p:nvSpPr>
        <p:spPr bwMode="auto">
          <a:xfrm>
            <a:off x="0" y="615950"/>
            <a:ext cx="36020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nearly circle the globe from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30N to 30S</a:t>
            </a:r>
          </a:p>
        </p:txBody>
      </p:sp>
      <p:pic>
        <p:nvPicPr>
          <p:cNvPr id="16" name="Picture 15" descr="PIA12037_modest.jpg">
            <a:extLst>
              <a:ext uri="{FF2B5EF4-FFF2-40B4-BE49-F238E27FC236}">
                <a16:creationId xmlns:a16="http://schemas.microsoft.com/office/drawing/2014/main" id="{1ADD5456-586D-4EF0-192B-AF2B26CC633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819400"/>
            <a:ext cx="914400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8" name="Text Box 7">
            <a:extLst>
              <a:ext uri="{FF2B5EF4-FFF2-40B4-BE49-F238E27FC236}">
                <a16:creationId xmlns:a16="http://schemas.microsoft.com/office/drawing/2014/main" id="{A3FEC805-B637-AC4E-A31A-16FA16D73DAB}"/>
              </a:ext>
            </a:extLst>
          </p:cNvPr>
          <p:cNvSpPr txBox="1">
            <a:spLocks noChangeArrowheads="1"/>
          </p:cNvSpPr>
          <p:nvPr/>
        </p:nvSpPr>
        <p:spPr bwMode="auto">
          <a:xfrm>
            <a:off x="3733800" y="6400800"/>
            <a:ext cx="1885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636 x 225 km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858"/>
                                        </p:tgtEl>
                                        <p:attrNameLst>
                                          <p:attrName>style.visibility</p:attrName>
                                        </p:attrNameLst>
                                      </p:cBhvr>
                                      <p:to>
                                        <p:strVal val="visible"/>
                                      </p:to>
                                    </p:set>
                                    <p:animEffect transition="in" filter="fade">
                                      <p:cBhvr>
                                        <p:cTn id="10" dur="2000"/>
                                        <p:tgtEl>
                                          <p:spTgt spid="78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8" grpId="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D5A02102-3EBE-8CFD-1CCB-A4A4D4BCDDCA}"/>
              </a:ext>
            </a:extLst>
          </p:cNvPr>
          <p:cNvSpPr>
            <a:spLocks noGrp="1" noChangeArrowheads="1"/>
          </p:cNvSpPr>
          <p:nvPr>
            <p:ph type="title"/>
          </p:nvPr>
        </p:nvSpPr>
        <p:spPr>
          <a:xfrm>
            <a:off x="5029200" y="304800"/>
            <a:ext cx="4114800" cy="1371600"/>
          </a:xfrm>
        </p:spPr>
        <p:txBody>
          <a:bodyPr/>
          <a:lstStyle/>
          <a:p>
            <a:pPr eaLnBrk="1" hangingPunct="1"/>
            <a:r>
              <a:rPr lang="en-US" altLang="en-US" b="1" dirty="0">
                <a:solidFill>
                  <a:srgbClr val="000000"/>
                </a:solidFill>
                <a:ea typeface="ＭＳ Ｐゴシック" panose="020B0600070205080204" pitchFamily="34" charset="-128"/>
              </a:rPr>
              <a:t>Titan’</a:t>
            </a:r>
            <a:r>
              <a:rPr lang="en-US" altLang="ja-JP" b="1" dirty="0">
                <a:solidFill>
                  <a:srgbClr val="000000"/>
                </a:solidFill>
                <a:ea typeface="ＭＳ Ｐゴシック" panose="020B0600070205080204" pitchFamily="34" charset="-128"/>
              </a:rPr>
              <a:t>s N Lakes</a:t>
            </a:r>
            <a:br>
              <a:rPr lang="en-US" altLang="ja-JP" b="1" dirty="0">
                <a:solidFill>
                  <a:srgbClr val="000000"/>
                </a:solidFill>
                <a:ea typeface="ＭＳ Ｐゴシック" panose="020B0600070205080204" pitchFamily="34" charset="-128"/>
              </a:rPr>
            </a:br>
            <a:r>
              <a:rPr lang="en-US" altLang="ja-JP" b="1" dirty="0">
                <a:solidFill>
                  <a:srgbClr val="000000"/>
                </a:solidFill>
                <a:ea typeface="ＭＳ Ｐゴシック" panose="020B0600070205080204" pitchFamily="34" charset="-128"/>
              </a:rPr>
              <a:t>+ 3 Seas</a:t>
            </a:r>
            <a:endParaRPr lang="en-US" altLang="en-US" b="1" dirty="0">
              <a:solidFill>
                <a:srgbClr val="000000"/>
              </a:solidFill>
              <a:ea typeface="ＭＳ Ｐゴシック" panose="020B0600070205080204" pitchFamily="34" charset="-128"/>
            </a:endParaRPr>
          </a:p>
        </p:txBody>
      </p:sp>
      <p:pic>
        <p:nvPicPr>
          <p:cNvPr id="138242" name="Picture 7" descr="titan">
            <a:extLst>
              <a:ext uri="{FF2B5EF4-FFF2-40B4-BE49-F238E27FC236}">
                <a16:creationId xmlns:a16="http://schemas.microsoft.com/office/drawing/2014/main" id="{4C80B6F3-6C27-4497-C02F-E120C4388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52578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2984" name="Picture 8" descr="titan">
            <a:extLst>
              <a:ext uri="{FF2B5EF4-FFF2-40B4-BE49-F238E27FC236}">
                <a16:creationId xmlns:a16="http://schemas.microsoft.com/office/drawing/2014/main" id="{7D5370D4-545A-C0BB-1B6A-BEEB81373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100" y="1943100"/>
            <a:ext cx="49149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2984"/>
                                        </p:tgtEl>
                                        <p:attrNameLst>
                                          <p:attrName>style.visibility</p:attrName>
                                        </p:attrNameLst>
                                      </p:cBhvr>
                                      <p:to>
                                        <p:strVal val="visible"/>
                                      </p:to>
                                    </p:set>
                                    <p:animEffect transition="in" filter="fade">
                                      <p:cBhvr>
                                        <p:cTn id="7" dur="2000"/>
                                        <p:tgtEl>
                                          <p:spTgt spid="1022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0289" name="Picture 3" descr="A map of a city&#10;&#10;Description automatically generated with low confidence">
            <a:extLst>
              <a:ext uri="{FF2B5EF4-FFF2-40B4-BE49-F238E27FC236}">
                <a16:creationId xmlns:a16="http://schemas.microsoft.com/office/drawing/2014/main" id="{B339BB24-B355-B1B8-BDCE-24CABF667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43000"/>
            <a:ext cx="9296400" cy="908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Map&#10;&#10;Description automatically generated">
            <a:extLst>
              <a:ext uri="{FF2B5EF4-FFF2-40B4-BE49-F238E27FC236}">
                <a16:creationId xmlns:a16="http://schemas.microsoft.com/office/drawing/2014/main" id="{6CAE8C68-6EEC-8196-7509-C989967EB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2700"/>
            <a:ext cx="5802313"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PIA09184_fig1.jpg">
            <a:extLst>
              <a:ext uri="{FF2B5EF4-FFF2-40B4-BE49-F238E27FC236}">
                <a16:creationId xmlns:a16="http://schemas.microsoft.com/office/drawing/2014/main" id="{AE7E3235-7E46-FFB6-E998-758857AC20A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81000"/>
            <a:ext cx="91535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386" name="Text Box 7">
            <a:extLst>
              <a:ext uri="{FF2B5EF4-FFF2-40B4-BE49-F238E27FC236}">
                <a16:creationId xmlns:a16="http://schemas.microsoft.com/office/drawing/2014/main" id="{178C21EE-DCFF-2C42-C2CE-D01C7B57C5EE}"/>
              </a:ext>
            </a:extLst>
          </p:cNvPr>
          <p:cNvSpPr txBox="1">
            <a:spLocks noChangeArrowheads="1"/>
          </p:cNvSpPr>
          <p:nvPr/>
        </p:nvSpPr>
        <p:spPr bwMode="auto">
          <a:xfrm>
            <a:off x="1604963" y="1219200"/>
            <a:ext cx="1682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Ethane Sea?</a:t>
            </a:r>
          </a:p>
        </p:txBody>
      </p:sp>
      <p:sp>
        <p:nvSpPr>
          <p:cNvPr id="144387" name="Rectangle 2">
            <a:extLst>
              <a:ext uri="{FF2B5EF4-FFF2-40B4-BE49-F238E27FC236}">
                <a16:creationId xmlns:a16="http://schemas.microsoft.com/office/drawing/2014/main" id="{5870FC3F-C94F-9A16-BF65-FD254BAFC6F6}"/>
              </a:ext>
            </a:extLst>
          </p:cNvPr>
          <p:cNvSpPr>
            <a:spLocks noGrp="1" noChangeArrowheads="1"/>
          </p:cNvSpPr>
          <p:nvPr>
            <p:ph type="title"/>
          </p:nvPr>
        </p:nvSpPr>
        <p:spPr>
          <a:xfrm>
            <a:off x="0" y="0"/>
            <a:ext cx="9144000" cy="914400"/>
          </a:xfrm>
        </p:spPr>
        <p:txBody>
          <a:bodyPr/>
          <a:lstStyle/>
          <a:p>
            <a:pPr eaLnBrk="1" hangingPunct="1"/>
            <a:r>
              <a:rPr lang="en-US" altLang="en-US" b="1">
                <a:solidFill>
                  <a:srgbClr val="FFFFFF"/>
                </a:solidFill>
                <a:ea typeface="ＭＳ Ｐゴシック" panose="020B0600070205080204" pitchFamily="34" charset="-128"/>
              </a:rPr>
              <a:t>Ontario Lacus  </a:t>
            </a:r>
            <a:r>
              <a:rPr lang="en-US" altLang="en-US" sz="2000" b="1">
                <a:solidFill>
                  <a:srgbClr val="FFFFFF"/>
                </a:solidFill>
                <a:ea typeface="ＭＳ Ｐゴシック" panose="020B0600070205080204" pitchFamily="34" charset="-128"/>
              </a:rPr>
              <a:t>(slightly smaller than Earth L. Ontario)</a:t>
            </a:r>
            <a:endParaRPr lang="en-US" altLang="en-US" sz="2000">
              <a:solidFill>
                <a:srgbClr val="FFFFFF"/>
              </a:solidFill>
              <a:ea typeface="ＭＳ Ｐゴシック" panose="020B0600070205080204" pitchFamily="34" charset="-128"/>
            </a:endParaRPr>
          </a:p>
        </p:txBody>
      </p:sp>
      <p:sp>
        <p:nvSpPr>
          <p:cNvPr id="144388" name="Text Box 7">
            <a:extLst>
              <a:ext uri="{FF2B5EF4-FFF2-40B4-BE49-F238E27FC236}">
                <a16:creationId xmlns:a16="http://schemas.microsoft.com/office/drawing/2014/main" id="{725F9B40-9730-1381-7845-DE25D81589AD}"/>
              </a:ext>
            </a:extLst>
          </p:cNvPr>
          <p:cNvSpPr txBox="1">
            <a:spLocks noChangeArrowheads="1"/>
          </p:cNvSpPr>
          <p:nvPr/>
        </p:nvSpPr>
        <p:spPr bwMode="auto">
          <a:xfrm>
            <a:off x="3657600" y="4572000"/>
            <a:ext cx="1885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930 x 350 km</a:t>
            </a:r>
          </a:p>
        </p:txBody>
      </p:sp>
      <p:pic>
        <p:nvPicPr>
          <p:cNvPr id="144389" name="Picture 11" descr="PIA13172_modest.jpg">
            <a:extLst>
              <a:ext uri="{FF2B5EF4-FFF2-40B4-BE49-F238E27FC236}">
                <a16:creationId xmlns:a16="http://schemas.microsoft.com/office/drawing/2014/main" id="{FD96F460-4F52-0EA5-C400-D85239AD05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3175" y="914400"/>
            <a:ext cx="65754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0" name="Text Box 7">
            <a:extLst>
              <a:ext uri="{FF2B5EF4-FFF2-40B4-BE49-F238E27FC236}">
                <a16:creationId xmlns:a16="http://schemas.microsoft.com/office/drawing/2014/main" id="{235E1FA1-5180-594B-CD12-9DB264DBB4A5}"/>
              </a:ext>
            </a:extLst>
          </p:cNvPr>
          <p:cNvSpPr txBox="1">
            <a:spLocks noChangeArrowheads="1"/>
          </p:cNvSpPr>
          <p:nvPr/>
        </p:nvSpPr>
        <p:spPr bwMode="auto">
          <a:xfrm>
            <a:off x="3657600" y="914400"/>
            <a:ext cx="1966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hills 1km high</a:t>
            </a:r>
          </a:p>
        </p:txBody>
      </p:sp>
      <p:sp>
        <p:nvSpPr>
          <p:cNvPr id="144391" name="Text Box 7">
            <a:extLst>
              <a:ext uri="{FF2B5EF4-FFF2-40B4-BE49-F238E27FC236}">
                <a16:creationId xmlns:a16="http://schemas.microsoft.com/office/drawing/2014/main" id="{B9E1336F-BC33-C87F-5A81-1E2B55929F44}"/>
              </a:ext>
            </a:extLst>
          </p:cNvPr>
          <p:cNvSpPr txBox="1">
            <a:spLocks noChangeArrowheads="1"/>
          </p:cNvSpPr>
          <p:nvPr/>
        </p:nvSpPr>
        <p:spPr bwMode="auto">
          <a:xfrm>
            <a:off x="3200400" y="3962400"/>
            <a:ext cx="78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delta</a:t>
            </a:r>
          </a:p>
        </p:txBody>
      </p:sp>
      <p:sp>
        <p:nvSpPr>
          <p:cNvPr id="144392" name="Text Box 7">
            <a:extLst>
              <a:ext uri="{FF2B5EF4-FFF2-40B4-BE49-F238E27FC236}">
                <a16:creationId xmlns:a16="http://schemas.microsoft.com/office/drawing/2014/main" id="{1613D6A2-51AA-DDB4-3E33-DD3C8316D5D2}"/>
              </a:ext>
            </a:extLst>
          </p:cNvPr>
          <p:cNvSpPr txBox="1">
            <a:spLocks noChangeArrowheads="1"/>
          </p:cNvSpPr>
          <p:nvPr/>
        </p:nvSpPr>
        <p:spPr bwMode="auto">
          <a:xfrm>
            <a:off x="6705600" y="4038600"/>
            <a:ext cx="633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bay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74AC6B26-9B86-AEB4-F834-298FA5ED42AC}"/>
              </a:ext>
            </a:extLst>
          </p:cNvPr>
          <p:cNvSpPr>
            <a:spLocks noGrp="1" noChangeArrowheads="1"/>
          </p:cNvSpPr>
          <p:nvPr>
            <p:ph type="title"/>
          </p:nvPr>
        </p:nvSpPr>
        <p:spPr>
          <a:xfrm>
            <a:off x="0" y="0"/>
            <a:ext cx="9144000" cy="914400"/>
          </a:xfrm>
        </p:spPr>
        <p:txBody>
          <a:bodyPr/>
          <a:lstStyle/>
          <a:p>
            <a:pPr eaLnBrk="1" hangingPunct="1"/>
            <a:r>
              <a:rPr lang="en-US" altLang="en-US" b="1">
                <a:solidFill>
                  <a:srgbClr val="FFFFFF"/>
                </a:solidFill>
                <a:ea typeface="ＭＳ Ｐゴシック" panose="020B0600070205080204" pitchFamily="34" charset="-128"/>
              </a:rPr>
              <a:t>Rain-filled Lakes</a:t>
            </a:r>
            <a:endParaRPr lang="en-US" altLang="en-US" sz="2000">
              <a:solidFill>
                <a:srgbClr val="FFFFFF"/>
              </a:solidFill>
              <a:ea typeface="ＭＳ Ｐゴシック" panose="020B0600070205080204" pitchFamily="34" charset="-128"/>
            </a:endParaRPr>
          </a:p>
        </p:txBody>
      </p:sp>
      <p:pic>
        <p:nvPicPr>
          <p:cNvPr id="146435" name="Picture 8" descr="PIA11147.jpg">
            <a:extLst>
              <a:ext uri="{FF2B5EF4-FFF2-40B4-BE49-F238E27FC236}">
                <a16:creationId xmlns:a16="http://schemas.microsoft.com/office/drawing/2014/main" id="{018F9B43-F266-BC08-A9B7-7073B58EF2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881857"/>
            <a:ext cx="5715000" cy="567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 Box 7">
            <a:extLst>
              <a:ext uri="{FF2B5EF4-FFF2-40B4-BE49-F238E27FC236}">
                <a16:creationId xmlns:a16="http://schemas.microsoft.com/office/drawing/2014/main" id="{AE26763C-378E-0D4F-2399-622E45A77CA0}"/>
              </a:ext>
            </a:extLst>
          </p:cNvPr>
          <p:cNvSpPr txBox="1">
            <a:spLocks noChangeArrowheads="1"/>
          </p:cNvSpPr>
          <p:nvPr/>
        </p:nvSpPr>
        <p:spPr bwMode="auto">
          <a:xfrm>
            <a:off x="5114816" y="5745161"/>
            <a:ext cx="6463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yup</a:t>
            </a:r>
          </a:p>
        </p:txBody>
      </p:sp>
      <p:sp>
        <p:nvSpPr>
          <p:cNvPr id="2" name="Text Box 7">
            <a:extLst>
              <a:ext uri="{FF2B5EF4-FFF2-40B4-BE49-F238E27FC236}">
                <a16:creationId xmlns:a16="http://schemas.microsoft.com/office/drawing/2014/main" id="{6944EF9F-4687-0627-6C14-754CDE0F0D76}"/>
              </a:ext>
            </a:extLst>
          </p:cNvPr>
          <p:cNvSpPr txBox="1">
            <a:spLocks noChangeArrowheads="1"/>
          </p:cNvSpPr>
          <p:nvPr/>
        </p:nvSpPr>
        <p:spPr bwMode="auto">
          <a:xfrm>
            <a:off x="2133600" y="5715000"/>
            <a:ext cx="78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nope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594" name="Footer Placeholder 3">
            <a:extLst>
              <a:ext uri="{FF2B5EF4-FFF2-40B4-BE49-F238E27FC236}">
                <a16:creationId xmlns:a16="http://schemas.microsoft.com/office/drawing/2014/main" id="{D9E029F1-7F7C-7FC3-D822-103FF32FAF2A}"/>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a:solidFill>
                  <a:srgbClr val="000000"/>
                </a:solidFill>
              </a:rPr>
              <a:t>Planetary Sciences</a:t>
            </a:r>
          </a:p>
        </p:txBody>
      </p:sp>
      <p:sp>
        <p:nvSpPr>
          <p:cNvPr id="110595" name="Slide Number Placeholder 4">
            <a:extLst>
              <a:ext uri="{FF2B5EF4-FFF2-40B4-BE49-F238E27FC236}">
                <a16:creationId xmlns:a16="http://schemas.microsoft.com/office/drawing/2014/main" id="{50CF5AF2-1B85-DE61-88C6-F2DDBB41D5D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A5863227-06CC-C841-976A-D3B24079A8CB}" type="slidenum">
              <a:rPr lang="en-US" altLang="en-US" sz="1400" smtClean="0">
                <a:solidFill>
                  <a:srgbClr val="000000"/>
                </a:solidFill>
              </a:rPr>
              <a:pPr>
                <a:spcBef>
                  <a:spcPct val="0"/>
                </a:spcBef>
                <a:buFontTx/>
                <a:buNone/>
              </a:pPr>
              <a:t>5</a:t>
            </a:fld>
            <a:endParaRPr lang="en-US" altLang="en-US" sz="1400">
              <a:solidFill>
                <a:srgbClr val="000000"/>
              </a:solidFill>
            </a:endParaRPr>
          </a:p>
        </p:txBody>
      </p:sp>
      <p:sp>
        <p:nvSpPr>
          <p:cNvPr id="110596" name="Rectangle 2">
            <a:extLst>
              <a:ext uri="{FF2B5EF4-FFF2-40B4-BE49-F238E27FC236}">
                <a16:creationId xmlns:a16="http://schemas.microsoft.com/office/drawing/2014/main" id="{70ADA7D8-ECCF-270A-3B5C-1A7ED880C394}"/>
              </a:ext>
            </a:extLst>
          </p:cNvPr>
          <p:cNvSpPr>
            <a:spLocks noGrp="1" noChangeArrowheads="1"/>
          </p:cNvSpPr>
          <p:nvPr>
            <p:ph type="title"/>
          </p:nvPr>
        </p:nvSpPr>
        <p:spPr>
          <a:xfrm>
            <a:off x="685800" y="76200"/>
            <a:ext cx="7772400" cy="990600"/>
          </a:xfrm>
        </p:spPr>
        <p:txBody>
          <a:bodyPr/>
          <a:lstStyle/>
          <a:p>
            <a:pPr eaLnBrk="1" hangingPunct="1"/>
            <a:r>
              <a:rPr lang="en-US" altLang="en-US" b="1">
                <a:ea typeface="ＭＳ Ｐゴシック" panose="020B0600070205080204" pitchFamily="34" charset="-128"/>
              </a:rPr>
              <a:t>Welcome to Europa</a:t>
            </a:r>
          </a:p>
        </p:txBody>
      </p:sp>
      <p:pic>
        <p:nvPicPr>
          <p:cNvPr id="110597" name="Picture 4">
            <a:extLst>
              <a:ext uri="{FF2B5EF4-FFF2-40B4-BE49-F238E27FC236}">
                <a16:creationId xmlns:a16="http://schemas.microsoft.com/office/drawing/2014/main" id="{1D674ACD-C962-A6C9-40DA-43DA6CB16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Rectangle 5">
            <a:extLst>
              <a:ext uri="{FF2B5EF4-FFF2-40B4-BE49-F238E27FC236}">
                <a16:creationId xmlns:a16="http://schemas.microsoft.com/office/drawing/2014/main" id="{137F5E06-1A12-39A4-D065-F8C139D6C53B}"/>
              </a:ext>
            </a:extLst>
          </p:cNvPr>
          <p:cNvSpPr>
            <a:spLocks noChangeArrowheads="1"/>
          </p:cNvSpPr>
          <p:nvPr/>
        </p:nvSpPr>
        <p:spPr bwMode="auto">
          <a:xfrm>
            <a:off x="685800" y="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Welcome to Europa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CAD7AD08-8083-9467-0732-154F800E3E0A}"/>
              </a:ext>
            </a:extLst>
          </p:cNvPr>
          <p:cNvSpPr>
            <a:spLocks noGrp="1" noChangeArrowheads="1"/>
          </p:cNvSpPr>
          <p:nvPr>
            <p:ph type="title"/>
          </p:nvPr>
        </p:nvSpPr>
        <p:spPr>
          <a:xfrm>
            <a:off x="0" y="0"/>
            <a:ext cx="9144000" cy="914400"/>
          </a:xfrm>
        </p:spPr>
        <p:txBody>
          <a:bodyPr/>
          <a:lstStyle/>
          <a:p>
            <a:pPr eaLnBrk="1" hangingPunct="1"/>
            <a:r>
              <a:rPr lang="en-US" altLang="en-US" b="1">
                <a:solidFill>
                  <a:srgbClr val="FFFFFF"/>
                </a:solidFill>
                <a:ea typeface="ＭＳ Ｐゴシック" panose="020B0600070205080204" pitchFamily="34" charset="-128"/>
              </a:rPr>
              <a:t>Sunlight off Kraken Mare</a:t>
            </a:r>
            <a:endParaRPr lang="en-US" altLang="en-US" sz="2000">
              <a:solidFill>
                <a:srgbClr val="FFFFFF"/>
              </a:solidFill>
              <a:ea typeface="ＭＳ Ｐゴシック" panose="020B0600070205080204" pitchFamily="34" charset="-128"/>
            </a:endParaRPr>
          </a:p>
        </p:txBody>
      </p:sp>
      <p:pic>
        <p:nvPicPr>
          <p:cNvPr id="142339" name="Picture 4" descr="PIA12481.jpg">
            <a:extLst>
              <a:ext uri="{FF2B5EF4-FFF2-40B4-BE49-F238E27FC236}">
                <a16:creationId xmlns:a16="http://schemas.microsoft.com/office/drawing/2014/main" id="{D35F3DE8-5659-20D9-2B87-221B6C356C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17600"/>
            <a:ext cx="57404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IA14584.jpg">
            <a:extLst>
              <a:ext uri="{FF2B5EF4-FFF2-40B4-BE49-F238E27FC236}">
                <a16:creationId xmlns:a16="http://schemas.microsoft.com/office/drawing/2014/main" id="{539C3AAA-B83A-8911-B41A-3476F06D78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162304">
            <a:off x="2647950" y="2836863"/>
            <a:ext cx="3582988" cy="358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F06CF865-6C93-218E-0B41-AA7E109B93C1}"/>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bg1"/>
                </a:solidFill>
                <a:ea typeface="ＭＳ Ｐゴシック" panose="020B0600070205080204" pitchFamily="34" charset="-128"/>
              </a:rPr>
              <a:t>Titan Touchdown!</a:t>
            </a:r>
          </a:p>
        </p:txBody>
      </p:sp>
      <p:sp>
        <p:nvSpPr>
          <p:cNvPr id="148483" name="TextBox 1">
            <a:extLst>
              <a:ext uri="{FF2B5EF4-FFF2-40B4-BE49-F238E27FC236}">
                <a16:creationId xmlns:a16="http://schemas.microsoft.com/office/drawing/2014/main" id="{50A2C7DF-06F8-B327-1064-B5946D272E79}"/>
              </a:ext>
            </a:extLst>
          </p:cNvPr>
          <p:cNvSpPr txBox="1">
            <a:spLocks noChangeArrowheads="1"/>
          </p:cNvSpPr>
          <p:nvPr/>
        </p:nvSpPr>
        <p:spPr bwMode="auto">
          <a:xfrm>
            <a:off x="2360613" y="6367463"/>
            <a:ext cx="43449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https://www.youtube.com/watch?v=9L471ct7YDo</a:t>
            </a:r>
          </a:p>
        </p:txBody>
      </p:sp>
      <p:pic>
        <p:nvPicPr>
          <p:cNvPr id="148484" name="Picture 2" descr="A picture containing crater, nature, outdoor object&#10;&#10;Description automatically generated">
            <a:extLst>
              <a:ext uri="{FF2B5EF4-FFF2-40B4-BE49-F238E27FC236}">
                <a16:creationId xmlns:a16="http://schemas.microsoft.com/office/drawing/2014/main" id="{6AD80EAB-5539-D87E-E077-7E2DABD7C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87400"/>
            <a:ext cx="5954713"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742D0C8B-9E10-E4FC-4569-3DC18B6B22AB}"/>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bg1"/>
                </a:solidFill>
                <a:ea typeface="ＭＳ Ｐゴシック" panose="020B0600070205080204" pitchFamily="34" charset="-128"/>
              </a:rPr>
              <a:t>Titan Touchdown!</a:t>
            </a:r>
          </a:p>
        </p:txBody>
      </p:sp>
      <p:pic>
        <p:nvPicPr>
          <p:cNvPr id="150531" name="Picture 6" descr="titan">
            <a:extLst>
              <a:ext uri="{FF2B5EF4-FFF2-40B4-BE49-F238E27FC236}">
                <a16:creationId xmlns:a16="http://schemas.microsoft.com/office/drawing/2014/main" id="{5BCEE299-19C7-6210-CB8B-A39D088F62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14400"/>
            <a:ext cx="57150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4567" name="Picture 7" descr="titan">
            <a:extLst>
              <a:ext uri="{FF2B5EF4-FFF2-40B4-BE49-F238E27FC236}">
                <a16:creationId xmlns:a16="http://schemas.microsoft.com/office/drawing/2014/main" id="{705FD960-46A8-0220-422B-A504A93BC6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1905000"/>
            <a:ext cx="108870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4568" name="Picture 8" descr="titan">
            <a:extLst>
              <a:ext uri="{FF2B5EF4-FFF2-40B4-BE49-F238E27FC236}">
                <a16:creationId xmlns:a16="http://schemas.microsoft.com/office/drawing/2014/main" id="{EEDF45C3-7337-2924-821F-4DE2C585F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8050" y="762000"/>
            <a:ext cx="46799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TextBox 1">
            <a:extLst>
              <a:ext uri="{FF2B5EF4-FFF2-40B4-BE49-F238E27FC236}">
                <a16:creationId xmlns:a16="http://schemas.microsoft.com/office/drawing/2014/main" id="{9D17B742-D771-51EA-95E8-CDF154CC9B49}"/>
              </a:ext>
            </a:extLst>
          </p:cNvPr>
          <p:cNvSpPr txBox="1">
            <a:spLocks noChangeArrowheads="1"/>
          </p:cNvSpPr>
          <p:nvPr/>
        </p:nvSpPr>
        <p:spPr bwMode="auto">
          <a:xfrm>
            <a:off x="2360613" y="6367463"/>
            <a:ext cx="43449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https://www.youtube.com/watch?v=9L471ct7YDo</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345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345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5" name="Rectangle 2">
            <a:extLst>
              <a:ext uri="{FF2B5EF4-FFF2-40B4-BE49-F238E27FC236}">
                <a16:creationId xmlns:a16="http://schemas.microsoft.com/office/drawing/2014/main" id="{B8EE53BD-6F5F-470E-F79A-352FC0C43DCD}"/>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ea typeface="ＭＳ Ｐゴシック" panose="020B0600070205080204" pitchFamily="34" charset="-128"/>
              </a:rPr>
              <a:t>Titan Rain</a:t>
            </a:r>
          </a:p>
        </p:txBody>
      </p:sp>
      <p:pic>
        <p:nvPicPr>
          <p:cNvPr id="154626" name="Picture 14" descr="titan">
            <a:extLst>
              <a:ext uri="{FF2B5EF4-FFF2-40B4-BE49-F238E27FC236}">
                <a16:creationId xmlns:a16="http://schemas.microsoft.com/office/drawing/2014/main" id="{8D7EA763-A61A-9408-9523-A4A0440CC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5888"/>
            <a:ext cx="9829800" cy="69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CA14F-BE7A-ED6F-FD92-1D8214EFE70C}"/>
            </a:ext>
          </a:extLst>
        </p:cNvPr>
        <p:cNvGrpSpPr/>
        <p:nvPr/>
      </p:nvGrpSpPr>
      <p:grpSpPr>
        <a:xfrm>
          <a:off x="0" y="0"/>
          <a:ext cx="0" cy="0"/>
          <a:chOff x="0" y="0"/>
          <a:chExt cx="0" cy="0"/>
        </a:xfrm>
      </p:grpSpPr>
      <p:sp>
        <p:nvSpPr>
          <p:cNvPr id="72705" name="Rectangle 2">
            <a:extLst>
              <a:ext uri="{FF2B5EF4-FFF2-40B4-BE49-F238E27FC236}">
                <a16:creationId xmlns:a16="http://schemas.microsoft.com/office/drawing/2014/main" id="{B18BDE04-869B-846C-44F0-B2C01974C184}"/>
              </a:ext>
            </a:extLst>
          </p:cNvPr>
          <p:cNvSpPr>
            <a:spLocks noGrp="1" noChangeArrowheads="1"/>
          </p:cNvSpPr>
          <p:nvPr>
            <p:ph type="title"/>
          </p:nvPr>
        </p:nvSpPr>
        <p:spPr>
          <a:xfrm>
            <a:off x="0" y="0"/>
            <a:ext cx="9144000" cy="990600"/>
          </a:xfrm>
        </p:spPr>
        <p:txBody>
          <a:bodyPr/>
          <a:lstStyle/>
          <a:p>
            <a:pPr eaLnBrk="1" hangingPunct="1"/>
            <a:r>
              <a:rPr lang="en-US" b="1" dirty="0">
                <a:latin typeface="Times New Roman" charset="0"/>
                <a:ea typeface="ＭＳ Ｐゴシック" charset="0"/>
                <a:cs typeface="ＭＳ Ｐゴシック" charset="0"/>
              </a:rPr>
              <a:t>Solar System Explorers: 14 NOV</a:t>
            </a:r>
          </a:p>
        </p:txBody>
      </p:sp>
      <p:sp>
        <p:nvSpPr>
          <p:cNvPr id="72706" name="Text Box 3">
            <a:extLst>
              <a:ext uri="{FF2B5EF4-FFF2-40B4-BE49-F238E27FC236}">
                <a16:creationId xmlns:a16="http://schemas.microsoft.com/office/drawing/2014/main" id="{4F573847-5661-A020-1964-B3E586341ED6}"/>
              </a:ext>
            </a:extLst>
          </p:cNvPr>
          <p:cNvSpPr txBox="1">
            <a:spLocks noChangeArrowheads="1"/>
          </p:cNvSpPr>
          <p:nvPr/>
        </p:nvSpPr>
        <p:spPr bwMode="auto">
          <a:xfrm>
            <a:off x="152400" y="914400"/>
            <a:ext cx="8839200" cy="563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rPr>
              <a:t>Name any attribute (other than location or related to life) of a TEEEM member --Titan, Earth, Europa, Enceladus, Mars -- that sets it apart from all the others.</a:t>
            </a:r>
            <a:endParaRPr kumimoji="0" lang="en-US" altLang="ja-JP" sz="16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 Earth has a H2O cycle with rain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 Enceladus makes the E 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3. Earth is tectonically active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4. Mars has recurring slope </a:t>
            </a:r>
            <a:r>
              <a:rPr kumimoji="0" lang="en-US" sz="1600" b="0" i="0" u="none" strike="noStrike" kern="1200" cap="none" spc="0" normalizeH="0" baseline="0" noProof="0" dirty="0" err="1">
                <a:ln>
                  <a:noFill/>
                </a:ln>
                <a:solidFill>
                  <a:srgbClr val="000000"/>
                </a:solidFill>
                <a:effectLst/>
                <a:uLnTx/>
                <a:uFillTx/>
                <a:latin typeface="Times New Roman" charset="0"/>
                <a:ea typeface="ＭＳ Ｐゴシック" charset="0"/>
              </a:rPr>
              <a:t>linaea</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 that are seasonal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5. Europa has chaotic terrain made out of H2O ice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6. Enceladus has by far the lowest gravity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7. Europa is getting a </a:t>
            </a:r>
            <a:r>
              <a:rPr kumimoji="0" lang="en-US" sz="1600" b="0" i="0" u="none" strike="noStrike" kern="1200" cap="none" spc="0" normalizeH="0" baseline="0" noProof="0" dirty="0" err="1">
                <a:ln>
                  <a:noFill/>
                </a:ln>
                <a:solidFill>
                  <a:srgbClr val="000000"/>
                </a:solidFill>
                <a:effectLst/>
                <a:uLnTx/>
                <a:uFillTx/>
                <a:latin typeface="Times New Roman" charset="0"/>
                <a:ea typeface="ＭＳ Ｐゴシック" charset="0"/>
              </a:rPr>
              <a:t>buttcial</a:t>
            </a:r>
            <a:endPar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8. Mars has araneiform terrain from sublimating CO2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9. Mars has chaotic obliquity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10. </a:t>
            </a:r>
            <a:r>
              <a:rPr lang="en-US" sz="1600" baseline="0" dirty="0">
                <a:solidFill>
                  <a:srgbClr val="000000"/>
                </a:solidFill>
              </a:rPr>
              <a:t>Earth has highest temp</a:t>
            </a:r>
            <a:endPar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11. Mars has aurorae at all latitudes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12. Mars is the only atmospheric big loser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20. …</a:t>
            </a:r>
          </a:p>
        </p:txBody>
      </p:sp>
    </p:spTree>
    <p:extLst>
      <p:ext uri="{BB962C8B-B14F-4D97-AF65-F5344CB8AC3E}">
        <p14:creationId xmlns:p14="http://schemas.microsoft.com/office/powerpoint/2010/main" val="2443247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9A769-86D6-EEB0-E91F-14B93AF5EB63}"/>
            </a:ext>
          </a:extLst>
        </p:cNvPr>
        <p:cNvGrpSpPr/>
        <p:nvPr/>
      </p:nvGrpSpPr>
      <p:grpSpPr>
        <a:xfrm>
          <a:off x="0" y="0"/>
          <a:ext cx="0" cy="0"/>
          <a:chOff x="0" y="0"/>
          <a:chExt cx="0" cy="0"/>
        </a:xfrm>
      </p:grpSpPr>
      <p:sp>
        <p:nvSpPr>
          <p:cNvPr id="72705" name="Rectangle 2">
            <a:extLst>
              <a:ext uri="{FF2B5EF4-FFF2-40B4-BE49-F238E27FC236}">
                <a16:creationId xmlns:a16="http://schemas.microsoft.com/office/drawing/2014/main" id="{33861647-7909-D308-01AA-F22A8E48C97D}"/>
              </a:ext>
            </a:extLst>
          </p:cNvPr>
          <p:cNvSpPr>
            <a:spLocks noGrp="1" noChangeArrowheads="1"/>
          </p:cNvSpPr>
          <p:nvPr>
            <p:ph type="title"/>
          </p:nvPr>
        </p:nvSpPr>
        <p:spPr>
          <a:xfrm>
            <a:off x="0" y="0"/>
            <a:ext cx="9144000" cy="990600"/>
          </a:xfrm>
        </p:spPr>
        <p:txBody>
          <a:bodyPr/>
          <a:lstStyle/>
          <a:p>
            <a:pPr eaLnBrk="1" hangingPunct="1"/>
            <a:r>
              <a:rPr lang="en-US" b="1" dirty="0">
                <a:latin typeface="Times New Roman" charset="0"/>
                <a:ea typeface="ＭＳ Ｐゴシック" charset="0"/>
                <a:cs typeface="ＭＳ Ｐゴシック" charset="0"/>
              </a:rPr>
              <a:t>Solar System Explorers: 21 NOV</a:t>
            </a:r>
          </a:p>
        </p:txBody>
      </p:sp>
      <p:sp>
        <p:nvSpPr>
          <p:cNvPr id="72706" name="Text Box 3">
            <a:extLst>
              <a:ext uri="{FF2B5EF4-FFF2-40B4-BE49-F238E27FC236}">
                <a16:creationId xmlns:a16="http://schemas.microsoft.com/office/drawing/2014/main" id="{F4C22CFE-CA93-F336-A07A-BFA34B22E580}"/>
              </a:ext>
            </a:extLst>
          </p:cNvPr>
          <p:cNvSpPr txBox="1">
            <a:spLocks noChangeArrowheads="1"/>
          </p:cNvSpPr>
          <p:nvPr/>
        </p:nvSpPr>
        <p:spPr bwMode="auto">
          <a:xfrm>
            <a:off x="152400" y="914400"/>
            <a:ext cx="8839200" cy="5570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baseline="-25000">
                <a:solidFill>
                  <a:schemeClr val="tx1"/>
                </a:solidFill>
                <a:latin typeface="Times New Roman" charset="0"/>
                <a:ea typeface="ＭＳ Ｐゴシック" charset="0"/>
                <a:cs typeface="ＭＳ Ｐゴシック" charset="0"/>
              </a:defRPr>
            </a:lvl1pPr>
            <a:lvl2pPr marL="742950" indent="-285750" eaLnBrk="0" hangingPunct="0">
              <a:defRPr sz="2000" baseline="-25000">
                <a:solidFill>
                  <a:schemeClr val="tx1"/>
                </a:solidFill>
                <a:latin typeface="Times New Roman" charset="0"/>
                <a:ea typeface="ＭＳ Ｐゴシック" charset="0"/>
              </a:defRPr>
            </a:lvl2pPr>
            <a:lvl3pPr marL="1143000" indent="-228600" eaLnBrk="0" hangingPunct="0">
              <a:defRPr sz="2000" baseline="-25000">
                <a:solidFill>
                  <a:schemeClr val="tx1"/>
                </a:solidFill>
                <a:latin typeface="Times New Roman" charset="0"/>
                <a:ea typeface="ＭＳ Ｐゴシック" charset="0"/>
              </a:defRPr>
            </a:lvl3pPr>
            <a:lvl4pPr marL="1600200" indent="-228600" eaLnBrk="0" hangingPunct="0">
              <a:defRPr sz="2000" baseline="-25000">
                <a:solidFill>
                  <a:schemeClr val="tx1"/>
                </a:solidFill>
                <a:latin typeface="Times New Roman" charset="0"/>
                <a:ea typeface="ＭＳ Ｐゴシック" charset="0"/>
              </a:defRPr>
            </a:lvl4pPr>
            <a:lvl5pPr marL="2057400" indent="-228600" eaLnBrk="0" hangingPunct="0">
              <a:defRPr sz="2000" baseline="-25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aseline="-25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aseline="-25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aseline="-25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aseline="-250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rPr>
              <a:t>Describe any crazy extremophile found on Earth.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19.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20. …</a:t>
            </a:r>
          </a:p>
        </p:txBody>
      </p:sp>
    </p:spTree>
    <p:extLst>
      <p:ext uri="{BB962C8B-B14F-4D97-AF65-F5344CB8AC3E}">
        <p14:creationId xmlns:p14="http://schemas.microsoft.com/office/powerpoint/2010/main" val="37134614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extBox 1">
            <a:extLst>
              <a:ext uri="{FF2B5EF4-FFF2-40B4-BE49-F238E27FC236}">
                <a16:creationId xmlns:a16="http://schemas.microsoft.com/office/drawing/2014/main" id="{66618653-DAE8-34A7-3822-5B189184DA6B}"/>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a:solidFill>
                  <a:srgbClr val="000000"/>
                </a:solidFill>
              </a:rPr>
              <a:t>…………………………</a:t>
            </a:r>
          </a:p>
          <a:p>
            <a:pPr algn="ctr" eaLnBrk="1" hangingPunct="1">
              <a:spcBef>
                <a:spcPct val="0"/>
              </a:spcBef>
              <a:buFontTx/>
              <a:buNone/>
            </a:pPr>
            <a:endParaRPr lang="en-US" altLang="en-US" sz="4000" b="1" i="1">
              <a:solidFill>
                <a:srgbClr val="FF0000"/>
              </a:solidFill>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a:extLst>
              <a:ext uri="{FF2B5EF4-FFF2-40B4-BE49-F238E27FC236}">
                <a16:creationId xmlns:a16="http://schemas.microsoft.com/office/drawing/2014/main" id="{EF0A8DBA-612B-4ACC-C952-4D2D57245D0E}"/>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Europa</a:t>
            </a:r>
          </a:p>
        </p:txBody>
      </p:sp>
      <p:sp>
        <p:nvSpPr>
          <p:cNvPr id="87043" name="Text Box 3">
            <a:extLst>
              <a:ext uri="{FF2B5EF4-FFF2-40B4-BE49-F238E27FC236}">
                <a16:creationId xmlns:a16="http://schemas.microsoft.com/office/drawing/2014/main" id="{00E9104F-7E10-65EC-56FF-2FEF1FB82986}"/>
              </a:ext>
            </a:extLst>
          </p:cNvPr>
          <p:cNvSpPr txBox="1">
            <a:spLocks noChangeArrowheads="1"/>
          </p:cNvSpPr>
          <p:nvPr/>
        </p:nvSpPr>
        <p:spPr bwMode="auto">
          <a:xfrm>
            <a:off x="0" y="855663"/>
            <a:ext cx="9144000"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i="1" dirty="0">
                <a:solidFill>
                  <a:srgbClr val="000000"/>
                </a:solidFill>
              </a:rPr>
              <a:t>Basics		</a:t>
            </a:r>
            <a:r>
              <a:rPr lang="en-US" altLang="en-US" sz="2400" dirty="0">
                <a:solidFill>
                  <a:srgbClr val="000000"/>
                </a:solidFill>
              </a:rPr>
              <a:t>5.20 AU, </a:t>
            </a:r>
            <a:r>
              <a:rPr lang="en-US" altLang="en-US" sz="2400" dirty="0">
                <a:solidFill>
                  <a:srgbClr val="FF0000"/>
                </a:solidFill>
              </a:rPr>
              <a:t>3.6 day orbit, e = 0.009, 9.4 </a:t>
            </a:r>
            <a:r>
              <a:rPr lang="en-US" altLang="en-US" sz="2400" dirty="0" err="1">
                <a:solidFill>
                  <a:srgbClr val="FF0000"/>
                </a:solidFill>
              </a:rPr>
              <a:t>Jup</a:t>
            </a:r>
            <a:r>
              <a:rPr lang="en-US" altLang="en-US" sz="2400" dirty="0">
                <a:solidFill>
                  <a:srgbClr val="FF0000"/>
                </a:solidFill>
              </a:rPr>
              <a:t> radii</a:t>
            </a:r>
          </a:p>
          <a:p>
            <a:pPr eaLnBrk="1" hangingPunct="1">
              <a:spcBef>
                <a:spcPct val="0"/>
              </a:spcBef>
              <a:buFontTx/>
              <a:buNone/>
            </a:pPr>
            <a:r>
              <a:rPr lang="en-US" altLang="en-US" sz="2400" i="1" dirty="0">
                <a:solidFill>
                  <a:srgbClr val="000000"/>
                </a:solidFill>
              </a:rPr>
              <a:t>		</a:t>
            </a:r>
            <a:r>
              <a:rPr lang="en-US" altLang="en-US" sz="2400" dirty="0">
                <a:solidFill>
                  <a:srgbClr val="000000"/>
                </a:solidFill>
              </a:rPr>
              <a:t>d = 3122 km (0.25 Earth), density 3.02 g/cm</a:t>
            </a:r>
            <a:r>
              <a:rPr lang="en-US" altLang="en-US" sz="2400" baseline="30000" dirty="0">
                <a:solidFill>
                  <a:srgbClr val="000000"/>
                </a:solidFill>
              </a:rPr>
              <a:t>3</a:t>
            </a: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i="1" dirty="0">
                <a:solidFill>
                  <a:srgbClr val="000000"/>
                </a:solidFill>
              </a:rPr>
              <a:t>Environment	</a:t>
            </a:r>
            <a:r>
              <a:rPr lang="en-US" altLang="en-US" sz="2400" dirty="0">
                <a:solidFill>
                  <a:srgbClr val="000000"/>
                </a:solidFill>
              </a:rPr>
              <a:t>5.2 AU, extreme radiation from Jupiter magnetosphere</a:t>
            </a:r>
            <a:endParaRPr lang="en-US" altLang="en-US" sz="2400" i="1" dirty="0">
              <a:solidFill>
                <a:srgbClr val="000000"/>
              </a:solidFill>
            </a:endParaRPr>
          </a:p>
          <a:p>
            <a:pPr eaLnBrk="1" hangingPunct="1">
              <a:spcBef>
                <a:spcPct val="0"/>
              </a:spcBef>
              <a:buFontTx/>
              <a:buNone/>
            </a:pPr>
            <a:endParaRPr lang="en-US" altLang="en-US" sz="2400" i="1" dirty="0">
              <a:solidFill>
                <a:srgbClr val="000000"/>
              </a:solidFill>
            </a:endParaRPr>
          </a:p>
          <a:p>
            <a:pPr eaLnBrk="1" hangingPunct="1">
              <a:spcBef>
                <a:spcPct val="0"/>
              </a:spcBef>
              <a:buFontTx/>
              <a:buNone/>
            </a:pPr>
            <a:r>
              <a:rPr lang="en-US" altLang="en-US" sz="2400" i="1" dirty="0">
                <a:solidFill>
                  <a:srgbClr val="000000"/>
                </a:solidFill>
              </a:rPr>
              <a:t>Atmosphere	</a:t>
            </a:r>
            <a:r>
              <a:rPr lang="en-US" altLang="en-US" sz="2400" dirty="0">
                <a:solidFill>
                  <a:srgbClr val="000000"/>
                </a:solidFill>
              </a:rPr>
              <a:t>tenuous</a:t>
            </a:r>
            <a:r>
              <a:rPr lang="en-US" altLang="en-US" sz="2400" i="1" dirty="0">
                <a:solidFill>
                  <a:srgbClr val="000000"/>
                </a:solidFill>
              </a:rPr>
              <a:t> </a:t>
            </a:r>
            <a:r>
              <a:rPr lang="en-US" altLang="en-US" sz="2400" dirty="0">
                <a:solidFill>
                  <a:srgbClr val="000000"/>
                </a:solidFill>
              </a:rPr>
              <a:t>O</a:t>
            </a:r>
            <a:r>
              <a:rPr lang="en-US" altLang="en-US" sz="2400" baseline="-25000" dirty="0">
                <a:solidFill>
                  <a:srgbClr val="000000"/>
                </a:solidFill>
              </a:rPr>
              <a:t>2</a:t>
            </a:r>
            <a:r>
              <a:rPr lang="en-US" altLang="en-US" sz="2400" dirty="0">
                <a:solidFill>
                  <a:srgbClr val="000000"/>
                </a:solidFill>
              </a:rPr>
              <a:t> + O</a:t>
            </a:r>
            <a:r>
              <a:rPr lang="en-US" altLang="en-US" sz="2400" baseline="-25000" dirty="0">
                <a:solidFill>
                  <a:srgbClr val="000000"/>
                </a:solidFill>
              </a:rPr>
              <a:t>3</a:t>
            </a:r>
            <a:r>
              <a:rPr lang="en-US" altLang="en-US" sz="2400" dirty="0">
                <a:solidFill>
                  <a:srgbClr val="000000"/>
                </a:solidFill>
              </a:rPr>
              <a:t> + extended Na</a:t>
            </a:r>
            <a:endParaRPr lang="en-US" altLang="en-US" sz="2400" i="1" dirty="0">
              <a:solidFill>
                <a:srgbClr val="000000"/>
              </a:solidFill>
            </a:endParaRPr>
          </a:p>
          <a:p>
            <a:pPr eaLnBrk="1" hangingPunct="1">
              <a:spcBef>
                <a:spcPct val="0"/>
              </a:spcBef>
              <a:buFontTx/>
              <a:buNone/>
            </a:pPr>
            <a:r>
              <a:rPr lang="en-US" altLang="en-US" sz="2400" i="1" dirty="0">
                <a:solidFill>
                  <a:srgbClr val="000000"/>
                </a:solidFill>
              </a:rPr>
              <a:t>		</a:t>
            </a:r>
            <a:r>
              <a:rPr lang="en-US" altLang="en-US" sz="2400" dirty="0">
                <a:solidFill>
                  <a:srgbClr val="000000"/>
                </a:solidFill>
              </a:rPr>
              <a:t>H</a:t>
            </a:r>
            <a:r>
              <a:rPr lang="en-US" altLang="en-US" sz="2400" baseline="-25000" dirty="0">
                <a:solidFill>
                  <a:srgbClr val="000000"/>
                </a:solidFill>
              </a:rPr>
              <a:t>2</a:t>
            </a:r>
            <a:r>
              <a:rPr lang="en-US" altLang="en-US" sz="2400" dirty="0">
                <a:solidFill>
                  <a:srgbClr val="000000"/>
                </a:solidFill>
              </a:rPr>
              <a:t>O bombarded by energetic ions          </a:t>
            </a:r>
          </a:p>
          <a:p>
            <a:pPr eaLnBrk="1" hangingPunct="1">
              <a:spcBef>
                <a:spcPct val="0"/>
              </a:spcBef>
              <a:buFontTx/>
              <a:buNone/>
            </a:pPr>
            <a:r>
              <a:rPr lang="en-US" altLang="en-US" sz="2400" dirty="0">
                <a:solidFill>
                  <a:srgbClr val="000000"/>
                </a:solidFill>
              </a:rPr>
              <a:t>		H</a:t>
            </a:r>
            <a:r>
              <a:rPr lang="en-US" altLang="en-US" sz="2400" baseline="-25000" dirty="0">
                <a:solidFill>
                  <a:srgbClr val="000000"/>
                </a:solidFill>
              </a:rPr>
              <a:t>2</a:t>
            </a:r>
            <a:r>
              <a:rPr lang="en-US" altLang="en-US" sz="2400" dirty="0">
                <a:solidFill>
                  <a:srgbClr val="000000"/>
                </a:solidFill>
              </a:rPr>
              <a:t>+ O</a:t>
            </a:r>
            <a:r>
              <a:rPr lang="en-US" altLang="en-US" sz="2400" baseline="-25000" dirty="0">
                <a:solidFill>
                  <a:srgbClr val="000000"/>
                </a:solidFill>
              </a:rPr>
              <a:t>2</a:t>
            </a:r>
            <a:r>
              <a:rPr lang="en-US" altLang="en-US" sz="2400" dirty="0">
                <a:solidFill>
                  <a:srgbClr val="000000"/>
                </a:solidFill>
              </a:rPr>
              <a:t>…H</a:t>
            </a:r>
            <a:r>
              <a:rPr lang="en-US" altLang="en-US" sz="2400" baseline="-25000" dirty="0">
                <a:solidFill>
                  <a:srgbClr val="000000"/>
                </a:solidFill>
              </a:rPr>
              <a:t>2</a:t>
            </a:r>
            <a:r>
              <a:rPr lang="en-US" altLang="en-US" sz="2400" dirty="0">
                <a:solidFill>
                  <a:srgbClr val="000000"/>
                </a:solidFill>
              </a:rPr>
              <a:t> escapes</a:t>
            </a:r>
          </a:p>
          <a:p>
            <a:pPr eaLnBrk="1" hangingPunct="1">
              <a:spcBef>
                <a:spcPct val="0"/>
              </a:spcBef>
              <a:buFontTx/>
              <a:buNone/>
            </a:pPr>
            <a:r>
              <a:rPr lang="en-US" altLang="en-US" sz="2400" dirty="0">
                <a:solidFill>
                  <a:srgbClr val="000000"/>
                </a:solidFill>
              </a:rPr>
              <a:t>		O</a:t>
            </a:r>
            <a:r>
              <a:rPr lang="en-US" altLang="en-US" sz="2400" baseline="-25000" dirty="0">
                <a:solidFill>
                  <a:srgbClr val="000000"/>
                </a:solidFill>
              </a:rPr>
              <a:t>2</a:t>
            </a:r>
            <a:r>
              <a:rPr lang="en-US" altLang="en-US" sz="2400" dirty="0">
                <a:solidFill>
                  <a:srgbClr val="000000"/>
                </a:solidFill>
              </a:rPr>
              <a:t> builds up…permeates regolith…trapped in voids</a:t>
            </a:r>
          </a:p>
          <a:p>
            <a:pPr eaLnBrk="1" hangingPunct="1">
              <a:spcBef>
                <a:spcPct val="0"/>
              </a:spcBef>
              <a:buFontTx/>
              <a:buNone/>
            </a:pPr>
            <a:r>
              <a:rPr lang="en-US" altLang="en-US" sz="2400" dirty="0">
                <a:solidFill>
                  <a:srgbClr val="000000"/>
                </a:solidFill>
              </a:rPr>
              <a:t>			bubbles containing “</a:t>
            </a:r>
            <a:r>
              <a:rPr lang="en-US" altLang="ja-JP" sz="2400" dirty="0" err="1">
                <a:solidFill>
                  <a:srgbClr val="000000"/>
                </a:solidFill>
              </a:rPr>
              <a:t>microatmospheres</a:t>
            </a:r>
            <a:r>
              <a:rPr lang="en-US" altLang="ja-JP" sz="2400" dirty="0">
                <a:solidFill>
                  <a:srgbClr val="000000"/>
                </a:solidFill>
              </a:rPr>
              <a:t>”</a:t>
            </a:r>
          </a:p>
          <a:p>
            <a:pPr eaLnBrk="1" hangingPunct="1">
              <a:spcBef>
                <a:spcPct val="0"/>
              </a:spcBef>
              <a:buFontTx/>
              <a:buNone/>
            </a:pPr>
            <a:r>
              <a:rPr lang="en-US" altLang="en-US" sz="2400" dirty="0">
                <a:solidFill>
                  <a:srgbClr val="000000"/>
                </a:solidFill>
              </a:rPr>
              <a:t>			UV photons produce O</a:t>
            </a:r>
            <a:r>
              <a:rPr lang="en-US" altLang="en-US" sz="2400" baseline="-25000" dirty="0">
                <a:solidFill>
                  <a:srgbClr val="000000"/>
                </a:solidFill>
              </a:rPr>
              <a:t>3</a:t>
            </a:r>
            <a:r>
              <a:rPr lang="en-US" altLang="en-US" sz="2400" dirty="0">
                <a:solidFill>
                  <a:srgbClr val="000000"/>
                </a:solidFill>
              </a:rPr>
              <a:t> in the bubbles</a:t>
            </a:r>
            <a:endParaRPr lang="en-US" altLang="en-US" sz="2400" i="1" dirty="0">
              <a:solidFill>
                <a:srgbClr val="000000"/>
              </a:solidFill>
            </a:endParaRPr>
          </a:p>
          <a:p>
            <a:pPr eaLnBrk="1" hangingPunct="1">
              <a:spcBef>
                <a:spcPct val="0"/>
              </a:spcBef>
              <a:buFontTx/>
              <a:buNone/>
            </a:pPr>
            <a:endParaRPr lang="en-US" altLang="en-US" sz="2400" i="1" dirty="0">
              <a:solidFill>
                <a:srgbClr val="000000"/>
              </a:solidFill>
            </a:endParaRPr>
          </a:p>
          <a:p>
            <a:pPr eaLnBrk="1" hangingPunct="1">
              <a:spcBef>
                <a:spcPct val="0"/>
              </a:spcBef>
              <a:buFontTx/>
              <a:buNone/>
            </a:pPr>
            <a:r>
              <a:rPr lang="en-US" altLang="en-US" sz="2400" i="1" dirty="0">
                <a:solidFill>
                  <a:srgbClr val="000000"/>
                </a:solidFill>
              </a:rPr>
              <a:t>Surface 	</a:t>
            </a:r>
            <a:r>
              <a:rPr lang="en-US" altLang="en-US" sz="2400" dirty="0">
                <a:solidFill>
                  <a:srgbClr val="000000"/>
                </a:solidFill>
              </a:rPr>
              <a:t>few craters, prevalent cracking, ice floes, 60-130K</a:t>
            </a:r>
          </a:p>
          <a:p>
            <a:pPr eaLnBrk="1" hangingPunct="1">
              <a:spcBef>
                <a:spcPct val="0"/>
              </a:spcBef>
              <a:buFontTx/>
              <a:buNone/>
            </a:pPr>
            <a:endParaRPr lang="en-US" altLang="en-US" sz="2400" i="1" dirty="0">
              <a:solidFill>
                <a:srgbClr val="000000"/>
              </a:solidFill>
            </a:endParaRPr>
          </a:p>
          <a:p>
            <a:pPr eaLnBrk="1" hangingPunct="1">
              <a:spcBef>
                <a:spcPct val="0"/>
              </a:spcBef>
              <a:buFontTx/>
              <a:buNone/>
            </a:pPr>
            <a:r>
              <a:rPr lang="en-US" altLang="en-US" sz="2400" i="1" dirty="0">
                <a:solidFill>
                  <a:srgbClr val="000000"/>
                </a:solidFill>
              </a:rPr>
              <a:t>Anomalies	</a:t>
            </a:r>
            <a:r>
              <a:rPr lang="en-US" altLang="en-US" sz="2400" dirty="0">
                <a:solidFill>
                  <a:srgbClr val="FF0000"/>
                </a:solidFill>
              </a:rPr>
              <a:t>tidal heating, resurfacing, Jupiter radiation environment</a:t>
            </a:r>
          </a:p>
          <a:p>
            <a:pPr eaLnBrk="1" hangingPunct="1">
              <a:spcBef>
                <a:spcPct val="0"/>
              </a:spcBef>
              <a:buFontTx/>
              <a:buNone/>
            </a:pPr>
            <a:r>
              <a:rPr lang="en-US" altLang="en-US" sz="2400" dirty="0">
                <a:solidFill>
                  <a:srgbClr val="FF0000"/>
                </a:solidFill>
              </a:rPr>
              <a:t>		subsurface ocean likely more H</a:t>
            </a:r>
            <a:r>
              <a:rPr lang="en-US" altLang="en-US" sz="2400" baseline="-25000" dirty="0">
                <a:solidFill>
                  <a:srgbClr val="FF0000"/>
                </a:solidFill>
              </a:rPr>
              <a:t>2</a:t>
            </a:r>
            <a:r>
              <a:rPr lang="en-US" altLang="en-US" sz="2400" dirty="0">
                <a:solidFill>
                  <a:srgbClr val="FF0000"/>
                </a:solidFill>
              </a:rPr>
              <a:t>O than Earth!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Effect transition="in" filter="fade">
                                      <p:cBhvr>
                                        <p:cTn id="7" dur="2000"/>
                                        <p:tgtEl>
                                          <p:spTgt spid="8704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7043">
                                            <p:txEl>
                                              <p:pRg st="1" end="1"/>
                                            </p:txEl>
                                          </p:spTgt>
                                        </p:tgtEl>
                                        <p:attrNameLst>
                                          <p:attrName>style.visibility</p:attrName>
                                        </p:attrNameLst>
                                      </p:cBhvr>
                                      <p:to>
                                        <p:strVal val="visible"/>
                                      </p:to>
                                    </p:set>
                                    <p:animEffect transition="in" filter="fade">
                                      <p:cBhvr>
                                        <p:cTn id="10" dur="2000"/>
                                        <p:tgtEl>
                                          <p:spTgt spid="8704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87043">
                                            <p:txEl>
                                              <p:pRg st="3" end="3"/>
                                            </p:txEl>
                                          </p:spTgt>
                                        </p:tgtEl>
                                        <p:attrNameLst>
                                          <p:attrName>style.visibility</p:attrName>
                                        </p:attrNameLst>
                                      </p:cBhvr>
                                      <p:to>
                                        <p:strVal val="visible"/>
                                      </p:to>
                                    </p:set>
                                    <p:animEffect transition="in" filter="fade">
                                      <p:cBhvr>
                                        <p:cTn id="15" dur="2000"/>
                                        <p:tgtEl>
                                          <p:spTgt spid="87043">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87043">
                                            <p:txEl>
                                              <p:pRg st="5" end="5"/>
                                            </p:txEl>
                                          </p:spTgt>
                                        </p:tgtEl>
                                        <p:attrNameLst>
                                          <p:attrName>style.visibility</p:attrName>
                                        </p:attrNameLst>
                                      </p:cBhvr>
                                      <p:to>
                                        <p:strVal val="visible"/>
                                      </p:to>
                                    </p:set>
                                    <p:animEffect transition="in" filter="fade">
                                      <p:cBhvr>
                                        <p:cTn id="20" dur="2000"/>
                                        <p:tgtEl>
                                          <p:spTgt spid="87043">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87043">
                                            <p:txEl>
                                              <p:pRg st="6" end="6"/>
                                            </p:txEl>
                                          </p:spTgt>
                                        </p:tgtEl>
                                        <p:attrNameLst>
                                          <p:attrName>style.visibility</p:attrName>
                                        </p:attrNameLst>
                                      </p:cBhvr>
                                      <p:to>
                                        <p:strVal val="visible"/>
                                      </p:to>
                                    </p:set>
                                    <p:animEffect transition="in" filter="fade">
                                      <p:cBhvr>
                                        <p:cTn id="25" dur="2000"/>
                                        <p:tgtEl>
                                          <p:spTgt spid="87043">
                                            <p:txEl>
                                              <p:pRg st="6" end="6"/>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87043">
                                            <p:txEl>
                                              <p:pRg st="7" end="7"/>
                                            </p:txEl>
                                          </p:spTgt>
                                        </p:tgtEl>
                                        <p:attrNameLst>
                                          <p:attrName>style.visibility</p:attrName>
                                        </p:attrNameLst>
                                      </p:cBhvr>
                                      <p:to>
                                        <p:strVal val="visible"/>
                                      </p:to>
                                    </p:set>
                                    <p:animEffect transition="in" filter="fade">
                                      <p:cBhvr>
                                        <p:cTn id="30" dur="2000"/>
                                        <p:tgtEl>
                                          <p:spTgt spid="87043">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87043">
                                            <p:txEl>
                                              <p:pRg st="8" end="8"/>
                                            </p:txEl>
                                          </p:spTgt>
                                        </p:tgtEl>
                                        <p:attrNameLst>
                                          <p:attrName>style.visibility</p:attrName>
                                        </p:attrNameLst>
                                      </p:cBhvr>
                                      <p:to>
                                        <p:strVal val="visible"/>
                                      </p:to>
                                    </p:set>
                                    <p:animEffect transition="in" filter="fade">
                                      <p:cBhvr>
                                        <p:cTn id="35" dur="2000"/>
                                        <p:tgtEl>
                                          <p:spTgt spid="8704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7043">
                                            <p:txEl>
                                              <p:pRg st="9" end="9"/>
                                            </p:txEl>
                                          </p:spTgt>
                                        </p:tgtEl>
                                        <p:attrNameLst>
                                          <p:attrName>style.visibility</p:attrName>
                                        </p:attrNameLst>
                                      </p:cBhvr>
                                      <p:to>
                                        <p:strVal val="visible"/>
                                      </p:to>
                                    </p:set>
                                    <p:animEffect transition="in" filter="fade">
                                      <p:cBhvr>
                                        <p:cTn id="38" dur="2000"/>
                                        <p:tgtEl>
                                          <p:spTgt spid="8704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87043">
                                            <p:txEl>
                                              <p:pRg st="10" end="10"/>
                                            </p:txEl>
                                          </p:spTgt>
                                        </p:tgtEl>
                                        <p:attrNameLst>
                                          <p:attrName>style.visibility</p:attrName>
                                        </p:attrNameLst>
                                      </p:cBhvr>
                                      <p:to>
                                        <p:strVal val="visible"/>
                                      </p:to>
                                    </p:set>
                                    <p:animEffect transition="in" filter="fade">
                                      <p:cBhvr>
                                        <p:cTn id="41" dur="2000"/>
                                        <p:tgtEl>
                                          <p:spTgt spid="87043">
                                            <p:txEl>
                                              <p:pRg st="10" end="1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87043">
                                            <p:txEl>
                                              <p:pRg st="12" end="12"/>
                                            </p:txEl>
                                          </p:spTgt>
                                        </p:tgtEl>
                                        <p:attrNameLst>
                                          <p:attrName>style.visibility</p:attrName>
                                        </p:attrNameLst>
                                      </p:cBhvr>
                                      <p:to>
                                        <p:strVal val="visible"/>
                                      </p:to>
                                    </p:set>
                                    <p:animEffect transition="in" filter="fade">
                                      <p:cBhvr>
                                        <p:cTn id="46" dur="2000"/>
                                        <p:tgtEl>
                                          <p:spTgt spid="87043">
                                            <p:txEl>
                                              <p:pRg st="12" end="12"/>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87043">
                                            <p:txEl>
                                              <p:pRg st="14" end="14"/>
                                            </p:txEl>
                                          </p:spTgt>
                                        </p:tgtEl>
                                        <p:attrNameLst>
                                          <p:attrName>style.visibility</p:attrName>
                                        </p:attrNameLst>
                                      </p:cBhvr>
                                      <p:to>
                                        <p:strVal val="visible"/>
                                      </p:to>
                                    </p:set>
                                    <p:animEffect transition="in" filter="fade">
                                      <p:cBhvr>
                                        <p:cTn id="51" dur="2000"/>
                                        <p:tgtEl>
                                          <p:spTgt spid="87043">
                                            <p:txEl>
                                              <p:pRg st="14" end="14"/>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87043">
                                            <p:txEl>
                                              <p:pRg st="15" end="15"/>
                                            </p:txEl>
                                          </p:spTgt>
                                        </p:tgtEl>
                                        <p:attrNameLst>
                                          <p:attrName>style.visibility</p:attrName>
                                        </p:attrNameLst>
                                      </p:cBhvr>
                                      <p:to>
                                        <p:strVal val="visible"/>
                                      </p:to>
                                    </p:set>
                                    <p:animEffect transition="in" filter="fade">
                                      <p:cBhvr>
                                        <p:cTn id="56" dur="2000"/>
                                        <p:tgtEl>
                                          <p:spTgt spid="8704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A152F568-847E-0D89-0DCB-DCAE0AA75011}"/>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Europan Temperatures</a:t>
            </a:r>
          </a:p>
        </p:txBody>
      </p:sp>
      <p:pic>
        <p:nvPicPr>
          <p:cNvPr id="114690" name="Picture 5">
            <a:extLst>
              <a:ext uri="{FF2B5EF4-FFF2-40B4-BE49-F238E27FC236}">
                <a16:creationId xmlns:a16="http://schemas.microsoft.com/office/drawing/2014/main" id="{2F1251AA-B725-E360-1F71-AB11CD592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01700"/>
            <a:ext cx="4029075"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6">
            <a:extLst>
              <a:ext uri="{FF2B5EF4-FFF2-40B4-BE49-F238E27FC236}">
                <a16:creationId xmlns:a16="http://schemas.microsoft.com/office/drawing/2014/main" id="{DC8B6CB1-0370-9C0F-3A6B-51BBE81A10DF}"/>
              </a:ext>
            </a:extLst>
          </p:cNvPr>
          <p:cNvSpPr txBox="1">
            <a:spLocks noChangeArrowheads="1"/>
          </p:cNvSpPr>
          <p:nvPr/>
        </p:nvSpPr>
        <p:spPr bwMode="auto">
          <a:xfrm>
            <a:off x="5240338" y="2197100"/>
            <a:ext cx="36385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a:solidFill>
                  <a:srgbClr val="000000"/>
                </a:solidFill>
              </a:rPr>
              <a:t>27 micron image by Galileo</a:t>
            </a:r>
          </a:p>
          <a:p>
            <a:pPr algn="ctr" eaLnBrk="1" hangingPunct="1">
              <a:spcBef>
                <a:spcPct val="0"/>
              </a:spcBef>
              <a:buFontTx/>
              <a:buNone/>
            </a:pPr>
            <a:endParaRPr lang="en-US" altLang="en-US" sz="2400">
              <a:solidFill>
                <a:srgbClr val="000000"/>
              </a:solidFill>
            </a:endParaRPr>
          </a:p>
          <a:p>
            <a:pPr algn="ctr" eaLnBrk="1" hangingPunct="1">
              <a:spcBef>
                <a:spcPct val="0"/>
              </a:spcBef>
              <a:buFontTx/>
              <a:buNone/>
            </a:pPr>
            <a:r>
              <a:rPr lang="en-US" altLang="en-US" sz="2400">
                <a:solidFill>
                  <a:srgbClr val="000000"/>
                </a:solidFill>
              </a:rPr>
              <a:t>high day temp 130 K</a:t>
            </a:r>
          </a:p>
          <a:p>
            <a:pPr algn="ctr" eaLnBrk="1" hangingPunct="1">
              <a:spcBef>
                <a:spcPct val="0"/>
              </a:spcBef>
              <a:buFontTx/>
              <a:buNone/>
            </a:pPr>
            <a:endParaRPr lang="en-US" altLang="en-US" sz="2400">
              <a:solidFill>
                <a:srgbClr val="000000"/>
              </a:solidFill>
            </a:endParaRPr>
          </a:p>
          <a:p>
            <a:pPr algn="ctr" eaLnBrk="1" hangingPunct="1">
              <a:spcBef>
                <a:spcPct val="0"/>
              </a:spcBef>
              <a:buFontTx/>
              <a:buNone/>
            </a:pPr>
            <a:r>
              <a:rPr lang="en-US" altLang="en-US" sz="2400">
                <a:solidFill>
                  <a:srgbClr val="000000"/>
                </a:solidFill>
              </a:rPr>
              <a:t>low temp 60 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6" descr="PIA01523_modest.jpg">
            <a:extLst>
              <a:ext uri="{FF2B5EF4-FFF2-40B4-BE49-F238E27FC236}">
                <a16:creationId xmlns:a16="http://schemas.microsoft.com/office/drawing/2014/main" id="{A2AB9FA1-B072-5F12-3086-F4F634F024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2">
            <a:extLst>
              <a:ext uri="{FF2B5EF4-FFF2-40B4-BE49-F238E27FC236}">
                <a16:creationId xmlns:a16="http://schemas.microsoft.com/office/drawing/2014/main" id="{F0756870-C6E4-6424-677E-0790058E8CA3}"/>
              </a:ext>
            </a:extLst>
          </p:cNvPr>
          <p:cNvSpPr txBox="1">
            <a:spLocks noChangeArrowheads="1"/>
          </p:cNvSpPr>
          <p:nvPr/>
        </p:nvSpPr>
        <p:spPr bwMode="auto">
          <a:xfrm>
            <a:off x="0" y="0"/>
            <a:ext cx="533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Europa Approach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134779E2-A374-E6A6-3F41-0A9A2AEC4320}"/>
              </a:ext>
            </a:extLst>
          </p:cNvPr>
          <p:cNvSpPr>
            <a:spLocks noGrp="1" noChangeArrowheads="1"/>
          </p:cNvSpPr>
          <p:nvPr>
            <p:ph type="title"/>
          </p:nvPr>
        </p:nvSpPr>
        <p:spPr>
          <a:xfrm>
            <a:off x="685800" y="0"/>
            <a:ext cx="7772400" cy="914400"/>
          </a:xfrm>
        </p:spPr>
        <p:txBody>
          <a:bodyPr/>
          <a:lstStyle/>
          <a:p>
            <a:pPr eaLnBrk="1" hangingPunct="1"/>
            <a:r>
              <a:rPr lang="en-US" altLang="en-US" b="1">
                <a:solidFill>
                  <a:srgbClr val="FFFFFF"/>
                </a:solidFill>
                <a:ea typeface="ＭＳ Ｐゴシック" panose="020B0600070205080204" pitchFamily="34" charset="-128"/>
              </a:rPr>
              <a:t>Europan Ice Floes</a:t>
            </a:r>
          </a:p>
        </p:txBody>
      </p:sp>
      <p:pic>
        <p:nvPicPr>
          <p:cNvPr id="118787" name="Picture 5" descr="PIA00578_modest.jpg">
            <a:extLst>
              <a:ext uri="{FF2B5EF4-FFF2-40B4-BE49-F238E27FC236}">
                <a16:creationId xmlns:a16="http://schemas.microsoft.com/office/drawing/2014/main" id="{399C908F-C1CB-372A-E213-3D4B7691F7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582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Box 1">
            <a:extLst>
              <a:ext uri="{FF2B5EF4-FFF2-40B4-BE49-F238E27FC236}">
                <a16:creationId xmlns:a16="http://schemas.microsoft.com/office/drawing/2014/main" id="{C08392B2-F47A-036D-177B-352D02BCEA27}"/>
              </a:ext>
            </a:extLst>
          </p:cNvPr>
          <p:cNvSpPr txBox="1">
            <a:spLocks noChangeArrowheads="1"/>
          </p:cNvSpPr>
          <p:nvPr/>
        </p:nvSpPr>
        <p:spPr bwMode="auto">
          <a:xfrm>
            <a:off x="1209675" y="6167438"/>
            <a:ext cx="6791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chemeClr val="bg1"/>
                </a:solidFill>
              </a:rPr>
              <a:t>smallest features 1 mile across, plates 20 miles across</a:t>
            </a: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7339</TotalTime>
  <Words>2422</Words>
  <Application>Microsoft Macintosh PowerPoint</Application>
  <PresentationFormat>On-screen Show (4:3)</PresentationFormat>
  <Paragraphs>394</Paragraphs>
  <Slides>56</Slides>
  <Notes>56</Notes>
  <HiddenSlides>0</HiddenSlides>
  <MMClips>0</MMClips>
  <ScaleCrop>false</ScaleCrop>
  <HeadingPairs>
    <vt:vector size="6" baseType="variant">
      <vt:variant>
        <vt:lpstr>Fonts Used</vt:lpstr>
      </vt:variant>
      <vt:variant>
        <vt:i4>2</vt:i4>
      </vt:variant>
      <vt:variant>
        <vt:lpstr>Theme</vt:lpstr>
      </vt:variant>
      <vt:variant>
        <vt:i4>9</vt:i4>
      </vt:variant>
      <vt:variant>
        <vt:lpstr>Slide Titles</vt:lpstr>
      </vt:variant>
      <vt:variant>
        <vt:i4>56</vt:i4>
      </vt:variant>
    </vt:vector>
  </HeadingPairs>
  <TitlesOfParts>
    <vt:vector size="67" baseType="lpstr">
      <vt:lpstr>ＭＳ Ｐゴシック</vt:lpstr>
      <vt:lpstr>Times New Roman</vt:lpstr>
      <vt:lpstr>Default Design</vt:lpstr>
      <vt:lpstr>1_Default Design</vt:lpstr>
      <vt:lpstr>3_Default Design</vt:lpstr>
      <vt:lpstr>2_Default Design</vt:lpstr>
      <vt:lpstr>4_Default Design</vt:lpstr>
      <vt:lpstr>12_Default Design</vt:lpstr>
      <vt:lpstr>6_Default Design</vt:lpstr>
      <vt:lpstr>7_Default Design</vt:lpstr>
      <vt:lpstr>14_Default Design</vt:lpstr>
      <vt:lpstr>PowerPoint Presentation</vt:lpstr>
      <vt:lpstr>PowerPoint Presentation</vt:lpstr>
      <vt:lpstr>PowerPoint Presentation</vt:lpstr>
      <vt:lpstr>A Pseudo Evolutionary Sequence</vt:lpstr>
      <vt:lpstr>Welcome to Europa</vt:lpstr>
      <vt:lpstr>Europa</vt:lpstr>
      <vt:lpstr>Europan Temperatures</vt:lpstr>
      <vt:lpstr>PowerPoint Presentation</vt:lpstr>
      <vt:lpstr>Europan Ice Floes</vt:lpstr>
      <vt:lpstr>PowerPoint Presentation</vt:lpstr>
      <vt:lpstr>PowerPoint Presentation</vt:lpstr>
      <vt:lpstr>PowerPoint Presentation</vt:lpstr>
      <vt:lpstr>PowerPoint Presentation</vt:lpstr>
      <vt:lpstr>Europan Impact Craters</vt:lpstr>
      <vt:lpstr>Europan Cycloids</vt:lpstr>
      <vt:lpstr>Thin or Thick Ice?</vt:lpstr>
      <vt:lpstr>Thin or Thick Ice?</vt:lpstr>
      <vt:lpstr>Europa’s Geysers</vt:lpstr>
      <vt:lpstr>PowerPoint Presentation</vt:lpstr>
      <vt:lpstr>Not all Galileans Alike…</vt:lpstr>
      <vt:lpstr>Welcome to Enceladus</vt:lpstr>
      <vt:lpstr>Enceladus</vt:lpstr>
      <vt:lpstr>PowerPoint Presentation</vt:lpstr>
      <vt:lpstr>Enceladus: South Pole</vt:lpstr>
      <vt:lpstr>Enceladus: South Pole</vt:lpstr>
      <vt:lpstr>Enceladus:  Cairo Sulcus</vt:lpstr>
      <vt:lpstr>Enceladus Erupts</vt:lpstr>
      <vt:lpstr>Enceladus:  Tiger Stripes</vt:lpstr>
      <vt:lpstr>PowerPoint Presentation</vt:lpstr>
      <vt:lpstr>Enceladus:  E Ring</vt:lpstr>
      <vt:lpstr>Enceladus:  Plume Chemistry</vt:lpstr>
      <vt:lpstr>Enceladus and Titan</vt:lpstr>
      <vt:lpstr>Welcome to Titan</vt:lpstr>
      <vt:lpstr>Titan</vt:lpstr>
      <vt:lpstr>Titan</vt:lpstr>
      <vt:lpstr>Titan Smog Layers</vt:lpstr>
      <vt:lpstr>Titan Surface (Clouds?) from Earth</vt:lpstr>
      <vt:lpstr>Titan Map from Earth</vt:lpstr>
      <vt:lpstr>Titan Surface from Cassini</vt:lpstr>
      <vt:lpstr>Methane Clouds</vt:lpstr>
      <vt:lpstr>Titan Map from Cassini 2015</vt:lpstr>
      <vt:lpstr>Titan: Xanadu</vt:lpstr>
      <vt:lpstr>Titan: 70deg N</vt:lpstr>
      <vt:lpstr>Titan Craters</vt:lpstr>
      <vt:lpstr>Titan Dunes</vt:lpstr>
      <vt:lpstr>Titan’s N Lakes + 3 Seas</vt:lpstr>
      <vt:lpstr>PowerPoint Presentation</vt:lpstr>
      <vt:lpstr>Ontario Lacus  (slightly smaller than Earth L. Ontario)</vt:lpstr>
      <vt:lpstr>Rain-filled Lakes</vt:lpstr>
      <vt:lpstr>Sunlight off Kraken Mare</vt:lpstr>
      <vt:lpstr>Titan Touchdown!</vt:lpstr>
      <vt:lpstr>Titan Touchdown!</vt:lpstr>
      <vt:lpstr>Titan Rain</vt:lpstr>
      <vt:lpstr>Solar System Explorers: 14 NOV</vt:lpstr>
      <vt:lpstr>Solar System Explorers: 21 NOV</vt:lpstr>
      <vt:lpstr>PowerPoint Presentation</vt:lpstr>
    </vt:vector>
  </TitlesOfParts>
  <Manager/>
  <Company>RECONS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Planetary Sciences</dc:title>
  <dc:subject/>
  <dc:creator>Todd Henry</dc:creator>
  <cp:keywords/>
  <dc:description/>
  <cp:lastModifiedBy>Manzano Pisco</cp:lastModifiedBy>
  <cp:revision>280</cp:revision>
  <dcterms:created xsi:type="dcterms:W3CDTF">2012-04-03T11:53:22Z</dcterms:created>
  <dcterms:modified xsi:type="dcterms:W3CDTF">2024-11-19T02:22:23Z</dcterms:modified>
  <cp:category/>
</cp:coreProperties>
</file>