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29" r:id="rId3"/>
    <p:sldMasterId id="2147483774" r:id="rId4"/>
    <p:sldMasterId id="2147483810" r:id="rId5"/>
    <p:sldMasterId id="2147483910" r:id="rId6"/>
    <p:sldMasterId id="2147484032" r:id="rId7"/>
    <p:sldMasterId id="2147484044" r:id="rId8"/>
    <p:sldMasterId id="2147484056" r:id="rId9"/>
    <p:sldMasterId id="2147484068" r:id="rId10"/>
    <p:sldMasterId id="2147484080" r:id="rId11"/>
  </p:sldMasterIdLst>
  <p:notesMasterIdLst>
    <p:notesMasterId r:id="rId50"/>
  </p:notesMasterIdLst>
  <p:handoutMasterIdLst>
    <p:handoutMasterId r:id="rId51"/>
  </p:handoutMasterIdLst>
  <p:sldIdLst>
    <p:sldId id="597" r:id="rId12"/>
    <p:sldId id="585" r:id="rId13"/>
    <p:sldId id="592" r:id="rId14"/>
    <p:sldId id="626" r:id="rId15"/>
    <p:sldId id="596" r:id="rId16"/>
    <p:sldId id="564" r:id="rId17"/>
    <p:sldId id="627" r:id="rId18"/>
    <p:sldId id="600" r:id="rId19"/>
    <p:sldId id="547" r:id="rId20"/>
    <p:sldId id="379" r:id="rId21"/>
    <p:sldId id="543" r:id="rId22"/>
    <p:sldId id="389" r:id="rId23"/>
    <p:sldId id="603" r:id="rId24"/>
    <p:sldId id="604" r:id="rId25"/>
    <p:sldId id="605" r:id="rId26"/>
    <p:sldId id="606" r:id="rId27"/>
    <p:sldId id="607" r:id="rId28"/>
    <p:sldId id="396" r:id="rId29"/>
    <p:sldId id="542" r:id="rId30"/>
    <p:sldId id="552" r:id="rId31"/>
    <p:sldId id="622" r:id="rId32"/>
    <p:sldId id="628" r:id="rId33"/>
    <p:sldId id="497" r:id="rId34"/>
    <p:sldId id="554" r:id="rId35"/>
    <p:sldId id="555" r:id="rId36"/>
    <p:sldId id="599" r:id="rId37"/>
    <p:sldId id="397" r:id="rId38"/>
    <p:sldId id="398" r:id="rId39"/>
    <p:sldId id="399" r:id="rId40"/>
    <p:sldId id="629" r:id="rId41"/>
    <p:sldId id="598" r:id="rId42"/>
    <p:sldId id="630" r:id="rId43"/>
    <p:sldId id="631" r:id="rId44"/>
    <p:sldId id="584" r:id="rId45"/>
    <p:sldId id="447" r:id="rId46"/>
    <p:sldId id="448" r:id="rId47"/>
    <p:sldId id="454" r:id="rId48"/>
    <p:sldId id="569" r:id="rId49"/>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p:restoredTop sz="90563"/>
  </p:normalViewPr>
  <p:slideViewPr>
    <p:cSldViewPr>
      <p:cViewPr varScale="1">
        <p:scale>
          <a:sx n="111" d="100"/>
          <a:sy n="111" d="100"/>
        </p:scale>
        <p:origin x="760" y="200"/>
      </p:cViewPr>
      <p:guideLst>
        <p:guide orient="horz" pos="2112"/>
        <p:guide pos="2880"/>
      </p:guideLst>
    </p:cSldViewPr>
  </p:slideViewPr>
  <p:outlineViewPr>
    <p:cViewPr>
      <p:scale>
        <a:sx n="25" d="100"/>
        <a:sy n="25"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EAD0973-AD30-8CA6-26ED-AA86E375E23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17311B6D-EB25-6CD6-6574-6CCB583D420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BE5B4C61-2CEE-1809-C5ED-9A69484A0A17}"/>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6F1626C8-A7AA-8331-8CE6-36B8B764527E}"/>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A0822DDD-34DE-F044-BCEC-A3C1CC56E67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04CD61C-5D82-BC13-85AC-B83DABE06BE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81A5D3CE-42D5-2A2C-2A6C-AF8F831A345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99332" name="Rectangle 4">
            <a:extLst>
              <a:ext uri="{FF2B5EF4-FFF2-40B4-BE49-F238E27FC236}">
                <a16:creationId xmlns:a16="http://schemas.microsoft.com/office/drawing/2014/main" id="{6600C0BD-E33E-8AF2-0B6C-2A2DF272617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527DDBD3-0639-0563-F14D-73D7FB5E6F3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8269B12B-9AE1-1856-9C75-CC77D70BED7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9F0D28BE-CF60-4C3F-6A69-D323EF659A8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4F6CAB77-B8F4-A945-B05D-AA567369B97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hys.org/news/2017-11-planet.html%23jC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6EF41FE6-3FEC-6A9C-093B-2794932175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F0E1A91-9AE8-EF4D-AA4E-136B1D91C9D6}" type="slidenum">
              <a:rPr lang="en-US" altLang="en-US" smtClean="0">
                <a:solidFill>
                  <a:srgbClr val="000000"/>
                </a:solidFill>
              </a:rPr>
              <a:pPr>
                <a:spcBef>
                  <a:spcPct val="0"/>
                </a:spcBef>
              </a:pPr>
              <a:t>1</a:t>
            </a:fld>
            <a:endParaRPr lang="en-US" altLang="en-US">
              <a:solidFill>
                <a:srgbClr val="000000"/>
              </a:solidFill>
            </a:endParaRPr>
          </a:p>
        </p:txBody>
      </p:sp>
      <p:sp>
        <p:nvSpPr>
          <p:cNvPr id="102402" name="Rectangle 2">
            <a:extLst>
              <a:ext uri="{FF2B5EF4-FFF2-40B4-BE49-F238E27FC236}">
                <a16:creationId xmlns:a16="http://schemas.microsoft.com/office/drawing/2014/main" id="{90A67893-2B74-B30F-7953-A9F0C8CDF146}"/>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33E27672-6D81-E37F-D755-CBE3DCED5C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Left: high point near pole is Ishtar Terra</a:t>
            </a:r>
          </a:p>
          <a:p>
            <a:r>
              <a:rPr lang="en-US" altLang="en-US">
                <a:latin typeface="Times New Roman" panose="02020603050405020304" pitchFamily="18" charset="0"/>
                <a:ea typeface="ＭＳ Ｐゴシック" panose="020B0600070205080204" pitchFamily="34" charset="-128"/>
              </a:rPr>
              <a:t>Right: high point of spaghetti is Aphrodite Terra</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VENUS by Magellan: revealed by more than a decade of radar investigations culminating in the 1990-1994 Magellan mission, is centered at 0 degrees east longitude (left) and 180 degrees (right). The Magellan spacecraft imaged more than 98% of Venus at a resolution of about 100 meters; the effective resolution of this image is about 3 km. A mosaic of the Magellan images (most with illumination from the west) forms the image base. Gaps in the Magellan coverage were filled with images from the Earth-based Arecibo radar in a region centered roughly on 0 degree latitude and longitude, and with a neutral tone elsewhere (primarily near the south pole). The composite image was processed to improve contrast and to emphasize small features, and was color-coded to represent elevation. Gaps in the elevation data from the Magellan radar altimeter were filled with altimetry from the Venera spacecraft and the U.S. Pioneer Venus missions. An orthographic projection was used, simulating a distant view of one hemisphere of the planet.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1C12BDBC-BDEE-B4E0-28AE-E67C612CCF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A047ED-0C23-0542-857A-10F64C3D6AAB}" type="slidenum">
              <a:rPr lang="en-US" altLang="en-US" smtClean="0">
                <a:solidFill>
                  <a:srgbClr val="000000"/>
                </a:solidFill>
              </a:rPr>
              <a:pPr>
                <a:spcBef>
                  <a:spcPct val="0"/>
                </a:spcBef>
              </a:pPr>
              <a:t>11</a:t>
            </a:fld>
            <a:endParaRPr lang="en-US" altLang="en-US">
              <a:solidFill>
                <a:srgbClr val="000000"/>
              </a:solidFill>
            </a:endParaRPr>
          </a:p>
        </p:txBody>
      </p:sp>
      <p:sp>
        <p:nvSpPr>
          <p:cNvPr id="162818" name="Rectangle 2">
            <a:extLst>
              <a:ext uri="{FF2B5EF4-FFF2-40B4-BE49-F238E27FC236}">
                <a16:creationId xmlns:a16="http://schemas.microsoft.com/office/drawing/2014/main" id="{F8876CC0-6025-BB03-47F9-AFB62F397EE5}"/>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4C162DCB-E81B-CADE-4F91-745704CF54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97B00BAC-C2B6-A47E-0470-5030215709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79B502-E864-5949-BCA0-835276C6C57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E5815550-2984-E145-A8AF-0877B968228B}"/>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31E30EF4-CA51-2754-663B-BB93B9639C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lower left are three images/schematics of HIV</a:t>
            </a:r>
          </a:p>
          <a:p>
            <a:pPr eaLnBrk="1" hangingPunct="1"/>
            <a:r>
              <a:rPr lang="en-US" altLang="en-US" dirty="0">
                <a:latin typeface="Times New Roman" panose="02020603050405020304" pitchFamily="18" charset="0"/>
                <a:ea typeface="ＭＳ Ｐゴシック" panose="020B0600070205080204" pitchFamily="34" charset="-128"/>
              </a:rPr>
              <a:t>gp120 is glycoprotein with molecular weight of 120 </a:t>
            </a:r>
            <a:r>
              <a:rPr lang="en-US" altLang="en-US" dirty="0" err="1">
                <a:latin typeface="Times New Roman" panose="02020603050405020304" pitchFamily="18" charset="0"/>
                <a:ea typeface="ＭＳ Ｐゴシック" panose="020B0600070205080204" pitchFamily="34" charset="-128"/>
              </a:rPr>
              <a:t>kDa</a:t>
            </a:r>
            <a:r>
              <a:rPr lang="en-US" altLang="en-US" dirty="0">
                <a:latin typeface="Times New Roman" panose="02020603050405020304" pitchFamily="18" charset="0"/>
                <a:ea typeface="ＭＳ Ｐゴシック" panose="020B0600070205080204" pitchFamily="34" charset="-128"/>
              </a:rPr>
              <a:t> … essential for virus entry (the “key”) into CD4 cells = white blood cells = T-cells… ~1500 nucleotides long, corresponding to ~500 amino acid “residues” because 3 nucleotides/aa</a:t>
            </a:r>
          </a:p>
          <a:p>
            <a:pPr eaLnBrk="1" hangingPunct="1"/>
            <a:r>
              <a:rPr lang="en-US" altLang="en-US" dirty="0">
                <a:latin typeface="Times New Roman" panose="02020603050405020304" pitchFamily="18" charset="0"/>
                <a:ea typeface="ＭＳ Ｐゴシック" panose="020B0600070205080204" pitchFamily="34" charset="-128"/>
              </a:rPr>
              <a:t>Polio virus synthesized in lab in 2002 – first ever synthetic virus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57420FD5-8445-9F22-02E5-5B05EA8B20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E7C01C-C32C-264E-9C40-82B4800206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9986" name="Rectangle 2">
            <a:extLst>
              <a:ext uri="{FF2B5EF4-FFF2-40B4-BE49-F238E27FC236}">
                <a16:creationId xmlns:a16="http://schemas.microsoft.com/office/drawing/2014/main" id="{284FF5F5-98AB-4A43-D91B-F5BC077DA19C}"/>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BE1C7B2A-1683-0AD8-6484-FF79954DEC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aerobic uses O2 to make energy, anaerobic does not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www.syfy.com</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syfy</a:t>
            </a:r>
            <a:r>
              <a:rPr lang="en-US" altLang="en-US" dirty="0">
                <a:latin typeface="Times New Roman" panose="02020603050405020304" pitchFamily="18" charset="0"/>
                <a:ea typeface="ＭＳ Ｐゴシック" panose="020B0600070205080204" pitchFamily="34" charset="-128"/>
              </a:rPr>
              <a:t>-wire/only-multicellular-life-form-that-</a:t>
            </a:r>
            <a:r>
              <a:rPr lang="en-US" altLang="en-US" dirty="0" err="1">
                <a:latin typeface="Times New Roman" panose="02020603050405020304" pitchFamily="18" charset="0"/>
                <a:ea typeface="ＭＳ Ｐゴシック" panose="020B0600070205080204" pitchFamily="34" charset="-128"/>
              </a:rPr>
              <a:t>doesnt</a:t>
            </a:r>
            <a:r>
              <a:rPr lang="en-US" altLang="en-US" dirty="0">
                <a:latin typeface="Times New Roman" panose="02020603050405020304" pitchFamily="18" charset="0"/>
                <a:ea typeface="ＭＳ Ｐゴシック" panose="020B0600070205080204" pitchFamily="34" charset="-128"/>
              </a:rPr>
              <a:t>-need-oxygen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chloroplasts contain chlorophyll where photosynthesis takes place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main role of chloroplasts is to conduct photosynthesis, where the photosynthetic pigment chlorophyll captures the energy from sunlight and converts it and stores it in the energy-storage molecules ATP and NADPH while freeing oxygen from water. They then use the ATP and NADPH to make organic molecules from carbon dioxide in a process known as the Calvin cycle.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5D1BA590-00D3-3AED-738E-8D85C411C3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5AEB00-9A50-2241-9D22-9808EF5908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2034" name="Rectangle 2">
            <a:extLst>
              <a:ext uri="{FF2B5EF4-FFF2-40B4-BE49-F238E27FC236}">
                <a16:creationId xmlns:a16="http://schemas.microsoft.com/office/drawing/2014/main" id="{B74CBF3F-2E56-721B-A4BE-64EA804D257F}"/>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777C4607-5C39-70E5-31F7-CF1F624D76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 new NASA visualization shows 20 years of continuous observations of plant life on land and at the  ocean’s surface, from September 1997 to September 2017. On land, vegetation appears on a scale from brown (low vegetation) to dark green (lots of vegetation); at the ocean surface, phytoplankton are indicated on a scale from purple (low) to yellow (high). This visualization was created with  data from satellites including SeaWiFS, and instruments including the NASA/NOAA Visible Infrared Imaging Radiometer Suite and the Moderate  Resolution Imaging Spectroradiometer. </a:t>
            </a:r>
            <a:br>
              <a:rPr lang="en-US" altLang="en-US">
                <a:latin typeface="Times New Roman" panose="02020603050405020304" pitchFamily="18" charset="0"/>
                <a:ea typeface="ＭＳ Ｐゴシック" panose="020B0600070205080204" pitchFamily="34" charset="-128"/>
              </a:rPr>
            </a:br>
            <a:br>
              <a:rPr lang="en-US" altLang="en-US">
                <a:latin typeface="Times New Roman" panose="02020603050405020304" pitchFamily="18" charset="0"/>
                <a:ea typeface="ＭＳ Ｐゴシック" panose="020B0600070205080204" pitchFamily="34" charset="-128"/>
              </a:rPr>
            </a:br>
            <a:r>
              <a:rPr lang="en-US" altLang="en-US">
                <a:latin typeface="Times New Roman" panose="02020603050405020304" pitchFamily="18" charset="0"/>
                <a:ea typeface="ＭＳ Ｐゴシック" panose="020B0600070205080204" pitchFamily="34" charset="-128"/>
              </a:rPr>
              <a:t>Read more at: </a:t>
            </a:r>
            <a:r>
              <a:rPr lang="en-US" altLang="en-US">
                <a:latin typeface="Times New Roman" panose="02020603050405020304" pitchFamily="18" charset="0"/>
                <a:ea typeface="ＭＳ Ｐゴシック" panose="020B0600070205080204" pitchFamily="34" charset="-128"/>
                <a:hlinkClick r:id="rId3"/>
              </a:rPr>
              <a:t>https://phys.org/news/2017-11-planet.html#jCp</a:t>
            </a:r>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584CE499-F144-0C6A-3C2D-6DC6FEDBC2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62720B-E046-D048-9959-080EF1905C2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4082" name="Rectangle 2">
            <a:extLst>
              <a:ext uri="{FF2B5EF4-FFF2-40B4-BE49-F238E27FC236}">
                <a16:creationId xmlns:a16="http://schemas.microsoft.com/office/drawing/2014/main" id="{1E91E687-9FE5-A3C8-9015-0CE0B7EB99FD}"/>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4F1D996D-D91C-7E97-CCDC-4E9EAF4498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F23129B2-5213-917C-8FE6-B42FFA9CBC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83475-2680-1347-82FA-92E98AF487A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6130" name="Rectangle 2">
            <a:extLst>
              <a:ext uri="{FF2B5EF4-FFF2-40B4-BE49-F238E27FC236}">
                <a16:creationId xmlns:a16="http://schemas.microsoft.com/office/drawing/2014/main" id="{29851285-AE13-E547-C1FD-3D19DD4C8DE8}"/>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4CBE107C-6AF6-FBD7-9B4D-85EE7B2599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29F145ED-28C3-D4A4-8F8F-12FAEB418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0520B6-3A63-CC41-BDFD-80CD17A0D0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8178" name="Rectangle 2">
            <a:extLst>
              <a:ext uri="{FF2B5EF4-FFF2-40B4-BE49-F238E27FC236}">
                <a16:creationId xmlns:a16="http://schemas.microsoft.com/office/drawing/2014/main" id="{674256C5-4607-D6C5-1BA0-8FD7F2F2DEEC}"/>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402A6CA9-1AF4-BE68-0BF4-B938CDE3EF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cyanobacteria photosynthesis depletes CO2 in surrounding H2O, which precipitates CaCO3</a:t>
            </a:r>
          </a:p>
          <a:p>
            <a:pPr eaLnBrk="1" hangingPunct="1"/>
            <a:r>
              <a:rPr lang="en-US" altLang="en-US">
                <a:latin typeface="Times New Roman" panose="02020603050405020304" pitchFamily="18" charset="0"/>
                <a:ea typeface="ＭＳ Ｐゴシック" panose="020B0600070205080204" pitchFamily="34" charset="-128"/>
              </a:rPr>
              <a:t>in rare cases, mineral-rich solution fossilizes the cyanobacteria … but usually not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2F865ECC-C909-A486-7CE6-23CF62E36E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B2D39C-18D5-9B45-ABC9-5EC01B125C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7F772A57-C53F-1E9C-D57F-690D38DB10B5}"/>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F2B1DB63-A60B-2340-5E82-6CA8F19FA4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5474882E-DC3F-E880-7729-4AFF921E6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8CDC89-FCB8-674D-AA6B-2A4318689E7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5A80515C-ED98-9EDB-BFFE-0FC6A6D18DE0}"/>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7AA1FDD7-B5CF-8B9D-8304-4D4C2A4B11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more than 1000 species … look in moss/lichen to find them</a:t>
            </a:r>
          </a:p>
          <a:p>
            <a:pPr eaLnBrk="1" hangingPunct="1"/>
            <a:r>
              <a:rPr lang="en-US" altLang="en-US">
                <a:latin typeface="Times New Roman" panose="02020603050405020304" pitchFamily="18" charset="0"/>
                <a:ea typeface="ＭＳ Ｐゴシック" panose="020B0600070205080204" pitchFamily="34" charset="-128"/>
              </a:rPr>
              <a:t>survive freezing temperatures, radiation, even a trip to outer space</a:t>
            </a:r>
          </a:p>
          <a:p>
            <a:pPr eaLnBrk="1" hangingPunct="1"/>
            <a:r>
              <a:rPr lang="en-US" altLang="en-US">
                <a:latin typeface="Times New Roman" panose="02020603050405020304" pitchFamily="18" charset="0"/>
                <a:ea typeface="ＭＳ Ｐゴシック" panose="020B0600070205080204" pitchFamily="34" charset="-128"/>
              </a:rPr>
              <a:t>go without water for 10 years, surviving as a dessicated shell</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87C6E149-FA90-A35E-AF43-CD2E0D8C25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45EA951-5447-0A44-A3A5-E3AADFF19BC1}" type="slidenum">
              <a:rPr lang="en-US" altLang="en-US" smtClean="0">
                <a:solidFill>
                  <a:srgbClr val="000000"/>
                </a:solidFill>
              </a:rPr>
              <a:pPr>
                <a:spcBef>
                  <a:spcPct val="0"/>
                </a:spcBef>
              </a:pPr>
              <a:t>20</a:t>
            </a:fld>
            <a:endParaRPr lang="en-US" altLang="en-US">
              <a:solidFill>
                <a:srgbClr val="000000"/>
              </a:solidFill>
            </a:endParaRPr>
          </a:p>
        </p:txBody>
      </p:sp>
      <p:sp>
        <p:nvSpPr>
          <p:cNvPr id="168962" name="Rectangle 2">
            <a:extLst>
              <a:ext uri="{FF2B5EF4-FFF2-40B4-BE49-F238E27FC236}">
                <a16:creationId xmlns:a16="http://schemas.microsoft.com/office/drawing/2014/main" id="{6C8C78A2-15C6-002E-BAFC-1DD0230A36F8}"/>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3C94795E-031E-2861-C959-0AAFEABB7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err="1">
                <a:latin typeface="Times New Roman" panose="02020603050405020304" pitchFamily="18" charset="0"/>
                <a:ea typeface="ＭＳ Ｐゴシック" panose="020B0600070205080204" pitchFamily="34" charset="-128"/>
              </a:rPr>
              <a:t>halobacteria</a:t>
            </a:r>
            <a:r>
              <a:rPr lang="en-US" altLang="en-US" dirty="0">
                <a:latin typeface="Times New Roman" panose="02020603050405020304" pitchFamily="18" charset="0"/>
                <a:ea typeface="ＭＳ Ｐゴシック" panose="020B0600070205080204" pitchFamily="34" charset="-128"/>
              </a:rPr>
              <a:t> are not really bacteria … they have been reclassified as haloarchaea … they were assigned to the domain Bacteria before the domain Archaea was recognized … require high salt concentrations to grow</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875FD8EE-7999-5A40-663F-862D13CF5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A4E4B3-DC00-5F44-88E5-8123CA8190F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224149BE-6092-E333-CDB4-C33F9B0B47E7}"/>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1D5585A3-D1D5-FED1-A8F7-8944AF2D6A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MERCURY: by Messenger, yellow indicates H2O seen from Earth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E44B9EBC-8CB8-3C5A-A3B9-30E00954A2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9B8024-8647-D941-82F9-EAA107A5E08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1010" name="Rectangle 2">
            <a:extLst>
              <a:ext uri="{FF2B5EF4-FFF2-40B4-BE49-F238E27FC236}">
                <a16:creationId xmlns:a16="http://schemas.microsoft.com/office/drawing/2014/main" id="{F51650A0-B7A1-815E-D12E-4AE4C5C59893}"/>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EF8B04BC-76E4-4360-5C6D-AB427FC2C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8325B-9B12-5CC3-385B-A60D174E9744}"/>
            </a:ext>
          </a:extLst>
        </p:cNvPr>
        <p:cNvGrpSpPr/>
        <p:nvPr/>
      </p:nvGrpSpPr>
      <p:grpSpPr>
        <a:xfrm>
          <a:off x="0" y="0"/>
          <a:ext cx="0" cy="0"/>
          <a:chOff x="0" y="0"/>
          <a:chExt cx="0" cy="0"/>
        </a:xfrm>
      </p:grpSpPr>
      <p:sp>
        <p:nvSpPr>
          <p:cNvPr id="171009" name="Rectangle 7">
            <a:extLst>
              <a:ext uri="{FF2B5EF4-FFF2-40B4-BE49-F238E27FC236}">
                <a16:creationId xmlns:a16="http://schemas.microsoft.com/office/drawing/2014/main" id="{61E0C016-73BC-1CA9-083E-CAA818EC41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9B8024-8647-D941-82F9-EAA107A5E08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1010" name="Rectangle 2">
            <a:extLst>
              <a:ext uri="{FF2B5EF4-FFF2-40B4-BE49-F238E27FC236}">
                <a16:creationId xmlns:a16="http://schemas.microsoft.com/office/drawing/2014/main" id="{48859E4B-ACD5-221C-7EB2-7805B2725BA7}"/>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690CFF71-1DAE-5C30-113F-7C592ED547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0616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29CF5038-A508-1579-22DC-5C11B522B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F46889-C721-3E46-8482-7C6B7AFE94D9}" type="slidenum">
              <a:rPr lang="en-US" altLang="en-US" smtClean="0"/>
              <a:pPr>
                <a:spcBef>
                  <a:spcPct val="0"/>
                </a:spcBef>
              </a:pPr>
              <a:t>23</a:t>
            </a:fld>
            <a:endParaRPr lang="en-US" altLang="en-US"/>
          </a:p>
        </p:txBody>
      </p:sp>
      <p:sp>
        <p:nvSpPr>
          <p:cNvPr id="166914" name="Rectangle 2">
            <a:extLst>
              <a:ext uri="{FF2B5EF4-FFF2-40B4-BE49-F238E27FC236}">
                <a16:creationId xmlns:a16="http://schemas.microsoft.com/office/drawing/2014/main" id="{D3B5F795-EC73-A18F-3334-C2F6D582958B}"/>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02136773-6038-71C9-C0E6-940369898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6CDFCAFB-4B4B-89F5-1722-3B54F8FB6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D6346C9-107E-DC4A-8482-6EFABA2BFF54}" type="slidenum">
              <a:rPr lang="en-US" altLang="en-US" smtClean="0">
                <a:solidFill>
                  <a:srgbClr val="000000"/>
                </a:solidFill>
              </a:rPr>
              <a:pPr>
                <a:spcBef>
                  <a:spcPct val="0"/>
                </a:spcBef>
              </a:pPr>
              <a:t>24</a:t>
            </a:fld>
            <a:endParaRPr lang="en-US" altLang="en-US">
              <a:solidFill>
                <a:srgbClr val="000000"/>
              </a:solidFill>
            </a:endParaRPr>
          </a:p>
        </p:txBody>
      </p:sp>
      <p:sp>
        <p:nvSpPr>
          <p:cNvPr id="173058" name="Rectangle 2">
            <a:extLst>
              <a:ext uri="{FF2B5EF4-FFF2-40B4-BE49-F238E27FC236}">
                <a16:creationId xmlns:a16="http://schemas.microsoft.com/office/drawing/2014/main" id="{45FFBDE8-43BB-5708-AEB8-1BEC6138C12F}"/>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EF3B4C10-0B02-15F4-24C9-7AB9BA076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Titania = Uranus’ largest moon, #8 in SS, diam 980 mi</a:t>
            </a:r>
          </a:p>
          <a:p>
            <a:pPr eaLnBrk="1" hangingPunct="1"/>
            <a:r>
              <a:rPr lang="en-US" altLang="en-US">
                <a:latin typeface="Times New Roman" panose="02020603050405020304" pitchFamily="18" charset="0"/>
                <a:ea typeface="ＭＳ Ｐゴシック" panose="020B0600070205080204" pitchFamily="34" charset="-128"/>
              </a:rPr>
              <a:t>Proteus = Neptune’s second largest moon, diam 260 mi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DFE4991C-033E-6F47-7ECC-D9E0331F9A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43A7E65-11E3-CA4B-A2BF-D4A01C5A6BFF}" type="slidenum">
              <a:rPr lang="en-US" altLang="en-US" smtClean="0">
                <a:solidFill>
                  <a:srgbClr val="000000"/>
                </a:solidFill>
              </a:rPr>
              <a:pPr>
                <a:spcBef>
                  <a:spcPct val="0"/>
                </a:spcBef>
              </a:pPr>
              <a:t>25</a:t>
            </a:fld>
            <a:endParaRPr lang="en-US" altLang="en-US">
              <a:solidFill>
                <a:srgbClr val="000000"/>
              </a:solidFill>
            </a:endParaRPr>
          </a:p>
        </p:txBody>
      </p:sp>
      <p:sp>
        <p:nvSpPr>
          <p:cNvPr id="175106" name="Rectangle 2">
            <a:extLst>
              <a:ext uri="{FF2B5EF4-FFF2-40B4-BE49-F238E27FC236}">
                <a16:creationId xmlns:a16="http://schemas.microsoft.com/office/drawing/2014/main" id="{52AA9667-A747-D597-F1A6-FCDA5960131A}"/>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46D61179-F64F-B367-9482-5E1E6A093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CD7343BA-147C-1A7B-BF41-3F082CF8210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384996CF-CB46-7249-B4AD-578474B2F767}" type="slidenum">
              <a:rPr lang="en-US" altLang="en-US" baseline="0">
                <a:solidFill>
                  <a:srgbClr val="000000"/>
                </a:solidFill>
              </a:rPr>
              <a:pPr algn="r" eaLnBrk="1" hangingPunct="1">
                <a:spcBef>
                  <a:spcPct val="0"/>
                </a:spcBef>
              </a:pPr>
              <a:t>26</a:t>
            </a:fld>
            <a:endParaRPr lang="en-US" altLang="en-US" baseline="0">
              <a:solidFill>
                <a:srgbClr val="000000"/>
              </a:solidFill>
            </a:endParaRPr>
          </a:p>
        </p:txBody>
      </p:sp>
      <p:sp>
        <p:nvSpPr>
          <p:cNvPr id="179202" name="Rectangle 2">
            <a:extLst>
              <a:ext uri="{FF2B5EF4-FFF2-40B4-BE49-F238E27FC236}">
                <a16:creationId xmlns:a16="http://schemas.microsoft.com/office/drawing/2014/main" id="{5306411C-C362-9A57-1FA6-17CAFE199DC9}"/>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FA7F80D5-A489-7910-19ED-2C489C948CA9}"/>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DF80BF43-D41B-E63E-75B4-524DEDE6E0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F94054-A28C-2A4B-B0F7-80B2E8F5AE8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1554" name="Rectangle 2">
            <a:extLst>
              <a:ext uri="{FF2B5EF4-FFF2-40B4-BE49-F238E27FC236}">
                <a16:creationId xmlns:a16="http://schemas.microsoft.com/office/drawing/2014/main" id="{E40A1D5A-60D7-E7CD-EE5E-CD694C6CEFCF}"/>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282B2FFC-884F-3B34-56E9-86F4C0C651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96D7EFBB-B350-D4BB-B079-8F4CE6DA09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4BA187-5024-3B4C-AE83-B1B5CBB26B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BCABD4E9-7B67-8CB9-B0F4-1AE3D60C10C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3BE15E94-774E-4BB4-D9FA-C9F779FFA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56880681-7F09-BFDD-60DB-145F170D14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5B988E-5187-8344-B31D-4A85AC1C273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5650" name="Rectangle 2">
            <a:extLst>
              <a:ext uri="{FF2B5EF4-FFF2-40B4-BE49-F238E27FC236}">
                <a16:creationId xmlns:a16="http://schemas.microsoft.com/office/drawing/2014/main" id="{EB071B21-1A00-B49E-4857-C5A760D4A1B1}"/>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61987D8F-1076-E037-A6DE-047971A18B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Both DNA and proteins are long molecules made from strings of shorter building blocks. While DNA is made of nucleotides, proteins are made of amino acids, a group of 20 different chemicals with names like alanine, arginine, and serine. The genetic code enables a cell to translate the nucleotide language of DNA into the amino acid language of proteins.</a:t>
            </a:r>
          </a:p>
          <a:p>
            <a:r>
              <a:rPr lang="en-US" altLang="en-US">
                <a:latin typeface="Times New Roman" panose="02020603050405020304" pitchFamily="18" charset="0"/>
                <a:ea typeface="ＭＳ Ｐゴシック" panose="020B0600070205080204" pitchFamily="34" charset="-128"/>
              </a:rPr>
              <a:t>In the genetic code, each group of three nucleotides—known as a "triplet" or "codon"—stands for a specific amino acid. For example, GCA stands for alanine, AGA stands for arginine, and AGC stands for serine. There are 64 possible codons, but only 20 amino acids, so more than one codon may code for a single amino acid. For example, GCA, GCC, and GCG all mean alanine.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All the amino acids found in the Murchison meteorite have been synthesized in laboratory experiments by the action of electric discharge on a mixture of methane, nitrogen, and water with traces of ammonia.</a:t>
            </a:r>
          </a:p>
          <a:p>
            <a:pPr eaLnBrk="1" hangingPunct="1"/>
            <a:endParaRPr lang="en-US" altLang="en-US" baseline="30000">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Schmitt-Kopplin, Philippe et al. 16 February 2010 "High molecular diversity of extraterrestrial organic matter in Murchison meteorite revealed 40 years after its fall" (PDF). PNAS. </a:t>
            </a:r>
            <a:r>
              <a:rPr lang="en-US" altLang="en-US" b="1" i="1">
                <a:latin typeface="Times New Roman" panose="02020603050405020304" pitchFamily="18" charset="0"/>
                <a:ea typeface="ＭＳ Ｐゴシック" panose="020B0600070205080204" pitchFamily="34" charset="-128"/>
              </a:rPr>
              <a:t>107</a:t>
            </a:r>
            <a:r>
              <a:rPr lang="en-US" altLang="en-US" i="1">
                <a:latin typeface="Times New Roman" panose="02020603050405020304" pitchFamily="18" charset="0"/>
                <a:ea typeface="ＭＳ Ｐゴシック" panose="020B0600070205080204" pitchFamily="34" charset="-128"/>
              </a:rPr>
              <a:t> (7): 2763–2768</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DC24FC38-F7FF-8867-DEAF-ED38DDC6D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BA451-9A59-634C-820A-959265F8AC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7698" name="Rectangle 2">
            <a:extLst>
              <a:ext uri="{FF2B5EF4-FFF2-40B4-BE49-F238E27FC236}">
                <a16:creationId xmlns:a16="http://schemas.microsoft.com/office/drawing/2014/main" id="{55C0659F-D409-D252-E681-8F08EE7B3969}"/>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F08D5DEE-6F99-3A94-EAA6-6C3E45100B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BC098D95-7103-02A9-83C7-0E08D24335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732BC-98F1-C443-85D3-AECC3505A54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1A2B9CF2-D4FE-C7A9-3678-EE442AFBF509}"/>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BAF8C390-A583-5A53-B5A6-4BC1963B21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JUPTER: by Juno 16 July 2018 … North Temperate Belt, one of Jupiter's eye-catching atmospheric bands. When the image was taken this week, Juno was just 3,900 miles (6,200 km) above the top of the planet's clouds.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2434C6BD-3F49-270C-6555-CE8A41DB1E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B49559-D1FC-2E48-91DF-F6E931D7EB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9746" name="Rectangle 2">
            <a:extLst>
              <a:ext uri="{FF2B5EF4-FFF2-40B4-BE49-F238E27FC236}">
                <a16:creationId xmlns:a16="http://schemas.microsoft.com/office/drawing/2014/main" id="{4014B270-4A08-9C2F-E981-77966E17B21B}"/>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7FD3B7B9-ACD3-AC2B-2DA6-11F7644902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B1C75250-06A4-4C48-9655-ED6426C087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EB75DE-ADD4-CF40-B041-97A9F525E84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6553852D-2141-4195-C784-38C23EF7609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8D90D457-D3B1-EC0B-2839-20BC3305F0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45C866FA-89AE-095B-AAEC-FA3B2B564E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FCAEE7-3483-2F4D-9FF8-713F791A31E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4E764B20-BC1B-A959-8B03-3C473586CB59}"/>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72C5E32B-ADC8-5D09-6CBA-43541DB128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E2968D26-2633-E655-1417-2EC4ED5D482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B6ABC707-3C39-094B-8BA9-244EB3EDEE9F}" type="slidenum">
              <a:rPr lang="en-US" altLang="en-US" baseline="0"/>
              <a:pPr algn="r" eaLnBrk="1" hangingPunct="1">
                <a:spcBef>
                  <a:spcPct val="0"/>
                </a:spcBef>
              </a:pPr>
              <a:t>34</a:t>
            </a:fld>
            <a:endParaRPr lang="en-US" altLang="en-US" baseline="0"/>
          </a:p>
        </p:txBody>
      </p:sp>
      <p:sp>
        <p:nvSpPr>
          <p:cNvPr id="181250" name="Rectangle 2">
            <a:extLst>
              <a:ext uri="{FF2B5EF4-FFF2-40B4-BE49-F238E27FC236}">
                <a16:creationId xmlns:a16="http://schemas.microsoft.com/office/drawing/2014/main" id="{87F06757-C631-BEA5-51F8-DA8FD2EA7016}"/>
              </a:ext>
            </a:extLst>
          </p:cNvPr>
          <p:cNvSpPr>
            <a:spLocks noGrp="1" noRot="1" noChangeAspect="1"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E50B1297-E5C0-0A4E-5FE9-69F4ADF90C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7B78491D-6E3F-F5B9-8FC9-165B1ABB66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88243A-322D-4344-89D0-294773D50543}" type="slidenum">
              <a:rPr lang="en-US" altLang="en-US" smtClean="0">
                <a:solidFill>
                  <a:srgbClr val="000000"/>
                </a:solidFill>
              </a:rPr>
              <a:pPr>
                <a:spcBef>
                  <a:spcPct val="0"/>
                </a:spcBef>
              </a:pPr>
              <a:t>35</a:t>
            </a:fld>
            <a:endParaRPr lang="en-US" altLang="en-US">
              <a:solidFill>
                <a:srgbClr val="000000"/>
              </a:solidFill>
            </a:endParaRPr>
          </a:p>
        </p:txBody>
      </p:sp>
      <p:sp>
        <p:nvSpPr>
          <p:cNvPr id="183298" name="Rectangle 2">
            <a:extLst>
              <a:ext uri="{FF2B5EF4-FFF2-40B4-BE49-F238E27FC236}">
                <a16:creationId xmlns:a16="http://schemas.microsoft.com/office/drawing/2014/main" id="{6144C897-FD19-0C58-6E0E-54072AF81634}"/>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D1BC094E-E662-277A-995D-02C3A79F49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9AE23DE8-00B0-202D-1705-8FECB7EC78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75C42FE-84C2-7946-921E-E8DAF7858245}" type="slidenum">
              <a:rPr lang="en-US" altLang="en-US" smtClean="0">
                <a:solidFill>
                  <a:srgbClr val="000000"/>
                </a:solidFill>
              </a:rPr>
              <a:pPr>
                <a:spcBef>
                  <a:spcPct val="0"/>
                </a:spcBef>
              </a:pPr>
              <a:t>36</a:t>
            </a:fld>
            <a:endParaRPr lang="en-US" altLang="en-US">
              <a:solidFill>
                <a:srgbClr val="000000"/>
              </a:solidFill>
            </a:endParaRPr>
          </a:p>
        </p:txBody>
      </p:sp>
      <p:sp>
        <p:nvSpPr>
          <p:cNvPr id="185346" name="Rectangle 2">
            <a:extLst>
              <a:ext uri="{FF2B5EF4-FFF2-40B4-BE49-F238E27FC236}">
                <a16:creationId xmlns:a16="http://schemas.microsoft.com/office/drawing/2014/main" id="{8EB0E6DD-67F1-F574-3EF9-090898C31723}"/>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CBCF9B80-6784-7968-AD75-2C478B5DDE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0C6D6A97-02A3-9C18-92B1-E6E6C14915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820A80E-0BD0-174A-BB39-123C15CCBEE2}" type="slidenum">
              <a:rPr lang="en-US" altLang="en-US" smtClean="0">
                <a:solidFill>
                  <a:srgbClr val="000000"/>
                </a:solidFill>
              </a:rPr>
              <a:pPr>
                <a:spcBef>
                  <a:spcPct val="0"/>
                </a:spcBef>
              </a:pPr>
              <a:t>37</a:t>
            </a:fld>
            <a:endParaRPr lang="en-US" altLang="en-US">
              <a:solidFill>
                <a:srgbClr val="000000"/>
              </a:solidFill>
            </a:endParaRPr>
          </a:p>
        </p:txBody>
      </p:sp>
      <p:sp>
        <p:nvSpPr>
          <p:cNvPr id="187394" name="Rectangle 2">
            <a:extLst>
              <a:ext uri="{FF2B5EF4-FFF2-40B4-BE49-F238E27FC236}">
                <a16:creationId xmlns:a16="http://schemas.microsoft.com/office/drawing/2014/main" id="{754B654C-5E54-B410-367E-6A485AA8170B}"/>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936B7011-30EF-CC5D-B90A-32DD808D8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142F7F79-37B8-28CA-9C33-3F9B350ED0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0E265C-3970-A94D-A38A-42DF1CB9A79F}" type="slidenum">
              <a:rPr lang="en-US" altLang="en-US" smtClean="0">
                <a:solidFill>
                  <a:srgbClr val="000000"/>
                </a:solidFill>
              </a:rPr>
              <a:pPr>
                <a:spcBef>
                  <a:spcPct val="0"/>
                </a:spcBef>
              </a:pPr>
              <a:t>38</a:t>
            </a:fld>
            <a:endParaRPr lang="en-US" altLang="en-US">
              <a:solidFill>
                <a:srgbClr val="000000"/>
              </a:solidFill>
            </a:endParaRPr>
          </a:p>
        </p:txBody>
      </p:sp>
      <p:sp>
        <p:nvSpPr>
          <p:cNvPr id="189442" name="Rectangle 2">
            <a:extLst>
              <a:ext uri="{FF2B5EF4-FFF2-40B4-BE49-F238E27FC236}">
                <a16:creationId xmlns:a16="http://schemas.microsoft.com/office/drawing/2014/main" id="{8BEAE741-B189-A4A2-6EFA-6C203E48FF01}"/>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0BE615B4-E8E8-08B8-A744-8FB006898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is really only SS object with density ~4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1A01-0540-15FF-A41D-E516D7230785}"/>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BD06454E-0D9B-BC1F-B32A-CAD07007799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a:extLst>
              <a:ext uri="{FF2B5EF4-FFF2-40B4-BE49-F238E27FC236}">
                <a16:creationId xmlns:a16="http://schemas.microsoft.com/office/drawing/2014/main" id="{0DE18B2B-3E39-2373-C8C3-C78329E29B44}"/>
              </a:ext>
            </a:extLst>
          </p:cNvPr>
          <p:cNvSpPr>
            <a:spLocks noGrp="1" noRot="1" noChangeAspect="1"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08FBAEED-37DF-28D1-EC07-FF3D6856654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21515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A73EAE81-F0B2-83F8-DFDC-DB9DE4EB02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61789-A4D5-8949-A3C6-CBB3970FA50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F250D853-4A01-4176-68C0-0A70555012F6}"/>
              </a:ext>
            </a:extLst>
          </p:cNvPr>
          <p:cNvSpPr>
            <a:spLocks noGrp="1" noRot="1" noChangeAspect="1" noChangeArrowheads="1" noTextEdit="1"/>
          </p:cNvSpPr>
          <p:nvPr>
            <p:ph type="sldImg"/>
          </p:nvPr>
        </p:nvSpPr>
        <p:spPr>
          <a:solidFill>
            <a:srgbClr val="FFFFFF"/>
          </a:solidFill>
          <a:ln/>
        </p:spPr>
      </p:sp>
      <p:sp>
        <p:nvSpPr>
          <p:cNvPr id="147459" name="Rectangle 3">
            <a:extLst>
              <a:ext uri="{FF2B5EF4-FFF2-40B4-BE49-F238E27FC236}">
                <a16:creationId xmlns:a16="http://schemas.microsoft.com/office/drawing/2014/main" id="{25CDE4E6-05B9-6545-DC71-61C1E21AE10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AA91165-996F-D9FD-45A4-DD38E3F4EC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047D88-1158-FA4B-9371-F1ADFF1A3414}" type="slidenum">
              <a:rPr lang="en-US" altLang="en-US" smtClean="0">
                <a:solidFill>
                  <a:srgbClr val="000000"/>
                </a:solidFill>
              </a:rPr>
              <a:pPr>
                <a:spcBef>
                  <a:spcPct val="0"/>
                </a:spcBef>
              </a:pPr>
              <a:t>6</a:t>
            </a:fld>
            <a:endParaRPr lang="en-US" altLang="en-US">
              <a:solidFill>
                <a:srgbClr val="000000"/>
              </a:solidFill>
            </a:endParaRPr>
          </a:p>
        </p:txBody>
      </p:sp>
      <p:sp>
        <p:nvSpPr>
          <p:cNvPr id="104450" name="Rectangle 2">
            <a:extLst>
              <a:ext uri="{FF2B5EF4-FFF2-40B4-BE49-F238E27FC236}">
                <a16:creationId xmlns:a16="http://schemas.microsoft.com/office/drawing/2014/main" id="{F73A54F7-03FC-CB7A-188C-D95263F89B3C}"/>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44D8C4BF-7C8A-CE23-2728-6D03C8B93AE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1E7E-6F04-AE8B-8C6B-3E35E554D241}"/>
            </a:ext>
          </a:extLst>
        </p:cNvPr>
        <p:cNvGrpSpPr/>
        <p:nvPr/>
      </p:nvGrpSpPr>
      <p:grpSpPr>
        <a:xfrm>
          <a:off x="0" y="0"/>
          <a:ext cx="0" cy="0"/>
          <a:chOff x="0" y="0"/>
          <a:chExt cx="0" cy="0"/>
        </a:xfrm>
      </p:grpSpPr>
      <p:sp>
        <p:nvSpPr>
          <p:cNvPr id="106497" name="Rectangle 7">
            <a:extLst>
              <a:ext uri="{FF2B5EF4-FFF2-40B4-BE49-F238E27FC236}">
                <a16:creationId xmlns:a16="http://schemas.microsoft.com/office/drawing/2014/main" id="{C5A7FCE3-D4FD-94A0-B008-BCD4F7FF57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526745B-5892-F240-A90F-CE8652AD3200}" type="slidenum">
              <a:rPr lang="en-US" altLang="en-US" smtClean="0">
                <a:solidFill>
                  <a:srgbClr val="000000"/>
                </a:solidFill>
              </a:rPr>
              <a:pPr>
                <a:spcBef>
                  <a:spcPct val="0"/>
                </a:spcBef>
              </a:pPr>
              <a:t>7</a:t>
            </a:fld>
            <a:endParaRPr lang="en-US" altLang="en-US">
              <a:solidFill>
                <a:srgbClr val="000000"/>
              </a:solidFill>
            </a:endParaRPr>
          </a:p>
        </p:txBody>
      </p:sp>
      <p:sp>
        <p:nvSpPr>
          <p:cNvPr id="106498" name="Rectangle 1026">
            <a:extLst>
              <a:ext uri="{FF2B5EF4-FFF2-40B4-BE49-F238E27FC236}">
                <a16:creationId xmlns:a16="http://schemas.microsoft.com/office/drawing/2014/main" id="{D5457AFA-0046-FBC0-C44D-7F90AEF57D78}"/>
              </a:ext>
            </a:extLst>
          </p:cNvPr>
          <p:cNvSpPr>
            <a:spLocks noGrp="1" noRot="1" noChangeAspect="1" noChangeArrowheads="1" noTextEdit="1"/>
          </p:cNvSpPr>
          <p:nvPr>
            <p:ph type="sldImg"/>
          </p:nvPr>
        </p:nvSpPr>
        <p:spPr>
          <a:ln/>
        </p:spPr>
      </p:sp>
      <p:sp>
        <p:nvSpPr>
          <p:cNvPr id="106499" name="Rectangle 1027">
            <a:extLst>
              <a:ext uri="{FF2B5EF4-FFF2-40B4-BE49-F238E27FC236}">
                <a16:creationId xmlns:a16="http://schemas.microsoft.com/office/drawing/2014/main" id="{84F268CA-156C-4F17-8496-B1177692DF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41223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A15CBD6F-03C1-6C55-5626-388EADCE94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431F7A-DA90-314A-BB6C-ED5B404AD021}" type="slidenum">
              <a:rPr lang="en-US" altLang="en-US" smtClean="0">
                <a:solidFill>
                  <a:srgbClr val="000000"/>
                </a:solidFill>
              </a:rPr>
              <a:pPr>
                <a:spcBef>
                  <a:spcPct val="0"/>
                </a:spcBef>
              </a:pPr>
              <a:t>9</a:t>
            </a:fld>
            <a:endParaRPr lang="en-US" altLang="en-US">
              <a:solidFill>
                <a:srgbClr val="000000"/>
              </a:solidFill>
            </a:endParaRPr>
          </a:p>
        </p:txBody>
      </p:sp>
      <p:sp>
        <p:nvSpPr>
          <p:cNvPr id="158722" name="Rectangle 2">
            <a:extLst>
              <a:ext uri="{FF2B5EF4-FFF2-40B4-BE49-F238E27FC236}">
                <a16:creationId xmlns:a16="http://schemas.microsoft.com/office/drawing/2014/main" id="{72ED3E1A-883E-BF68-C9E2-40816DF8F934}"/>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54500E8C-2B96-B190-D7CF-E61EEB19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Mid-Atlantic Ridge with tubeworms, eelpout fish, and crabs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75497096-17F6-61EE-0C6C-0558DE0B1A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CA274A-32D2-AB40-88AB-5DBD555A8963}" type="slidenum">
              <a:rPr lang="en-US" altLang="en-US" smtClean="0">
                <a:solidFill>
                  <a:srgbClr val="000000"/>
                </a:solidFill>
              </a:rPr>
              <a:pPr>
                <a:spcBef>
                  <a:spcPct val="0"/>
                </a:spcBef>
              </a:pPr>
              <a:t>10</a:t>
            </a:fld>
            <a:endParaRPr lang="en-US" altLang="en-US">
              <a:solidFill>
                <a:srgbClr val="000000"/>
              </a:solidFill>
            </a:endParaRPr>
          </a:p>
        </p:txBody>
      </p:sp>
      <p:sp>
        <p:nvSpPr>
          <p:cNvPr id="160770" name="Rectangle 2">
            <a:extLst>
              <a:ext uri="{FF2B5EF4-FFF2-40B4-BE49-F238E27FC236}">
                <a16:creationId xmlns:a16="http://schemas.microsoft.com/office/drawing/2014/main" id="{59BA3E0F-0EAD-084B-DBD8-C8B7FC195A33}"/>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92524F6D-C138-51C5-4090-78F7917D6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Cave of Crystals in Mexico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9AF383-9465-3A25-8F44-4FA99DA854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5949C7-DD6B-BDD0-EF9D-43FB7942A6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3F84676-EE44-7A38-AD69-F00FFFAA4693}"/>
              </a:ext>
            </a:extLst>
          </p:cNvPr>
          <p:cNvSpPr>
            <a:spLocks noGrp="1" noChangeArrowheads="1"/>
          </p:cNvSpPr>
          <p:nvPr>
            <p:ph type="sldNum" sz="quarter" idx="12"/>
          </p:nvPr>
        </p:nvSpPr>
        <p:spPr>
          <a:ln/>
        </p:spPr>
        <p:txBody>
          <a:bodyPr/>
          <a:lstStyle>
            <a:lvl1pPr>
              <a:defRPr/>
            </a:lvl1pPr>
          </a:lstStyle>
          <a:p>
            <a:pPr>
              <a:defRPr/>
            </a:pPr>
            <a:fld id="{38902184-C518-464D-BF38-0D1972B922DE}" type="slidenum">
              <a:rPr lang="en-US" altLang="en-US"/>
              <a:pPr>
                <a:defRPr/>
              </a:pPr>
              <a:t>‹#›</a:t>
            </a:fld>
            <a:endParaRPr lang="en-US" altLang="en-US"/>
          </a:p>
        </p:txBody>
      </p:sp>
    </p:spTree>
    <p:extLst>
      <p:ext uri="{BB962C8B-B14F-4D97-AF65-F5344CB8AC3E}">
        <p14:creationId xmlns:p14="http://schemas.microsoft.com/office/powerpoint/2010/main" val="322775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158A03-ED66-5232-0146-C92AF7EA77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442990-B4F1-CB8F-3C23-C3E5C4059B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66B32E-6A31-C60B-BBE5-47FE7E3FB4EC}"/>
              </a:ext>
            </a:extLst>
          </p:cNvPr>
          <p:cNvSpPr>
            <a:spLocks noGrp="1" noChangeArrowheads="1"/>
          </p:cNvSpPr>
          <p:nvPr>
            <p:ph type="sldNum" sz="quarter" idx="12"/>
          </p:nvPr>
        </p:nvSpPr>
        <p:spPr>
          <a:ln/>
        </p:spPr>
        <p:txBody>
          <a:bodyPr/>
          <a:lstStyle>
            <a:lvl1pPr>
              <a:defRPr/>
            </a:lvl1pPr>
          </a:lstStyle>
          <a:p>
            <a:pPr>
              <a:defRPr/>
            </a:pPr>
            <a:fld id="{396E7887-4887-244B-96D2-AADADB816CB6}" type="slidenum">
              <a:rPr lang="en-US" altLang="en-US"/>
              <a:pPr>
                <a:defRPr/>
              </a:pPr>
              <a:t>‹#›</a:t>
            </a:fld>
            <a:endParaRPr lang="en-US" altLang="en-US"/>
          </a:p>
        </p:txBody>
      </p:sp>
    </p:spTree>
    <p:extLst>
      <p:ext uri="{BB962C8B-B14F-4D97-AF65-F5344CB8AC3E}">
        <p14:creationId xmlns:p14="http://schemas.microsoft.com/office/powerpoint/2010/main" val="27492726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9803467-5F6C-F36E-C5BB-A841E528FB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173D34-EE0D-B553-D22B-7042D90E195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3EB170A-066C-B770-5249-AE0A29BA92F7}"/>
              </a:ext>
            </a:extLst>
          </p:cNvPr>
          <p:cNvSpPr>
            <a:spLocks noGrp="1" noChangeArrowheads="1"/>
          </p:cNvSpPr>
          <p:nvPr>
            <p:ph type="sldNum" sz="quarter" idx="12"/>
          </p:nvPr>
        </p:nvSpPr>
        <p:spPr>
          <a:ln/>
        </p:spPr>
        <p:txBody>
          <a:bodyPr/>
          <a:lstStyle>
            <a:lvl1pPr>
              <a:defRPr/>
            </a:lvl1pPr>
          </a:lstStyle>
          <a:p>
            <a:pPr>
              <a:defRPr/>
            </a:pPr>
            <a:fld id="{4D6EEE39-53C7-EB4C-85E6-5B98694E284D}" type="slidenum">
              <a:rPr lang="en-US" altLang="en-US"/>
              <a:pPr>
                <a:defRPr/>
              </a:pPr>
              <a:t>‹#›</a:t>
            </a:fld>
            <a:endParaRPr lang="en-US" altLang="en-US"/>
          </a:p>
        </p:txBody>
      </p:sp>
    </p:spTree>
    <p:extLst>
      <p:ext uri="{BB962C8B-B14F-4D97-AF65-F5344CB8AC3E}">
        <p14:creationId xmlns:p14="http://schemas.microsoft.com/office/powerpoint/2010/main" val="22198509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2C87A3-63F6-B0F6-32E8-2FFCBFEC35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5C4984-473E-D523-6FE3-576F74EDF9E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B1F5CB0-8BFE-E2A7-D06C-4BA3BC2A5663}"/>
              </a:ext>
            </a:extLst>
          </p:cNvPr>
          <p:cNvSpPr>
            <a:spLocks noGrp="1" noChangeArrowheads="1"/>
          </p:cNvSpPr>
          <p:nvPr>
            <p:ph type="sldNum" sz="quarter" idx="12"/>
          </p:nvPr>
        </p:nvSpPr>
        <p:spPr>
          <a:ln/>
        </p:spPr>
        <p:txBody>
          <a:bodyPr/>
          <a:lstStyle>
            <a:lvl1pPr>
              <a:defRPr/>
            </a:lvl1pPr>
          </a:lstStyle>
          <a:p>
            <a:pPr>
              <a:defRPr/>
            </a:pPr>
            <a:fld id="{E50DCB48-BE14-9E44-B7DB-4C2361922B72}" type="slidenum">
              <a:rPr lang="en-US" altLang="en-US"/>
              <a:pPr>
                <a:defRPr/>
              </a:pPr>
              <a:t>‹#›</a:t>
            </a:fld>
            <a:endParaRPr lang="en-US" altLang="en-US"/>
          </a:p>
        </p:txBody>
      </p:sp>
    </p:spTree>
    <p:extLst>
      <p:ext uri="{BB962C8B-B14F-4D97-AF65-F5344CB8AC3E}">
        <p14:creationId xmlns:p14="http://schemas.microsoft.com/office/powerpoint/2010/main" val="36211647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9710511-2F6E-A4D2-1FEB-9E39B6659D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844BAA-FD81-C0C0-F2F7-B65EF05C79F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23CCB84-AC00-CBC7-8793-066128B99DC2}"/>
              </a:ext>
            </a:extLst>
          </p:cNvPr>
          <p:cNvSpPr>
            <a:spLocks noGrp="1" noChangeArrowheads="1"/>
          </p:cNvSpPr>
          <p:nvPr>
            <p:ph type="sldNum" sz="quarter" idx="12"/>
          </p:nvPr>
        </p:nvSpPr>
        <p:spPr>
          <a:ln/>
        </p:spPr>
        <p:txBody>
          <a:bodyPr/>
          <a:lstStyle>
            <a:lvl1pPr>
              <a:defRPr/>
            </a:lvl1pPr>
          </a:lstStyle>
          <a:p>
            <a:pPr>
              <a:defRPr/>
            </a:pPr>
            <a:fld id="{4C051678-5058-6A46-BCE7-06956C63A38B}" type="slidenum">
              <a:rPr lang="en-US" altLang="en-US"/>
              <a:pPr>
                <a:defRPr/>
              </a:pPr>
              <a:t>‹#›</a:t>
            </a:fld>
            <a:endParaRPr lang="en-US" altLang="en-US"/>
          </a:p>
        </p:txBody>
      </p:sp>
    </p:spTree>
    <p:extLst>
      <p:ext uri="{BB962C8B-B14F-4D97-AF65-F5344CB8AC3E}">
        <p14:creationId xmlns:p14="http://schemas.microsoft.com/office/powerpoint/2010/main" val="16784036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45752A-8373-ED21-1E43-E021B56085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32EAA1-4AC5-54DA-F88F-6E6EF5AE34B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F793E17-4BD8-2246-19D2-32C2CD7E668A}"/>
              </a:ext>
            </a:extLst>
          </p:cNvPr>
          <p:cNvSpPr>
            <a:spLocks noGrp="1" noChangeArrowheads="1"/>
          </p:cNvSpPr>
          <p:nvPr>
            <p:ph type="sldNum" sz="quarter" idx="12"/>
          </p:nvPr>
        </p:nvSpPr>
        <p:spPr>
          <a:ln/>
        </p:spPr>
        <p:txBody>
          <a:bodyPr/>
          <a:lstStyle>
            <a:lvl1pPr>
              <a:defRPr/>
            </a:lvl1pPr>
          </a:lstStyle>
          <a:p>
            <a:pPr>
              <a:defRPr/>
            </a:pPr>
            <a:fld id="{130EFE87-30C7-AA45-A500-92528C9CD150}" type="slidenum">
              <a:rPr lang="en-US" altLang="en-US"/>
              <a:pPr>
                <a:defRPr/>
              </a:pPr>
              <a:t>‹#›</a:t>
            </a:fld>
            <a:endParaRPr lang="en-US" altLang="en-US"/>
          </a:p>
        </p:txBody>
      </p:sp>
    </p:spTree>
    <p:extLst>
      <p:ext uri="{BB962C8B-B14F-4D97-AF65-F5344CB8AC3E}">
        <p14:creationId xmlns:p14="http://schemas.microsoft.com/office/powerpoint/2010/main" val="23900967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42C50E-80E3-C787-A219-F5AE4F1F177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AA2625F-D627-5661-75D3-FB9BB18145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73B68D22-BEF6-FEDA-900E-FDAA5245AC17}"/>
              </a:ext>
            </a:extLst>
          </p:cNvPr>
          <p:cNvSpPr>
            <a:spLocks noGrp="1" noChangeArrowheads="1"/>
          </p:cNvSpPr>
          <p:nvPr>
            <p:ph type="sldNum" sz="quarter" idx="12"/>
          </p:nvPr>
        </p:nvSpPr>
        <p:spPr>
          <a:ln/>
        </p:spPr>
        <p:txBody>
          <a:bodyPr/>
          <a:lstStyle>
            <a:lvl1pPr>
              <a:defRPr/>
            </a:lvl1pPr>
          </a:lstStyle>
          <a:p>
            <a:pPr>
              <a:defRPr/>
            </a:pPr>
            <a:fld id="{55B908DA-1CBB-2E47-840B-827AF165A96C}" type="slidenum">
              <a:rPr lang="en-US" altLang="en-US"/>
              <a:pPr>
                <a:defRPr/>
              </a:pPr>
              <a:t>‹#›</a:t>
            </a:fld>
            <a:endParaRPr lang="en-US" altLang="en-US"/>
          </a:p>
        </p:txBody>
      </p:sp>
    </p:spTree>
    <p:extLst>
      <p:ext uri="{BB962C8B-B14F-4D97-AF65-F5344CB8AC3E}">
        <p14:creationId xmlns:p14="http://schemas.microsoft.com/office/powerpoint/2010/main" val="11196388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8ADC203-D07D-00F8-4B59-DF7399CB96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553A75-2508-DAE0-D04B-DBB2049971D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F8C355B-15E7-9D73-B099-A0A5139E830B}"/>
              </a:ext>
            </a:extLst>
          </p:cNvPr>
          <p:cNvSpPr>
            <a:spLocks noGrp="1" noChangeArrowheads="1"/>
          </p:cNvSpPr>
          <p:nvPr>
            <p:ph type="sldNum" sz="quarter" idx="12"/>
          </p:nvPr>
        </p:nvSpPr>
        <p:spPr>
          <a:ln/>
        </p:spPr>
        <p:txBody>
          <a:bodyPr/>
          <a:lstStyle>
            <a:lvl1pPr>
              <a:defRPr/>
            </a:lvl1pPr>
          </a:lstStyle>
          <a:p>
            <a:pPr>
              <a:defRPr/>
            </a:pPr>
            <a:fld id="{54E8D20E-604F-2548-8440-34CB8BF36B53}" type="slidenum">
              <a:rPr lang="en-US" altLang="en-US"/>
              <a:pPr>
                <a:defRPr/>
              </a:pPr>
              <a:t>‹#›</a:t>
            </a:fld>
            <a:endParaRPr lang="en-US" altLang="en-US"/>
          </a:p>
        </p:txBody>
      </p:sp>
    </p:spTree>
    <p:extLst>
      <p:ext uri="{BB962C8B-B14F-4D97-AF65-F5344CB8AC3E}">
        <p14:creationId xmlns:p14="http://schemas.microsoft.com/office/powerpoint/2010/main" val="3053171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978FB9-AD59-B8CB-6437-1216FDD5E0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57BB3A9-E05F-D24D-DD9A-89293DE54FF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DF6FD44F-BCD7-ED4A-69C8-1F4D1DCF7715}"/>
              </a:ext>
            </a:extLst>
          </p:cNvPr>
          <p:cNvSpPr>
            <a:spLocks noGrp="1" noChangeArrowheads="1"/>
          </p:cNvSpPr>
          <p:nvPr>
            <p:ph type="sldNum" sz="quarter" idx="12"/>
          </p:nvPr>
        </p:nvSpPr>
        <p:spPr>
          <a:ln/>
        </p:spPr>
        <p:txBody>
          <a:bodyPr/>
          <a:lstStyle>
            <a:lvl1pPr>
              <a:defRPr/>
            </a:lvl1pPr>
          </a:lstStyle>
          <a:p>
            <a:pPr>
              <a:defRPr/>
            </a:pPr>
            <a:fld id="{0068EC2E-034C-4249-8869-68B67BB6C2F2}" type="slidenum">
              <a:rPr lang="en-US" altLang="en-US"/>
              <a:pPr>
                <a:defRPr/>
              </a:pPr>
              <a:t>‹#›</a:t>
            </a:fld>
            <a:endParaRPr lang="en-US" altLang="en-US"/>
          </a:p>
        </p:txBody>
      </p:sp>
    </p:spTree>
    <p:extLst>
      <p:ext uri="{BB962C8B-B14F-4D97-AF65-F5344CB8AC3E}">
        <p14:creationId xmlns:p14="http://schemas.microsoft.com/office/powerpoint/2010/main" val="17088210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C8C45-CD66-B2EF-CCA4-30369BDC31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E9B24F-3D7B-4DE7-56F0-53F0391A74D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57AAA9E-6057-5F58-0C9D-6D86B3340CC6}"/>
              </a:ext>
            </a:extLst>
          </p:cNvPr>
          <p:cNvSpPr>
            <a:spLocks noGrp="1" noChangeArrowheads="1"/>
          </p:cNvSpPr>
          <p:nvPr>
            <p:ph type="sldNum" sz="quarter" idx="12"/>
          </p:nvPr>
        </p:nvSpPr>
        <p:spPr>
          <a:ln/>
        </p:spPr>
        <p:txBody>
          <a:bodyPr/>
          <a:lstStyle>
            <a:lvl1pPr>
              <a:defRPr/>
            </a:lvl1pPr>
          </a:lstStyle>
          <a:p>
            <a:pPr>
              <a:defRPr/>
            </a:pPr>
            <a:fld id="{FD26C5C7-4469-3C4D-857B-E07266D88F4E}" type="slidenum">
              <a:rPr lang="en-US" altLang="en-US"/>
              <a:pPr>
                <a:defRPr/>
              </a:pPr>
              <a:t>‹#›</a:t>
            </a:fld>
            <a:endParaRPr lang="en-US" altLang="en-US"/>
          </a:p>
        </p:txBody>
      </p:sp>
    </p:spTree>
    <p:extLst>
      <p:ext uri="{BB962C8B-B14F-4D97-AF65-F5344CB8AC3E}">
        <p14:creationId xmlns:p14="http://schemas.microsoft.com/office/powerpoint/2010/main" val="779595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759C4F3-D301-41E1-C104-E0944DD762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290605-9418-3C74-3730-1D7C169362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25B4264-7BF1-B073-DACE-3D250687E6F3}"/>
              </a:ext>
            </a:extLst>
          </p:cNvPr>
          <p:cNvSpPr>
            <a:spLocks noGrp="1" noChangeArrowheads="1"/>
          </p:cNvSpPr>
          <p:nvPr>
            <p:ph type="sldNum" sz="quarter" idx="12"/>
          </p:nvPr>
        </p:nvSpPr>
        <p:spPr>
          <a:ln/>
        </p:spPr>
        <p:txBody>
          <a:bodyPr/>
          <a:lstStyle>
            <a:lvl1pPr>
              <a:defRPr/>
            </a:lvl1pPr>
          </a:lstStyle>
          <a:p>
            <a:pPr>
              <a:defRPr/>
            </a:pPr>
            <a:fld id="{42B58525-27D5-5646-8CC4-FCED27471D5C}" type="slidenum">
              <a:rPr lang="en-US" altLang="en-US"/>
              <a:pPr>
                <a:defRPr/>
              </a:pPr>
              <a:t>‹#›</a:t>
            </a:fld>
            <a:endParaRPr lang="en-US" altLang="en-US"/>
          </a:p>
        </p:txBody>
      </p:sp>
    </p:spTree>
    <p:extLst>
      <p:ext uri="{BB962C8B-B14F-4D97-AF65-F5344CB8AC3E}">
        <p14:creationId xmlns:p14="http://schemas.microsoft.com/office/powerpoint/2010/main" val="9073453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A3711D-688E-53EE-F1CD-DDFAA13888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E4EA91-14A2-551A-0F02-76DC14C5695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04F9FE6-0346-C9E9-2D21-B054B7660F9B}"/>
              </a:ext>
            </a:extLst>
          </p:cNvPr>
          <p:cNvSpPr>
            <a:spLocks noGrp="1" noChangeArrowheads="1"/>
          </p:cNvSpPr>
          <p:nvPr>
            <p:ph type="sldNum" sz="quarter" idx="12"/>
          </p:nvPr>
        </p:nvSpPr>
        <p:spPr>
          <a:ln/>
        </p:spPr>
        <p:txBody>
          <a:bodyPr/>
          <a:lstStyle>
            <a:lvl1pPr>
              <a:defRPr/>
            </a:lvl1pPr>
          </a:lstStyle>
          <a:p>
            <a:pPr>
              <a:defRPr/>
            </a:pPr>
            <a:fld id="{D81EF184-C99A-2C49-9A0E-FE33D69682AC}" type="slidenum">
              <a:rPr lang="en-US" altLang="en-US"/>
              <a:pPr>
                <a:defRPr/>
              </a:pPr>
              <a:t>‹#›</a:t>
            </a:fld>
            <a:endParaRPr lang="en-US" altLang="en-US"/>
          </a:p>
        </p:txBody>
      </p:sp>
    </p:spTree>
    <p:extLst>
      <p:ext uri="{BB962C8B-B14F-4D97-AF65-F5344CB8AC3E}">
        <p14:creationId xmlns:p14="http://schemas.microsoft.com/office/powerpoint/2010/main" val="65120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1F54C6-385A-6174-DA5F-6320620A68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B4D9CD-6528-CEA3-94F9-B49F3CDC15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A94EB3C-DDDD-DC4E-09B4-6C87D7C11869}"/>
              </a:ext>
            </a:extLst>
          </p:cNvPr>
          <p:cNvSpPr>
            <a:spLocks noGrp="1" noChangeArrowheads="1"/>
          </p:cNvSpPr>
          <p:nvPr>
            <p:ph type="sldNum" sz="quarter" idx="12"/>
          </p:nvPr>
        </p:nvSpPr>
        <p:spPr>
          <a:ln/>
        </p:spPr>
        <p:txBody>
          <a:bodyPr/>
          <a:lstStyle>
            <a:lvl1pPr>
              <a:defRPr/>
            </a:lvl1pPr>
          </a:lstStyle>
          <a:p>
            <a:pPr>
              <a:defRPr/>
            </a:pPr>
            <a:fld id="{5B5EF40B-B3DE-9046-AB4F-317DC2D91994}" type="slidenum">
              <a:rPr lang="en-US" altLang="en-US"/>
              <a:pPr>
                <a:defRPr/>
              </a:pPr>
              <a:t>‹#›</a:t>
            </a:fld>
            <a:endParaRPr lang="en-US" altLang="en-US"/>
          </a:p>
        </p:txBody>
      </p:sp>
    </p:spTree>
    <p:extLst>
      <p:ext uri="{BB962C8B-B14F-4D97-AF65-F5344CB8AC3E}">
        <p14:creationId xmlns:p14="http://schemas.microsoft.com/office/powerpoint/2010/main" val="42710238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1B240B-299E-683C-ADC3-37EFC3A3E4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B3FF14-3E9F-409F-8FF7-1EFF93E165D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A153108-30AF-48E8-6C67-7A670DD7FE05}"/>
              </a:ext>
            </a:extLst>
          </p:cNvPr>
          <p:cNvSpPr>
            <a:spLocks noGrp="1" noChangeArrowheads="1"/>
          </p:cNvSpPr>
          <p:nvPr>
            <p:ph type="sldNum" sz="quarter" idx="12"/>
          </p:nvPr>
        </p:nvSpPr>
        <p:spPr>
          <a:ln/>
        </p:spPr>
        <p:txBody>
          <a:bodyPr/>
          <a:lstStyle>
            <a:lvl1pPr>
              <a:defRPr/>
            </a:lvl1pPr>
          </a:lstStyle>
          <a:p>
            <a:pPr>
              <a:defRPr/>
            </a:pPr>
            <a:fld id="{20F65911-032F-1749-A4A8-8D12D513E645}" type="slidenum">
              <a:rPr lang="en-US" altLang="en-US"/>
              <a:pPr>
                <a:defRPr/>
              </a:pPr>
              <a:t>‹#›</a:t>
            </a:fld>
            <a:endParaRPr lang="en-US" altLang="en-US"/>
          </a:p>
        </p:txBody>
      </p:sp>
    </p:spTree>
    <p:extLst>
      <p:ext uri="{BB962C8B-B14F-4D97-AF65-F5344CB8AC3E}">
        <p14:creationId xmlns:p14="http://schemas.microsoft.com/office/powerpoint/2010/main" val="2487953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44723D-BD69-223C-1E53-49C507B37C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F5E868-63EB-604E-1F21-6E3EADB02F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8931CB0-85A8-BBAD-35D8-74E97A222BA1}"/>
              </a:ext>
            </a:extLst>
          </p:cNvPr>
          <p:cNvSpPr>
            <a:spLocks noGrp="1" noChangeArrowheads="1"/>
          </p:cNvSpPr>
          <p:nvPr>
            <p:ph type="sldNum" sz="quarter" idx="12"/>
          </p:nvPr>
        </p:nvSpPr>
        <p:spPr>
          <a:ln/>
        </p:spPr>
        <p:txBody>
          <a:bodyPr/>
          <a:lstStyle>
            <a:lvl1pPr>
              <a:defRPr/>
            </a:lvl1pPr>
          </a:lstStyle>
          <a:p>
            <a:pPr>
              <a:defRPr/>
            </a:pPr>
            <a:fld id="{98FE5267-9BB1-134C-9BAB-AF086E745E4B}" type="slidenum">
              <a:rPr lang="en-US" altLang="en-US"/>
              <a:pPr>
                <a:defRPr/>
              </a:pPr>
              <a:t>‹#›</a:t>
            </a:fld>
            <a:endParaRPr lang="en-US" altLang="en-US"/>
          </a:p>
        </p:txBody>
      </p:sp>
    </p:spTree>
    <p:extLst>
      <p:ext uri="{BB962C8B-B14F-4D97-AF65-F5344CB8AC3E}">
        <p14:creationId xmlns:p14="http://schemas.microsoft.com/office/powerpoint/2010/main" val="1247703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4C1C9F-6783-02CF-6124-D8B595FDCF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4E256A-F134-C27B-97A7-4D735290AD1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69D1A99-DD63-CE84-83B3-A5002696AD86}"/>
              </a:ext>
            </a:extLst>
          </p:cNvPr>
          <p:cNvSpPr>
            <a:spLocks noGrp="1" noChangeArrowheads="1"/>
          </p:cNvSpPr>
          <p:nvPr>
            <p:ph type="sldNum" sz="quarter" idx="12"/>
          </p:nvPr>
        </p:nvSpPr>
        <p:spPr>
          <a:ln/>
        </p:spPr>
        <p:txBody>
          <a:bodyPr/>
          <a:lstStyle>
            <a:lvl1pPr>
              <a:defRPr/>
            </a:lvl1pPr>
          </a:lstStyle>
          <a:p>
            <a:pPr>
              <a:defRPr/>
            </a:pPr>
            <a:fld id="{963733FF-F92B-874F-B374-26E1B7FFF84A}" type="slidenum">
              <a:rPr lang="en-US" altLang="en-US"/>
              <a:pPr>
                <a:defRPr/>
              </a:pPr>
              <a:t>‹#›</a:t>
            </a:fld>
            <a:endParaRPr lang="en-US" altLang="en-US"/>
          </a:p>
        </p:txBody>
      </p:sp>
    </p:spTree>
    <p:extLst>
      <p:ext uri="{BB962C8B-B14F-4D97-AF65-F5344CB8AC3E}">
        <p14:creationId xmlns:p14="http://schemas.microsoft.com/office/powerpoint/2010/main" val="17614872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C12DCE-A44E-8072-5984-A092E5E6B4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693E41-1EC3-4A7C-D154-8C251613A61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B59411-06AA-A0A7-0A34-F496B32BEA86}"/>
              </a:ext>
            </a:extLst>
          </p:cNvPr>
          <p:cNvSpPr>
            <a:spLocks noGrp="1" noChangeArrowheads="1"/>
          </p:cNvSpPr>
          <p:nvPr>
            <p:ph type="sldNum" sz="quarter" idx="12"/>
          </p:nvPr>
        </p:nvSpPr>
        <p:spPr>
          <a:ln/>
        </p:spPr>
        <p:txBody>
          <a:bodyPr/>
          <a:lstStyle>
            <a:lvl1pPr>
              <a:defRPr/>
            </a:lvl1pPr>
          </a:lstStyle>
          <a:p>
            <a:pPr>
              <a:defRPr/>
            </a:pPr>
            <a:fld id="{2DBC90F2-7DDE-5543-A016-D08C0EE3EE62}" type="slidenum">
              <a:rPr lang="en-US" altLang="en-US"/>
              <a:pPr>
                <a:defRPr/>
              </a:pPr>
              <a:t>‹#›</a:t>
            </a:fld>
            <a:endParaRPr lang="en-US" altLang="en-US"/>
          </a:p>
        </p:txBody>
      </p:sp>
    </p:spTree>
    <p:extLst>
      <p:ext uri="{BB962C8B-B14F-4D97-AF65-F5344CB8AC3E}">
        <p14:creationId xmlns:p14="http://schemas.microsoft.com/office/powerpoint/2010/main" val="20575810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243198-480A-6C37-FF55-D0332B2E80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41369E-A2A5-A3DC-BDB6-14A6027B43F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13BBCBF-E206-58CB-0401-16255E818460}"/>
              </a:ext>
            </a:extLst>
          </p:cNvPr>
          <p:cNvSpPr>
            <a:spLocks noGrp="1" noChangeArrowheads="1"/>
          </p:cNvSpPr>
          <p:nvPr>
            <p:ph type="sldNum" sz="quarter" idx="12"/>
          </p:nvPr>
        </p:nvSpPr>
        <p:spPr>
          <a:ln/>
        </p:spPr>
        <p:txBody>
          <a:bodyPr/>
          <a:lstStyle>
            <a:lvl1pPr>
              <a:defRPr/>
            </a:lvl1pPr>
          </a:lstStyle>
          <a:p>
            <a:pPr>
              <a:defRPr/>
            </a:pPr>
            <a:fld id="{4A9EC652-B63B-8F48-BCBE-EE5CB3660984}" type="slidenum">
              <a:rPr lang="en-US" altLang="en-US"/>
              <a:pPr>
                <a:defRPr/>
              </a:pPr>
              <a:t>‹#›</a:t>
            </a:fld>
            <a:endParaRPr lang="en-US" altLang="en-US"/>
          </a:p>
        </p:txBody>
      </p:sp>
    </p:spTree>
    <p:extLst>
      <p:ext uri="{BB962C8B-B14F-4D97-AF65-F5344CB8AC3E}">
        <p14:creationId xmlns:p14="http://schemas.microsoft.com/office/powerpoint/2010/main" val="661774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5CBF1B-7A67-98D6-75AE-99774DA8F4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4E74ECB-23DE-43AB-78B0-469249DF85A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99E9DB14-2ACE-C34B-A625-620B5B83D6EB}"/>
              </a:ext>
            </a:extLst>
          </p:cNvPr>
          <p:cNvSpPr>
            <a:spLocks noGrp="1" noChangeArrowheads="1"/>
          </p:cNvSpPr>
          <p:nvPr>
            <p:ph type="sldNum" sz="quarter" idx="12"/>
          </p:nvPr>
        </p:nvSpPr>
        <p:spPr>
          <a:ln/>
        </p:spPr>
        <p:txBody>
          <a:bodyPr/>
          <a:lstStyle>
            <a:lvl1pPr>
              <a:defRPr/>
            </a:lvl1pPr>
          </a:lstStyle>
          <a:p>
            <a:pPr>
              <a:defRPr/>
            </a:pPr>
            <a:fld id="{8E142E75-4EC8-6243-8B8A-FEB721FD3DC2}" type="slidenum">
              <a:rPr lang="en-US" altLang="en-US"/>
              <a:pPr>
                <a:defRPr/>
              </a:pPr>
              <a:t>‹#›</a:t>
            </a:fld>
            <a:endParaRPr lang="en-US" altLang="en-US"/>
          </a:p>
        </p:txBody>
      </p:sp>
    </p:spTree>
    <p:extLst>
      <p:ext uri="{BB962C8B-B14F-4D97-AF65-F5344CB8AC3E}">
        <p14:creationId xmlns:p14="http://schemas.microsoft.com/office/powerpoint/2010/main" val="20381428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C069F6-0125-DC96-B4EA-FD5AE6C190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50EC2BD-9065-F71C-19A8-6708CF3D2F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D94FE32-D5EA-5E46-9F64-0AA19968B489}"/>
              </a:ext>
            </a:extLst>
          </p:cNvPr>
          <p:cNvSpPr>
            <a:spLocks noGrp="1" noChangeArrowheads="1"/>
          </p:cNvSpPr>
          <p:nvPr>
            <p:ph type="sldNum" sz="quarter" idx="12"/>
          </p:nvPr>
        </p:nvSpPr>
        <p:spPr>
          <a:ln/>
        </p:spPr>
        <p:txBody>
          <a:bodyPr/>
          <a:lstStyle>
            <a:lvl1pPr>
              <a:defRPr/>
            </a:lvl1pPr>
          </a:lstStyle>
          <a:p>
            <a:pPr>
              <a:defRPr/>
            </a:pPr>
            <a:fld id="{819251DC-2F57-234C-9542-9A2147D65AAF}" type="slidenum">
              <a:rPr lang="en-US" altLang="en-US"/>
              <a:pPr>
                <a:defRPr/>
              </a:pPr>
              <a:t>‹#›</a:t>
            </a:fld>
            <a:endParaRPr lang="en-US" altLang="en-US"/>
          </a:p>
        </p:txBody>
      </p:sp>
    </p:spTree>
    <p:extLst>
      <p:ext uri="{BB962C8B-B14F-4D97-AF65-F5344CB8AC3E}">
        <p14:creationId xmlns:p14="http://schemas.microsoft.com/office/powerpoint/2010/main" val="23045255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E097AA-6F7C-5E29-8FEF-73A20D152F3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D3F9A2B-6608-D064-F335-C686D06CA6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9512258-9121-25C8-4C6B-47B4B41A7D81}"/>
              </a:ext>
            </a:extLst>
          </p:cNvPr>
          <p:cNvSpPr>
            <a:spLocks noGrp="1" noChangeArrowheads="1"/>
          </p:cNvSpPr>
          <p:nvPr>
            <p:ph type="sldNum" sz="quarter" idx="12"/>
          </p:nvPr>
        </p:nvSpPr>
        <p:spPr>
          <a:ln/>
        </p:spPr>
        <p:txBody>
          <a:bodyPr/>
          <a:lstStyle>
            <a:lvl1pPr>
              <a:defRPr/>
            </a:lvl1pPr>
          </a:lstStyle>
          <a:p>
            <a:pPr>
              <a:defRPr/>
            </a:pPr>
            <a:fld id="{9B59D8E2-EBB1-4D4C-8EEE-4ED5538EA9F3}" type="slidenum">
              <a:rPr lang="en-US" altLang="en-US"/>
              <a:pPr>
                <a:defRPr/>
              </a:pPr>
              <a:t>‹#›</a:t>
            </a:fld>
            <a:endParaRPr lang="en-US" altLang="en-US"/>
          </a:p>
        </p:txBody>
      </p:sp>
    </p:spTree>
    <p:extLst>
      <p:ext uri="{BB962C8B-B14F-4D97-AF65-F5344CB8AC3E}">
        <p14:creationId xmlns:p14="http://schemas.microsoft.com/office/powerpoint/2010/main" val="23299257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C7E729-246F-CE13-CEA7-64C4287AC3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F50EE8-EC35-DF81-4D94-39FCB2F2256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F94A10F-C9DC-EB23-31F9-471B8C7BD034}"/>
              </a:ext>
            </a:extLst>
          </p:cNvPr>
          <p:cNvSpPr>
            <a:spLocks noGrp="1" noChangeArrowheads="1"/>
          </p:cNvSpPr>
          <p:nvPr>
            <p:ph type="sldNum" sz="quarter" idx="12"/>
          </p:nvPr>
        </p:nvSpPr>
        <p:spPr>
          <a:ln/>
        </p:spPr>
        <p:txBody>
          <a:bodyPr/>
          <a:lstStyle>
            <a:lvl1pPr>
              <a:defRPr/>
            </a:lvl1pPr>
          </a:lstStyle>
          <a:p>
            <a:pPr>
              <a:defRPr/>
            </a:pPr>
            <a:fld id="{F378BDCF-5E10-C045-ABDC-A084F76041AB}" type="slidenum">
              <a:rPr lang="en-US" altLang="en-US"/>
              <a:pPr>
                <a:defRPr/>
              </a:pPr>
              <a:t>‹#›</a:t>
            </a:fld>
            <a:endParaRPr lang="en-US" altLang="en-US"/>
          </a:p>
        </p:txBody>
      </p:sp>
    </p:spTree>
    <p:extLst>
      <p:ext uri="{BB962C8B-B14F-4D97-AF65-F5344CB8AC3E}">
        <p14:creationId xmlns:p14="http://schemas.microsoft.com/office/powerpoint/2010/main" val="9638864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49C7E4-4A00-F25B-6B82-F4259321D7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1BE765-655D-383A-8391-21C90B51BFB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1F6F9B9-4DFE-633B-20E2-CB3D944E9B44}"/>
              </a:ext>
            </a:extLst>
          </p:cNvPr>
          <p:cNvSpPr>
            <a:spLocks noGrp="1" noChangeArrowheads="1"/>
          </p:cNvSpPr>
          <p:nvPr>
            <p:ph type="sldNum" sz="quarter" idx="12"/>
          </p:nvPr>
        </p:nvSpPr>
        <p:spPr>
          <a:ln/>
        </p:spPr>
        <p:txBody>
          <a:bodyPr/>
          <a:lstStyle>
            <a:lvl1pPr>
              <a:defRPr/>
            </a:lvl1pPr>
          </a:lstStyle>
          <a:p>
            <a:pPr>
              <a:defRPr/>
            </a:pPr>
            <a:fld id="{9937D416-E806-354F-B737-B10F95807E11}" type="slidenum">
              <a:rPr lang="en-US" altLang="en-US"/>
              <a:pPr>
                <a:defRPr/>
              </a:pPr>
              <a:t>‹#›</a:t>
            </a:fld>
            <a:endParaRPr lang="en-US" altLang="en-US"/>
          </a:p>
        </p:txBody>
      </p:sp>
    </p:spTree>
    <p:extLst>
      <p:ext uri="{BB962C8B-B14F-4D97-AF65-F5344CB8AC3E}">
        <p14:creationId xmlns:p14="http://schemas.microsoft.com/office/powerpoint/2010/main" val="249510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D4FEA8-5EE0-A065-6718-62EFB8587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2A8B99-0C50-2EDF-7903-6E8DB28423E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0F0E927-9B67-F4CB-8A01-B91B6231D767}"/>
              </a:ext>
            </a:extLst>
          </p:cNvPr>
          <p:cNvSpPr>
            <a:spLocks noGrp="1" noChangeArrowheads="1"/>
          </p:cNvSpPr>
          <p:nvPr>
            <p:ph type="sldNum" sz="quarter" idx="12"/>
          </p:nvPr>
        </p:nvSpPr>
        <p:spPr>
          <a:ln/>
        </p:spPr>
        <p:txBody>
          <a:bodyPr/>
          <a:lstStyle>
            <a:lvl1pPr>
              <a:defRPr/>
            </a:lvl1pPr>
          </a:lstStyle>
          <a:p>
            <a:pPr>
              <a:defRPr/>
            </a:pPr>
            <a:fld id="{B335A14F-6EF6-DF4D-8247-24E93294C7D7}" type="slidenum">
              <a:rPr lang="en-US" altLang="en-US"/>
              <a:pPr>
                <a:defRPr/>
              </a:pPr>
              <a:t>‹#›</a:t>
            </a:fld>
            <a:endParaRPr lang="en-US" altLang="en-US"/>
          </a:p>
        </p:txBody>
      </p:sp>
    </p:spTree>
    <p:extLst>
      <p:ext uri="{BB962C8B-B14F-4D97-AF65-F5344CB8AC3E}">
        <p14:creationId xmlns:p14="http://schemas.microsoft.com/office/powerpoint/2010/main" val="3703252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14D713-F139-C3F8-3F7E-0213390952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EF8AA7-FF7C-6EB1-FBAC-EE2BB06AB2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0019514-FAB4-53BC-39BD-447FE5354391}"/>
              </a:ext>
            </a:extLst>
          </p:cNvPr>
          <p:cNvSpPr>
            <a:spLocks noGrp="1" noChangeArrowheads="1"/>
          </p:cNvSpPr>
          <p:nvPr>
            <p:ph type="sldNum" sz="quarter" idx="12"/>
          </p:nvPr>
        </p:nvSpPr>
        <p:spPr>
          <a:ln/>
        </p:spPr>
        <p:txBody>
          <a:bodyPr/>
          <a:lstStyle>
            <a:lvl1pPr>
              <a:defRPr/>
            </a:lvl1pPr>
          </a:lstStyle>
          <a:p>
            <a:pPr>
              <a:defRPr/>
            </a:pPr>
            <a:fld id="{D1AB1BE2-635C-514E-B8D6-427CCD12D981}" type="slidenum">
              <a:rPr lang="en-US" altLang="en-US"/>
              <a:pPr>
                <a:defRPr/>
              </a:pPr>
              <a:t>‹#›</a:t>
            </a:fld>
            <a:endParaRPr lang="en-US" altLang="en-US"/>
          </a:p>
        </p:txBody>
      </p:sp>
    </p:spTree>
    <p:extLst>
      <p:ext uri="{BB962C8B-B14F-4D97-AF65-F5344CB8AC3E}">
        <p14:creationId xmlns:p14="http://schemas.microsoft.com/office/powerpoint/2010/main" val="9866601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FF4441-3792-7E02-43F9-010C0500ED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2ABE43-EF1B-F991-4941-ABF667A0FE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BB470EB-049D-4496-7EA0-7FCC2610592F}"/>
              </a:ext>
            </a:extLst>
          </p:cNvPr>
          <p:cNvSpPr>
            <a:spLocks noGrp="1" noChangeArrowheads="1"/>
          </p:cNvSpPr>
          <p:nvPr>
            <p:ph type="sldNum" sz="quarter" idx="12"/>
          </p:nvPr>
        </p:nvSpPr>
        <p:spPr>
          <a:ln/>
        </p:spPr>
        <p:txBody>
          <a:bodyPr/>
          <a:lstStyle>
            <a:lvl1pPr>
              <a:defRPr/>
            </a:lvl1pPr>
          </a:lstStyle>
          <a:p>
            <a:pPr>
              <a:defRPr/>
            </a:pPr>
            <a:fld id="{FE3A69E8-057C-E545-9C61-A8C6C7F170E2}" type="slidenum">
              <a:rPr lang="en-US" altLang="en-US"/>
              <a:pPr>
                <a:defRPr/>
              </a:pPr>
              <a:t>‹#›</a:t>
            </a:fld>
            <a:endParaRPr lang="en-US" altLang="en-US"/>
          </a:p>
        </p:txBody>
      </p:sp>
    </p:spTree>
    <p:extLst>
      <p:ext uri="{BB962C8B-B14F-4D97-AF65-F5344CB8AC3E}">
        <p14:creationId xmlns:p14="http://schemas.microsoft.com/office/powerpoint/2010/main" val="1093767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90F499-7733-7E4B-20DE-15951390E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8AEEDD-C659-7C8A-DDA8-5C9C827735A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196052-9D3A-9137-B7A3-473BFE5CCE06}"/>
              </a:ext>
            </a:extLst>
          </p:cNvPr>
          <p:cNvSpPr>
            <a:spLocks noGrp="1" noChangeArrowheads="1"/>
          </p:cNvSpPr>
          <p:nvPr>
            <p:ph type="sldNum" sz="quarter" idx="12"/>
          </p:nvPr>
        </p:nvSpPr>
        <p:spPr>
          <a:ln/>
        </p:spPr>
        <p:txBody>
          <a:bodyPr/>
          <a:lstStyle>
            <a:lvl1pPr>
              <a:defRPr/>
            </a:lvl1pPr>
          </a:lstStyle>
          <a:p>
            <a:pPr>
              <a:defRPr/>
            </a:pPr>
            <a:fld id="{B31AFDEA-5CAB-0A42-A72C-E00620358886}" type="slidenum">
              <a:rPr lang="en-US" altLang="en-US"/>
              <a:pPr>
                <a:defRPr/>
              </a:pPr>
              <a:t>‹#›</a:t>
            </a:fld>
            <a:endParaRPr lang="en-US" altLang="en-US"/>
          </a:p>
        </p:txBody>
      </p:sp>
    </p:spTree>
    <p:extLst>
      <p:ext uri="{BB962C8B-B14F-4D97-AF65-F5344CB8AC3E}">
        <p14:creationId xmlns:p14="http://schemas.microsoft.com/office/powerpoint/2010/main" val="3784682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0BC6DDE-88E9-5B67-DCDD-9241BBE652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4AD47D-790A-81FD-363C-631C4D6F47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CCDA04F-439A-D4DF-B26A-8A56B32BDC7C}"/>
              </a:ext>
            </a:extLst>
          </p:cNvPr>
          <p:cNvSpPr>
            <a:spLocks noGrp="1" noChangeArrowheads="1"/>
          </p:cNvSpPr>
          <p:nvPr>
            <p:ph type="sldNum" sz="quarter" idx="12"/>
          </p:nvPr>
        </p:nvSpPr>
        <p:spPr>
          <a:ln/>
        </p:spPr>
        <p:txBody>
          <a:bodyPr/>
          <a:lstStyle>
            <a:lvl1pPr>
              <a:defRPr/>
            </a:lvl1pPr>
          </a:lstStyle>
          <a:p>
            <a:pPr>
              <a:defRPr/>
            </a:pPr>
            <a:fld id="{FC0DE881-36FB-264A-93C3-94BAAEBC3B94}" type="slidenum">
              <a:rPr lang="en-US" altLang="en-US"/>
              <a:pPr>
                <a:defRPr/>
              </a:pPr>
              <a:t>‹#›</a:t>
            </a:fld>
            <a:endParaRPr lang="en-US" altLang="en-US"/>
          </a:p>
        </p:txBody>
      </p:sp>
    </p:spTree>
    <p:extLst>
      <p:ext uri="{BB962C8B-B14F-4D97-AF65-F5344CB8AC3E}">
        <p14:creationId xmlns:p14="http://schemas.microsoft.com/office/powerpoint/2010/main" val="941073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A8131B-AEFA-25E2-834F-8EEAA4E9DA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284936-9E99-99AC-FCDE-D2B3DEFBDC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3865FB2-6D84-3A4F-9111-D51C81F709E0}"/>
              </a:ext>
            </a:extLst>
          </p:cNvPr>
          <p:cNvSpPr>
            <a:spLocks noGrp="1" noChangeArrowheads="1"/>
          </p:cNvSpPr>
          <p:nvPr>
            <p:ph type="sldNum" sz="quarter" idx="12"/>
          </p:nvPr>
        </p:nvSpPr>
        <p:spPr>
          <a:ln/>
        </p:spPr>
        <p:txBody>
          <a:bodyPr/>
          <a:lstStyle>
            <a:lvl1pPr>
              <a:defRPr/>
            </a:lvl1pPr>
          </a:lstStyle>
          <a:p>
            <a:pPr>
              <a:defRPr/>
            </a:pPr>
            <a:fld id="{35313DF8-8CED-3044-9F6D-0EF3B13300A1}" type="slidenum">
              <a:rPr lang="en-US" altLang="en-US"/>
              <a:pPr>
                <a:defRPr/>
              </a:pPr>
              <a:t>‹#›</a:t>
            </a:fld>
            <a:endParaRPr lang="en-US" altLang="en-US"/>
          </a:p>
        </p:txBody>
      </p:sp>
    </p:spTree>
    <p:extLst>
      <p:ext uri="{BB962C8B-B14F-4D97-AF65-F5344CB8AC3E}">
        <p14:creationId xmlns:p14="http://schemas.microsoft.com/office/powerpoint/2010/main" val="2025984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3DE920-DC5B-3553-BD79-9B2DBF60CF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0CB0EEB-70AC-351A-698B-0F9D39AA43F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A04A0ADF-DFA2-757D-874F-663DF1E0AE8F}"/>
              </a:ext>
            </a:extLst>
          </p:cNvPr>
          <p:cNvSpPr>
            <a:spLocks noGrp="1" noChangeArrowheads="1"/>
          </p:cNvSpPr>
          <p:nvPr>
            <p:ph type="sldNum" sz="quarter" idx="12"/>
          </p:nvPr>
        </p:nvSpPr>
        <p:spPr>
          <a:ln/>
        </p:spPr>
        <p:txBody>
          <a:bodyPr/>
          <a:lstStyle>
            <a:lvl1pPr>
              <a:defRPr/>
            </a:lvl1pPr>
          </a:lstStyle>
          <a:p>
            <a:pPr>
              <a:defRPr/>
            </a:pPr>
            <a:fld id="{8BED2DC8-99A8-B74B-9A42-B1E192326E3F}" type="slidenum">
              <a:rPr lang="en-US" altLang="en-US"/>
              <a:pPr>
                <a:defRPr/>
              </a:pPr>
              <a:t>‹#›</a:t>
            </a:fld>
            <a:endParaRPr lang="en-US" altLang="en-US"/>
          </a:p>
        </p:txBody>
      </p:sp>
    </p:spTree>
    <p:extLst>
      <p:ext uri="{BB962C8B-B14F-4D97-AF65-F5344CB8AC3E}">
        <p14:creationId xmlns:p14="http://schemas.microsoft.com/office/powerpoint/2010/main" val="3935977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03C41E-DD36-FCDF-D37C-E09CA2287E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CD219C3-E9AA-C728-3973-3B1D53C3BEB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246A476-FBB5-E925-8BC4-989368EFD819}"/>
              </a:ext>
            </a:extLst>
          </p:cNvPr>
          <p:cNvSpPr>
            <a:spLocks noGrp="1" noChangeArrowheads="1"/>
          </p:cNvSpPr>
          <p:nvPr>
            <p:ph type="sldNum" sz="quarter" idx="12"/>
          </p:nvPr>
        </p:nvSpPr>
        <p:spPr>
          <a:ln/>
        </p:spPr>
        <p:txBody>
          <a:bodyPr/>
          <a:lstStyle>
            <a:lvl1pPr>
              <a:defRPr/>
            </a:lvl1pPr>
          </a:lstStyle>
          <a:p>
            <a:pPr>
              <a:defRPr/>
            </a:pPr>
            <a:fld id="{D2EF20A3-F02B-6646-ABCD-34F2E40B2F91}" type="slidenum">
              <a:rPr lang="en-US" altLang="en-US"/>
              <a:pPr>
                <a:defRPr/>
              </a:pPr>
              <a:t>‹#›</a:t>
            </a:fld>
            <a:endParaRPr lang="en-US" altLang="en-US"/>
          </a:p>
        </p:txBody>
      </p:sp>
    </p:spTree>
    <p:extLst>
      <p:ext uri="{BB962C8B-B14F-4D97-AF65-F5344CB8AC3E}">
        <p14:creationId xmlns:p14="http://schemas.microsoft.com/office/powerpoint/2010/main" val="3026092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D69D70-1822-46C1-737D-281C82C3E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A4E74A4-9F10-1A8F-F272-B81F7546523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EEEE2D1F-A4A5-E8DB-5DFF-3CF14DFFB112}"/>
              </a:ext>
            </a:extLst>
          </p:cNvPr>
          <p:cNvSpPr>
            <a:spLocks noGrp="1" noChangeArrowheads="1"/>
          </p:cNvSpPr>
          <p:nvPr>
            <p:ph type="sldNum" sz="quarter" idx="12"/>
          </p:nvPr>
        </p:nvSpPr>
        <p:spPr>
          <a:ln/>
        </p:spPr>
        <p:txBody>
          <a:bodyPr/>
          <a:lstStyle>
            <a:lvl1pPr>
              <a:defRPr/>
            </a:lvl1pPr>
          </a:lstStyle>
          <a:p>
            <a:pPr>
              <a:defRPr/>
            </a:pPr>
            <a:fld id="{0D3FB474-0B67-7849-B89E-3C740A939289}" type="slidenum">
              <a:rPr lang="en-US" altLang="en-US"/>
              <a:pPr>
                <a:defRPr/>
              </a:pPr>
              <a:t>‹#›</a:t>
            </a:fld>
            <a:endParaRPr lang="en-US" altLang="en-US"/>
          </a:p>
        </p:txBody>
      </p:sp>
    </p:spTree>
    <p:extLst>
      <p:ext uri="{BB962C8B-B14F-4D97-AF65-F5344CB8AC3E}">
        <p14:creationId xmlns:p14="http://schemas.microsoft.com/office/powerpoint/2010/main" val="985924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D60282-BA6F-878D-67F7-B1FAF88E1E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D04E85-2BB6-C96F-3FA0-C94AD6D4394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F7A6AF7-CF7F-6A83-F1E3-E919765B9081}"/>
              </a:ext>
            </a:extLst>
          </p:cNvPr>
          <p:cNvSpPr>
            <a:spLocks noGrp="1" noChangeArrowheads="1"/>
          </p:cNvSpPr>
          <p:nvPr>
            <p:ph type="sldNum" sz="quarter" idx="12"/>
          </p:nvPr>
        </p:nvSpPr>
        <p:spPr>
          <a:ln/>
        </p:spPr>
        <p:txBody>
          <a:bodyPr/>
          <a:lstStyle>
            <a:lvl1pPr>
              <a:defRPr/>
            </a:lvl1pPr>
          </a:lstStyle>
          <a:p>
            <a:pPr>
              <a:defRPr/>
            </a:pPr>
            <a:fld id="{76E80A75-9D3A-CB4F-8BD3-377CA18D93F4}" type="slidenum">
              <a:rPr lang="en-US" altLang="en-US"/>
              <a:pPr>
                <a:defRPr/>
              </a:pPr>
              <a:t>‹#›</a:t>
            </a:fld>
            <a:endParaRPr lang="en-US" altLang="en-US"/>
          </a:p>
        </p:txBody>
      </p:sp>
    </p:spTree>
    <p:extLst>
      <p:ext uri="{BB962C8B-B14F-4D97-AF65-F5344CB8AC3E}">
        <p14:creationId xmlns:p14="http://schemas.microsoft.com/office/powerpoint/2010/main" val="314184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ECFCBE-046F-226B-43D4-697796E74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C0B9EE-EE6C-CD62-D896-CC077D104B6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2B1E6A1-2E11-DA1A-1E4A-A3E94A56F31D}"/>
              </a:ext>
            </a:extLst>
          </p:cNvPr>
          <p:cNvSpPr>
            <a:spLocks noGrp="1" noChangeArrowheads="1"/>
          </p:cNvSpPr>
          <p:nvPr>
            <p:ph type="sldNum" sz="quarter" idx="12"/>
          </p:nvPr>
        </p:nvSpPr>
        <p:spPr>
          <a:ln/>
        </p:spPr>
        <p:txBody>
          <a:bodyPr/>
          <a:lstStyle>
            <a:lvl1pPr>
              <a:defRPr/>
            </a:lvl1pPr>
          </a:lstStyle>
          <a:p>
            <a:pPr>
              <a:defRPr/>
            </a:pPr>
            <a:fld id="{D36A2925-AF31-284F-B182-79778BB48958}" type="slidenum">
              <a:rPr lang="en-US" altLang="en-US"/>
              <a:pPr>
                <a:defRPr/>
              </a:pPr>
              <a:t>‹#›</a:t>
            </a:fld>
            <a:endParaRPr lang="en-US" altLang="en-US"/>
          </a:p>
        </p:txBody>
      </p:sp>
    </p:spTree>
    <p:extLst>
      <p:ext uri="{BB962C8B-B14F-4D97-AF65-F5344CB8AC3E}">
        <p14:creationId xmlns:p14="http://schemas.microsoft.com/office/powerpoint/2010/main" val="2503168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520343-0129-0DA2-95FE-0D5F461545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4E04FC-1D73-ECAE-397B-F12D258B605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9FE1C6E-4A39-7747-E9E6-BA21728F77CD}"/>
              </a:ext>
            </a:extLst>
          </p:cNvPr>
          <p:cNvSpPr>
            <a:spLocks noGrp="1" noChangeArrowheads="1"/>
          </p:cNvSpPr>
          <p:nvPr>
            <p:ph type="sldNum" sz="quarter" idx="12"/>
          </p:nvPr>
        </p:nvSpPr>
        <p:spPr>
          <a:ln/>
        </p:spPr>
        <p:txBody>
          <a:bodyPr/>
          <a:lstStyle>
            <a:lvl1pPr>
              <a:defRPr/>
            </a:lvl1pPr>
          </a:lstStyle>
          <a:p>
            <a:pPr>
              <a:defRPr/>
            </a:pPr>
            <a:fld id="{C8ADD9D0-F2C4-D046-A670-399D698BA3A7}" type="slidenum">
              <a:rPr lang="en-US" altLang="en-US"/>
              <a:pPr>
                <a:defRPr/>
              </a:pPr>
              <a:t>‹#›</a:t>
            </a:fld>
            <a:endParaRPr lang="en-US" altLang="en-US"/>
          </a:p>
        </p:txBody>
      </p:sp>
    </p:spTree>
    <p:extLst>
      <p:ext uri="{BB962C8B-B14F-4D97-AF65-F5344CB8AC3E}">
        <p14:creationId xmlns:p14="http://schemas.microsoft.com/office/powerpoint/2010/main" val="1147354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1823F-055C-FF96-6E97-86BDD14FD8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48BEDD-43E5-6644-0015-BBBDC51CD0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7108B15-B5A7-12B2-AACB-D1BD867B85E2}"/>
              </a:ext>
            </a:extLst>
          </p:cNvPr>
          <p:cNvSpPr>
            <a:spLocks noGrp="1" noChangeArrowheads="1"/>
          </p:cNvSpPr>
          <p:nvPr>
            <p:ph type="sldNum" sz="quarter" idx="12"/>
          </p:nvPr>
        </p:nvSpPr>
        <p:spPr>
          <a:ln/>
        </p:spPr>
        <p:txBody>
          <a:bodyPr/>
          <a:lstStyle>
            <a:lvl1pPr>
              <a:defRPr/>
            </a:lvl1pPr>
          </a:lstStyle>
          <a:p>
            <a:pPr>
              <a:defRPr/>
            </a:pPr>
            <a:fld id="{2FE1D9A6-EFB3-194E-8415-7C622EF13471}" type="slidenum">
              <a:rPr lang="en-US" altLang="en-US"/>
              <a:pPr>
                <a:defRPr/>
              </a:pPr>
              <a:t>‹#›</a:t>
            </a:fld>
            <a:endParaRPr lang="en-US" altLang="en-US"/>
          </a:p>
        </p:txBody>
      </p:sp>
    </p:spTree>
    <p:extLst>
      <p:ext uri="{BB962C8B-B14F-4D97-AF65-F5344CB8AC3E}">
        <p14:creationId xmlns:p14="http://schemas.microsoft.com/office/powerpoint/2010/main" val="2778955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3E7E2F-786D-F957-0497-C57AA0D08D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E9614D-C7D3-5919-0D17-43801868E2F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DFF5337-039E-0F86-DCA0-202475B3BF7A}"/>
              </a:ext>
            </a:extLst>
          </p:cNvPr>
          <p:cNvSpPr>
            <a:spLocks noGrp="1" noChangeArrowheads="1"/>
          </p:cNvSpPr>
          <p:nvPr>
            <p:ph type="sldNum" sz="quarter" idx="12"/>
          </p:nvPr>
        </p:nvSpPr>
        <p:spPr>
          <a:ln/>
        </p:spPr>
        <p:txBody>
          <a:bodyPr/>
          <a:lstStyle>
            <a:lvl1pPr>
              <a:defRPr/>
            </a:lvl1pPr>
          </a:lstStyle>
          <a:p>
            <a:pPr>
              <a:defRPr/>
            </a:pPr>
            <a:fld id="{4D90F061-222D-634F-9303-35C50542C9CD}" type="slidenum">
              <a:rPr lang="en-US" altLang="en-US"/>
              <a:pPr>
                <a:defRPr/>
              </a:pPr>
              <a:t>‹#›</a:t>
            </a:fld>
            <a:endParaRPr lang="en-US" altLang="en-US"/>
          </a:p>
        </p:txBody>
      </p:sp>
    </p:spTree>
    <p:extLst>
      <p:ext uri="{BB962C8B-B14F-4D97-AF65-F5344CB8AC3E}">
        <p14:creationId xmlns:p14="http://schemas.microsoft.com/office/powerpoint/2010/main" val="255863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0EA5A6A-8BAB-D083-799F-9125BF0EA8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78631A-F573-C113-A4E1-BCC55CE7C9D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4776C3C-8272-4483-53AB-8717130A0423}"/>
              </a:ext>
            </a:extLst>
          </p:cNvPr>
          <p:cNvSpPr>
            <a:spLocks noGrp="1" noChangeArrowheads="1"/>
          </p:cNvSpPr>
          <p:nvPr>
            <p:ph type="sldNum" sz="quarter" idx="12"/>
          </p:nvPr>
        </p:nvSpPr>
        <p:spPr>
          <a:ln/>
        </p:spPr>
        <p:txBody>
          <a:bodyPr/>
          <a:lstStyle>
            <a:lvl1pPr>
              <a:defRPr/>
            </a:lvl1pPr>
          </a:lstStyle>
          <a:p>
            <a:pPr>
              <a:defRPr/>
            </a:pPr>
            <a:fld id="{DCB52C0F-BA53-F744-912B-CCF66E5E71A1}" type="slidenum">
              <a:rPr lang="en-US" altLang="en-US"/>
              <a:pPr>
                <a:defRPr/>
              </a:pPr>
              <a:t>‹#›</a:t>
            </a:fld>
            <a:endParaRPr lang="en-US" altLang="en-US"/>
          </a:p>
        </p:txBody>
      </p:sp>
    </p:spTree>
    <p:extLst>
      <p:ext uri="{BB962C8B-B14F-4D97-AF65-F5344CB8AC3E}">
        <p14:creationId xmlns:p14="http://schemas.microsoft.com/office/powerpoint/2010/main" val="1179711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A4E588-CEB4-0E45-05B8-1A796509E3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AAB15D-87C1-8AFD-0316-94F81E2FFE1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8E25BD-1491-B904-0A0C-883DA5E3F6E6}"/>
              </a:ext>
            </a:extLst>
          </p:cNvPr>
          <p:cNvSpPr>
            <a:spLocks noGrp="1" noChangeArrowheads="1"/>
          </p:cNvSpPr>
          <p:nvPr>
            <p:ph type="sldNum" sz="quarter" idx="12"/>
          </p:nvPr>
        </p:nvSpPr>
        <p:spPr>
          <a:ln/>
        </p:spPr>
        <p:txBody>
          <a:bodyPr/>
          <a:lstStyle>
            <a:lvl1pPr>
              <a:defRPr/>
            </a:lvl1pPr>
          </a:lstStyle>
          <a:p>
            <a:pPr>
              <a:defRPr/>
            </a:pPr>
            <a:fld id="{169A1004-0574-E24A-9265-3BC941D62725}" type="slidenum">
              <a:rPr lang="en-US" altLang="en-US"/>
              <a:pPr>
                <a:defRPr/>
              </a:pPr>
              <a:t>‹#›</a:t>
            </a:fld>
            <a:endParaRPr lang="en-US" altLang="en-US"/>
          </a:p>
        </p:txBody>
      </p:sp>
    </p:spTree>
    <p:extLst>
      <p:ext uri="{BB962C8B-B14F-4D97-AF65-F5344CB8AC3E}">
        <p14:creationId xmlns:p14="http://schemas.microsoft.com/office/powerpoint/2010/main" val="736289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3E92CA5-FE91-AFE8-784D-E6BF3253E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3D5E8F-BFB6-C2F9-95B8-4EDC9364C48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E3C9DA-EDE6-3F32-C3F0-8650D45D3FB1}"/>
              </a:ext>
            </a:extLst>
          </p:cNvPr>
          <p:cNvSpPr>
            <a:spLocks noGrp="1" noChangeArrowheads="1"/>
          </p:cNvSpPr>
          <p:nvPr>
            <p:ph type="sldNum" sz="quarter" idx="12"/>
          </p:nvPr>
        </p:nvSpPr>
        <p:spPr>
          <a:ln/>
        </p:spPr>
        <p:txBody>
          <a:bodyPr/>
          <a:lstStyle>
            <a:lvl1pPr>
              <a:defRPr/>
            </a:lvl1pPr>
          </a:lstStyle>
          <a:p>
            <a:pPr>
              <a:defRPr/>
            </a:pPr>
            <a:fld id="{DF27DC96-D848-2F4E-9B2B-0772736115CC}" type="slidenum">
              <a:rPr lang="en-US" altLang="en-US"/>
              <a:pPr>
                <a:defRPr/>
              </a:pPr>
              <a:t>‹#›</a:t>
            </a:fld>
            <a:endParaRPr lang="en-US" altLang="en-US"/>
          </a:p>
        </p:txBody>
      </p:sp>
    </p:spTree>
    <p:extLst>
      <p:ext uri="{BB962C8B-B14F-4D97-AF65-F5344CB8AC3E}">
        <p14:creationId xmlns:p14="http://schemas.microsoft.com/office/powerpoint/2010/main" val="572117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5E83FA-7641-2491-4F5D-9E415EAC9F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3DF0AF-EB5A-F378-AE7F-6EFB5071FA5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0A2B1A8-D106-DB95-9BA2-610AC07B9432}"/>
              </a:ext>
            </a:extLst>
          </p:cNvPr>
          <p:cNvSpPr>
            <a:spLocks noGrp="1" noChangeArrowheads="1"/>
          </p:cNvSpPr>
          <p:nvPr>
            <p:ph type="sldNum" sz="quarter" idx="12"/>
          </p:nvPr>
        </p:nvSpPr>
        <p:spPr>
          <a:ln/>
        </p:spPr>
        <p:txBody>
          <a:bodyPr/>
          <a:lstStyle>
            <a:lvl1pPr>
              <a:defRPr/>
            </a:lvl1pPr>
          </a:lstStyle>
          <a:p>
            <a:pPr>
              <a:defRPr/>
            </a:pPr>
            <a:fld id="{560688C6-4720-1A48-B7EC-AD2B8CB60F21}" type="slidenum">
              <a:rPr lang="en-US" altLang="en-US"/>
              <a:pPr>
                <a:defRPr/>
              </a:pPr>
              <a:t>‹#›</a:t>
            </a:fld>
            <a:endParaRPr lang="en-US" altLang="en-US"/>
          </a:p>
        </p:txBody>
      </p:sp>
    </p:spTree>
    <p:extLst>
      <p:ext uri="{BB962C8B-B14F-4D97-AF65-F5344CB8AC3E}">
        <p14:creationId xmlns:p14="http://schemas.microsoft.com/office/powerpoint/2010/main" val="3130409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9BB018-110A-E16E-704F-056EC626DB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F63E2F-09F5-829A-6D2A-D098164F31B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F93A3DA-4358-F43A-85D3-E9FB26A65D0B}"/>
              </a:ext>
            </a:extLst>
          </p:cNvPr>
          <p:cNvSpPr>
            <a:spLocks noGrp="1" noChangeArrowheads="1"/>
          </p:cNvSpPr>
          <p:nvPr>
            <p:ph type="sldNum" sz="quarter" idx="12"/>
          </p:nvPr>
        </p:nvSpPr>
        <p:spPr>
          <a:ln/>
        </p:spPr>
        <p:txBody>
          <a:bodyPr/>
          <a:lstStyle>
            <a:lvl1pPr>
              <a:defRPr/>
            </a:lvl1pPr>
          </a:lstStyle>
          <a:p>
            <a:pPr>
              <a:defRPr/>
            </a:pPr>
            <a:fld id="{06FEF894-F90D-154D-9E2A-47C69B2D6841}" type="slidenum">
              <a:rPr lang="en-US" altLang="en-US"/>
              <a:pPr>
                <a:defRPr/>
              </a:pPr>
              <a:t>‹#›</a:t>
            </a:fld>
            <a:endParaRPr lang="en-US" altLang="en-US"/>
          </a:p>
        </p:txBody>
      </p:sp>
    </p:spTree>
    <p:extLst>
      <p:ext uri="{BB962C8B-B14F-4D97-AF65-F5344CB8AC3E}">
        <p14:creationId xmlns:p14="http://schemas.microsoft.com/office/powerpoint/2010/main" val="3657017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E2EAA1-CB95-23C8-8C53-BE9351F165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CED3F6-D66E-034F-3BAE-388B1BB1AA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20989C0-752B-1B20-C3CD-C9E29A4C1D6D}"/>
              </a:ext>
            </a:extLst>
          </p:cNvPr>
          <p:cNvSpPr>
            <a:spLocks noGrp="1" noChangeArrowheads="1"/>
          </p:cNvSpPr>
          <p:nvPr>
            <p:ph type="sldNum" sz="quarter" idx="12"/>
          </p:nvPr>
        </p:nvSpPr>
        <p:spPr>
          <a:ln/>
        </p:spPr>
        <p:txBody>
          <a:bodyPr/>
          <a:lstStyle>
            <a:lvl1pPr>
              <a:defRPr/>
            </a:lvl1pPr>
          </a:lstStyle>
          <a:p>
            <a:pPr>
              <a:defRPr/>
            </a:pPr>
            <a:fld id="{B83DA1F9-57A1-6E4D-8F5F-CF74B20DB266}" type="slidenum">
              <a:rPr lang="en-US" altLang="en-US"/>
              <a:pPr>
                <a:defRPr/>
              </a:pPr>
              <a:t>‹#›</a:t>
            </a:fld>
            <a:endParaRPr lang="en-US" altLang="en-US"/>
          </a:p>
        </p:txBody>
      </p:sp>
    </p:spTree>
    <p:extLst>
      <p:ext uri="{BB962C8B-B14F-4D97-AF65-F5344CB8AC3E}">
        <p14:creationId xmlns:p14="http://schemas.microsoft.com/office/powerpoint/2010/main" val="1563579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C0922C-CE69-8C04-E07B-43FA79AC1A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2A2C789-611C-E7CF-16BF-EC4859843C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F312C99-D1E7-A0DA-FB19-09F95BB7077F}"/>
              </a:ext>
            </a:extLst>
          </p:cNvPr>
          <p:cNvSpPr>
            <a:spLocks noGrp="1" noChangeArrowheads="1"/>
          </p:cNvSpPr>
          <p:nvPr>
            <p:ph type="sldNum" sz="quarter" idx="12"/>
          </p:nvPr>
        </p:nvSpPr>
        <p:spPr>
          <a:ln/>
        </p:spPr>
        <p:txBody>
          <a:bodyPr/>
          <a:lstStyle>
            <a:lvl1pPr>
              <a:defRPr/>
            </a:lvl1pPr>
          </a:lstStyle>
          <a:p>
            <a:pPr>
              <a:defRPr/>
            </a:pPr>
            <a:fld id="{8580C6FA-5360-4144-80B0-3DBE4DA1997B}" type="slidenum">
              <a:rPr lang="en-US" altLang="en-US"/>
              <a:pPr>
                <a:defRPr/>
              </a:pPr>
              <a:t>‹#›</a:t>
            </a:fld>
            <a:endParaRPr lang="en-US" altLang="en-US"/>
          </a:p>
        </p:txBody>
      </p:sp>
    </p:spTree>
    <p:extLst>
      <p:ext uri="{BB962C8B-B14F-4D97-AF65-F5344CB8AC3E}">
        <p14:creationId xmlns:p14="http://schemas.microsoft.com/office/powerpoint/2010/main" val="242001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2EF953-E421-D313-8F55-8077167F51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2DF3E-1453-BBD0-17F5-97E3DC0E3B5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0F5082D-6DC3-CAB2-A15F-8BA45B785C25}"/>
              </a:ext>
            </a:extLst>
          </p:cNvPr>
          <p:cNvSpPr>
            <a:spLocks noGrp="1" noChangeArrowheads="1"/>
          </p:cNvSpPr>
          <p:nvPr>
            <p:ph type="sldNum" sz="quarter" idx="12"/>
          </p:nvPr>
        </p:nvSpPr>
        <p:spPr>
          <a:ln/>
        </p:spPr>
        <p:txBody>
          <a:bodyPr/>
          <a:lstStyle>
            <a:lvl1pPr>
              <a:defRPr/>
            </a:lvl1pPr>
          </a:lstStyle>
          <a:p>
            <a:pPr>
              <a:defRPr/>
            </a:pPr>
            <a:fld id="{CC2E7236-D557-2942-A90A-74D9618FD4D3}" type="slidenum">
              <a:rPr lang="en-US" altLang="en-US"/>
              <a:pPr>
                <a:defRPr/>
              </a:pPr>
              <a:t>‹#›</a:t>
            </a:fld>
            <a:endParaRPr lang="en-US" altLang="en-US"/>
          </a:p>
        </p:txBody>
      </p:sp>
    </p:spTree>
    <p:extLst>
      <p:ext uri="{BB962C8B-B14F-4D97-AF65-F5344CB8AC3E}">
        <p14:creationId xmlns:p14="http://schemas.microsoft.com/office/powerpoint/2010/main" val="2099232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7875EE1-C732-7B57-B86D-D3A6EF084C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A3A3DA-5902-5C3D-3322-59784809E8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2698C8A-0C28-70EB-BF44-38D76651FDF6}"/>
              </a:ext>
            </a:extLst>
          </p:cNvPr>
          <p:cNvSpPr>
            <a:spLocks noGrp="1" noChangeArrowheads="1"/>
          </p:cNvSpPr>
          <p:nvPr>
            <p:ph type="sldNum" sz="quarter" idx="12"/>
          </p:nvPr>
        </p:nvSpPr>
        <p:spPr>
          <a:ln/>
        </p:spPr>
        <p:txBody>
          <a:bodyPr/>
          <a:lstStyle>
            <a:lvl1pPr>
              <a:defRPr/>
            </a:lvl1pPr>
          </a:lstStyle>
          <a:p>
            <a:pPr>
              <a:defRPr/>
            </a:pPr>
            <a:fld id="{FB6CAC52-E481-904D-8B03-FFBFE051ADB3}" type="slidenum">
              <a:rPr lang="en-US" altLang="en-US"/>
              <a:pPr>
                <a:defRPr/>
              </a:pPr>
              <a:t>‹#›</a:t>
            </a:fld>
            <a:endParaRPr lang="en-US" altLang="en-US"/>
          </a:p>
        </p:txBody>
      </p:sp>
    </p:spTree>
    <p:extLst>
      <p:ext uri="{BB962C8B-B14F-4D97-AF65-F5344CB8AC3E}">
        <p14:creationId xmlns:p14="http://schemas.microsoft.com/office/powerpoint/2010/main" val="765876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0EC5B5-FAAA-387B-1A40-F290E0676C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CE8494-109B-026A-68CF-26E6C5D9057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14E40D9-88C5-AC15-45F8-6736F9B55250}"/>
              </a:ext>
            </a:extLst>
          </p:cNvPr>
          <p:cNvSpPr>
            <a:spLocks noGrp="1" noChangeArrowheads="1"/>
          </p:cNvSpPr>
          <p:nvPr>
            <p:ph type="sldNum" sz="quarter" idx="12"/>
          </p:nvPr>
        </p:nvSpPr>
        <p:spPr>
          <a:ln/>
        </p:spPr>
        <p:txBody>
          <a:bodyPr/>
          <a:lstStyle>
            <a:lvl1pPr>
              <a:defRPr/>
            </a:lvl1pPr>
          </a:lstStyle>
          <a:p>
            <a:pPr>
              <a:defRPr/>
            </a:pPr>
            <a:fld id="{E9DF3CCD-E2A6-6040-9800-0305DB9C9B65}" type="slidenum">
              <a:rPr lang="en-US" altLang="en-US"/>
              <a:pPr>
                <a:defRPr/>
              </a:pPr>
              <a:t>‹#›</a:t>
            </a:fld>
            <a:endParaRPr lang="en-US" altLang="en-US"/>
          </a:p>
        </p:txBody>
      </p:sp>
    </p:spTree>
    <p:extLst>
      <p:ext uri="{BB962C8B-B14F-4D97-AF65-F5344CB8AC3E}">
        <p14:creationId xmlns:p14="http://schemas.microsoft.com/office/powerpoint/2010/main" val="2322988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9F3C9B-DAC7-6857-D1E5-28AF8F692B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71E324-856B-4A31-F96F-BC434B0FB8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A58EF9E-6048-AE53-CBEA-0B9C27FF562B}"/>
              </a:ext>
            </a:extLst>
          </p:cNvPr>
          <p:cNvSpPr>
            <a:spLocks noGrp="1" noChangeArrowheads="1"/>
          </p:cNvSpPr>
          <p:nvPr>
            <p:ph type="sldNum" sz="quarter" idx="12"/>
          </p:nvPr>
        </p:nvSpPr>
        <p:spPr>
          <a:ln/>
        </p:spPr>
        <p:txBody>
          <a:bodyPr/>
          <a:lstStyle>
            <a:lvl1pPr>
              <a:defRPr/>
            </a:lvl1pPr>
          </a:lstStyle>
          <a:p>
            <a:pPr>
              <a:defRPr/>
            </a:pPr>
            <a:fld id="{97E8F442-C67E-024F-A728-2A075D6520B2}" type="slidenum">
              <a:rPr lang="en-US" altLang="en-US"/>
              <a:pPr>
                <a:defRPr/>
              </a:pPr>
              <a:t>‹#›</a:t>
            </a:fld>
            <a:endParaRPr lang="en-US" altLang="en-US"/>
          </a:p>
        </p:txBody>
      </p:sp>
    </p:spTree>
    <p:extLst>
      <p:ext uri="{BB962C8B-B14F-4D97-AF65-F5344CB8AC3E}">
        <p14:creationId xmlns:p14="http://schemas.microsoft.com/office/powerpoint/2010/main" val="979128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23F2C0-EF76-2E06-D4FC-CAB628B736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2586BF-8233-74D9-A529-BC27326A86F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6B646B6-766D-0C6E-1D26-441C00EEF7F9}"/>
              </a:ext>
            </a:extLst>
          </p:cNvPr>
          <p:cNvSpPr>
            <a:spLocks noGrp="1" noChangeArrowheads="1"/>
          </p:cNvSpPr>
          <p:nvPr>
            <p:ph type="sldNum" sz="quarter" idx="12"/>
          </p:nvPr>
        </p:nvSpPr>
        <p:spPr>
          <a:ln/>
        </p:spPr>
        <p:txBody>
          <a:bodyPr/>
          <a:lstStyle>
            <a:lvl1pPr>
              <a:defRPr/>
            </a:lvl1pPr>
          </a:lstStyle>
          <a:p>
            <a:pPr>
              <a:defRPr/>
            </a:pPr>
            <a:fld id="{07AB69A5-59E3-A94A-A391-F1982324189D}" type="slidenum">
              <a:rPr lang="en-US" altLang="en-US"/>
              <a:pPr>
                <a:defRPr/>
              </a:pPr>
              <a:t>‹#›</a:t>
            </a:fld>
            <a:endParaRPr lang="en-US" altLang="en-US"/>
          </a:p>
        </p:txBody>
      </p:sp>
    </p:spTree>
    <p:extLst>
      <p:ext uri="{BB962C8B-B14F-4D97-AF65-F5344CB8AC3E}">
        <p14:creationId xmlns:p14="http://schemas.microsoft.com/office/powerpoint/2010/main" val="1873437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2EA6C7-4345-B824-A455-F95D4E988C0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6C19B80-C3F8-75B9-627B-12018D22A6B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99808164-6528-67C7-DF71-07E7C528B66C}"/>
              </a:ext>
            </a:extLst>
          </p:cNvPr>
          <p:cNvSpPr>
            <a:spLocks noGrp="1" noChangeArrowheads="1"/>
          </p:cNvSpPr>
          <p:nvPr>
            <p:ph type="sldNum" sz="quarter" idx="12"/>
          </p:nvPr>
        </p:nvSpPr>
        <p:spPr/>
        <p:txBody>
          <a:bodyPr/>
          <a:lstStyle>
            <a:lvl1pPr>
              <a:defRPr baseline="-25000"/>
            </a:lvl1pPr>
          </a:lstStyle>
          <a:p>
            <a:pPr>
              <a:defRPr/>
            </a:pPr>
            <a:fld id="{8729BCD0-B054-D940-BD5C-7FCBBE1F64ED}" type="slidenum">
              <a:rPr lang="en-US" altLang="en-US"/>
              <a:pPr>
                <a:defRPr/>
              </a:pPr>
              <a:t>‹#›</a:t>
            </a:fld>
            <a:endParaRPr lang="en-US" altLang="en-US"/>
          </a:p>
        </p:txBody>
      </p:sp>
    </p:spTree>
    <p:extLst>
      <p:ext uri="{BB962C8B-B14F-4D97-AF65-F5344CB8AC3E}">
        <p14:creationId xmlns:p14="http://schemas.microsoft.com/office/powerpoint/2010/main" val="2511686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B80B2E-2F21-9590-3F47-5917AB35319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51762A8-E325-A42C-EA73-49AC39EAC13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A26042A0-2333-8719-C1DB-D58BE29C5FAF}"/>
              </a:ext>
            </a:extLst>
          </p:cNvPr>
          <p:cNvSpPr>
            <a:spLocks noGrp="1" noChangeArrowheads="1"/>
          </p:cNvSpPr>
          <p:nvPr>
            <p:ph type="sldNum" sz="quarter" idx="12"/>
          </p:nvPr>
        </p:nvSpPr>
        <p:spPr/>
        <p:txBody>
          <a:bodyPr/>
          <a:lstStyle>
            <a:lvl1pPr>
              <a:defRPr baseline="-25000"/>
            </a:lvl1pPr>
          </a:lstStyle>
          <a:p>
            <a:pPr>
              <a:defRPr/>
            </a:pPr>
            <a:fld id="{D1AF8C74-C371-9A42-93C2-95F5359B326C}" type="slidenum">
              <a:rPr lang="en-US" altLang="en-US"/>
              <a:pPr>
                <a:defRPr/>
              </a:pPr>
              <a:t>‹#›</a:t>
            </a:fld>
            <a:endParaRPr lang="en-US" altLang="en-US"/>
          </a:p>
        </p:txBody>
      </p:sp>
    </p:spTree>
    <p:extLst>
      <p:ext uri="{BB962C8B-B14F-4D97-AF65-F5344CB8AC3E}">
        <p14:creationId xmlns:p14="http://schemas.microsoft.com/office/powerpoint/2010/main" val="370622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C21DD5-A58C-E5D6-719E-A0399815586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59675C36-C54A-2245-0468-3D6DD8F7AEA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50E7360F-34BF-FBCE-2A2C-E7556A0F9017}"/>
              </a:ext>
            </a:extLst>
          </p:cNvPr>
          <p:cNvSpPr>
            <a:spLocks noGrp="1" noChangeArrowheads="1"/>
          </p:cNvSpPr>
          <p:nvPr>
            <p:ph type="sldNum" sz="quarter" idx="12"/>
          </p:nvPr>
        </p:nvSpPr>
        <p:spPr/>
        <p:txBody>
          <a:bodyPr/>
          <a:lstStyle>
            <a:lvl1pPr>
              <a:defRPr baseline="-25000"/>
            </a:lvl1pPr>
          </a:lstStyle>
          <a:p>
            <a:pPr>
              <a:defRPr/>
            </a:pPr>
            <a:fld id="{FFD942DF-EE34-DD46-9F90-B8D84A685D3C}" type="slidenum">
              <a:rPr lang="en-US" altLang="en-US"/>
              <a:pPr>
                <a:defRPr/>
              </a:pPr>
              <a:t>‹#›</a:t>
            </a:fld>
            <a:endParaRPr lang="en-US" altLang="en-US"/>
          </a:p>
        </p:txBody>
      </p:sp>
    </p:spTree>
    <p:extLst>
      <p:ext uri="{BB962C8B-B14F-4D97-AF65-F5344CB8AC3E}">
        <p14:creationId xmlns:p14="http://schemas.microsoft.com/office/powerpoint/2010/main" val="4290611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BFF202-3CFC-905D-87E1-64174FD246D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F0065BAD-1776-5712-32A3-E1EE3D1A1B9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014AF955-9036-06F3-AA38-DA7B2DFAB7F3}"/>
              </a:ext>
            </a:extLst>
          </p:cNvPr>
          <p:cNvSpPr>
            <a:spLocks noGrp="1" noChangeArrowheads="1"/>
          </p:cNvSpPr>
          <p:nvPr>
            <p:ph type="sldNum" sz="quarter" idx="12"/>
          </p:nvPr>
        </p:nvSpPr>
        <p:spPr/>
        <p:txBody>
          <a:bodyPr/>
          <a:lstStyle>
            <a:lvl1pPr>
              <a:defRPr baseline="-25000"/>
            </a:lvl1pPr>
          </a:lstStyle>
          <a:p>
            <a:pPr>
              <a:defRPr/>
            </a:pPr>
            <a:fld id="{C099E570-B207-D94F-BFB7-BDFDA0D85A83}" type="slidenum">
              <a:rPr lang="en-US" altLang="en-US"/>
              <a:pPr>
                <a:defRPr/>
              </a:pPr>
              <a:t>‹#›</a:t>
            </a:fld>
            <a:endParaRPr lang="en-US" altLang="en-US"/>
          </a:p>
        </p:txBody>
      </p:sp>
    </p:spTree>
    <p:extLst>
      <p:ext uri="{BB962C8B-B14F-4D97-AF65-F5344CB8AC3E}">
        <p14:creationId xmlns:p14="http://schemas.microsoft.com/office/powerpoint/2010/main" val="2626532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63FC2AF-79A0-FB56-70F5-66268BB08A6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4284DE36-986E-BA6C-63A5-01A6EDB60B6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DC4D7555-959D-0A15-DAED-BC29A00CA205}"/>
              </a:ext>
            </a:extLst>
          </p:cNvPr>
          <p:cNvSpPr>
            <a:spLocks noGrp="1" noChangeArrowheads="1"/>
          </p:cNvSpPr>
          <p:nvPr>
            <p:ph type="sldNum" sz="quarter" idx="12"/>
          </p:nvPr>
        </p:nvSpPr>
        <p:spPr/>
        <p:txBody>
          <a:bodyPr/>
          <a:lstStyle>
            <a:lvl1pPr>
              <a:defRPr baseline="-25000"/>
            </a:lvl1pPr>
          </a:lstStyle>
          <a:p>
            <a:pPr>
              <a:defRPr/>
            </a:pPr>
            <a:fld id="{2EAB4CCF-452D-7D42-A6E2-0816A04FEB32}" type="slidenum">
              <a:rPr lang="en-US" altLang="en-US"/>
              <a:pPr>
                <a:defRPr/>
              </a:pPr>
              <a:t>‹#›</a:t>
            </a:fld>
            <a:endParaRPr lang="en-US" altLang="en-US"/>
          </a:p>
        </p:txBody>
      </p:sp>
    </p:spTree>
    <p:extLst>
      <p:ext uri="{BB962C8B-B14F-4D97-AF65-F5344CB8AC3E}">
        <p14:creationId xmlns:p14="http://schemas.microsoft.com/office/powerpoint/2010/main" val="1750500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79D936-E5BB-60C8-516E-4C8F34E13E6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57350930-CE98-A185-39EB-57D9C6472CF7}"/>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5618C36D-31E6-A0FE-4953-A596BF51F572}"/>
              </a:ext>
            </a:extLst>
          </p:cNvPr>
          <p:cNvSpPr>
            <a:spLocks noGrp="1" noChangeArrowheads="1"/>
          </p:cNvSpPr>
          <p:nvPr>
            <p:ph type="sldNum" sz="quarter" idx="12"/>
          </p:nvPr>
        </p:nvSpPr>
        <p:spPr/>
        <p:txBody>
          <a:bodyPr/>
          <a:lstStyle>
            <a:lvl1pPr>
              <a:defRPr baseline="-25000"/>
            </a:lvl1pPr>
          </a:lstStyle>
          <a:p>
            <a:pPr>
              <a:defRPr/>
            </a:pPr>
            <a:fld id="{61C50020-BBB2-B843-97D2-01EEA847C2F0}" type="slidenum">
              <a:rPr lang="en-US" altLang="en-US"/>
              <a:pPr>
                <a:defRPr/>
              </a:pPr>
              <a:t>‹#›</a:t>
            </a:fld>
            <a:endParaRPr lang="en-US" altLang="en-US"/>
          </a:p>
        </p:txBody>
      </p:sp>
    </p:spTree>
    <p:extLst>
      <p:ext uri="{BB962C8B-B14F-4D97-AF65-F5344CB8AC3E}">
        <p14:creationId xmlns:p14="http://schemas.microsoft.com/office/powerpoint/2010/main" val="315676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6A74B9-6937-FEDC-E382-2389A1266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8BF5DB-74BC-AA8F-DEF4-BAE0F7040FB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200DBEB-7B7D-029C-750A-63CE3C1EAEAA}"/>
              </a:ext>
            </a:extLst>
          </p:cNvPr>
          <p:cNvSpPr>
            <a:spLocks noGrp="1" noChangeArrowheads="1"/>
          </p:cNvSpPr>
          <p:nvPr>
            <p:ph type="sldNum" sz="quarter" idx="12"/>
          </p:nvPr>
        </p:nvSpPr>
        <p:spPr>
          <a:ln/>
        </p:spPr>
        <p:txBody>
          <a:bodyPr/>
          <a:lstStyle>
            <a:lvl1pPr>
              <a:defRPr/>
            </a:lvl1pPr>
          </a:lstStyle>
          <a:p>
            <a:pPr>
              <a:defRPr/>
            </a:pPr>
            <a:fld id="{024EC903-8F75-5A47-A2A6-FAA6FE6D1470}" type="slidenum">
              <a:rPr lang="en-US" altLang="en-US"/>
              <a:pPr>
                <a:defRPr/>
              </a:pPr>
              <a:t>‹#›</a:t>
            </a:fld>
            <a:endParaRPr lang="en-US" altLang="en-US"/>
          </a:p>
        </p:txBody>
      </p:sp>
    </p:spTree>
    <p:extLst>
      <p:ext uri="{BB962C8B-B14F-4D97-AF65-F5344CB8AC3E}">
        <p14:creationId xmlns:p14="http://schemas.microsoft.com/office/powerpoint/2010/main" val="3413166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9D31FD-C9BF-691A-BCD5-3C47096E4B9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3A9AD86A-4259-78B4-C367-BD7768E9FE7C}"/>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7BE17638-F4D9-D759-DCE2-022972D75708}"/>
              </a:ext>
            </a:extLst>
          </p:cNvPr>
          <p:cNvSpPr>
            <a:spLocks noGrp="1" noChangeArrowheads="1"/>
          </p:cNvSpPr>
          <p:nvPr>
            <p:ph type="sldNum" sz="quarter" idx="12"/>
          </p:nvPr>
        </p:nvSpPr>
        <p:spPr/>
        <p:txBody>
          <a:bodyPr/>
          <a:lstStyle>
            <a:lvl1pPr>
              <a:defRPr baseline="-25000"/>
            </a:lvl1pPr>
          </a:lstStyle>
          <a:p>
            <a:pPr>
              <a:defRPr/>
            </a:pPr>
            <a:fld id="{872B3A18-4A8E-3E41-A2A2-AB4A8B541CA2}" type="slidenum">
              <a:rPr lang="en-US" altLang="en-US"/>
              <a:pPr>
                <a:defRPr/>
              </a:pPr>
              <a:t>‹#›</a:t>
            </a:fld>
            <a:endParaRPr lang="en-US" altLang="en-US"/>
          </a:p>
        </p:txBody>
      </p:sp>
    </p:spTree>
    <p:extLst>
      <p:ext uri="{BB962C8B-B14F-4D97-AF65-F5344CB8AC3E}">
        <p14:creationId xmlns:p14="http://schemas.microsoft.com/office/powerpoint/2010/main" val="289348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58B84E-C6EB-7F45-0C6F-CE97DEB14EE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408B523E-0E16-9184-58FF-12F63E13224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A7CE7634-6F95-A1E4-B656-33A7CA8871DB}"/>
              </a:ext>
            </a:extLst>
          </p:cNvPr>
          <p:cNvSpPr>
            <a:spLocks noGrp="1" noChangeArrowheads="1"/>
          </p:cNvSpPr>
          <p:nvPr>
            <p:ph type="sldNum" sz="quarter" idx="12"/>
          </p:nvPr>
        </p:nvSpPr>
        <p:spPr/>
        <p:txBody>
          <a:bodyPr/>
          <a:lstStyle>
            <a:lvl1pPr>
              <a:defRPr baseline="-25000"/>
            </a:lvl1pPr>
          </a:lstStyle>
          <a:p>
            <a:pPr>
              <a:defRPr/>
            </a:pPr>
            <a:fld id="{AC0C7B3E-B355-8447-A8CF-7316FE87D450}" type="slidenum">
              <a:rPr lang="en-US" altLang="en-US"/>
              <a:pPr>
                <a:defRPr/>
              </a:pPr>
              <a:t>‹#›</a:t>
            </a:fld>
            <a:endParaRPr lang="en-US" altLang="en-US"/>
          </a:p>
        </p:txBody>
      </p:sp>
    </p:spTree>
    <p:extLst>
      <p:ext uri="{BB962C8B-B14F-4D97-AF65-F5344CB8AC3E}">
        <p14:creationId xmlns:p14="http://schemas.microsoft.com/office/powerpoint/2010/main" val="1280981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36E9B14-3771-F2AA-05D7-17FBB2A1477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8A028FA9-73B1-664D-65F5-546B32DDC7C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23DE4441-1FEA-56C6-3537-17EF410E6A3C}"/>
              </a:ext>
            </a:extLst>
          </p:cNvPr>
          <p:cNvSpPr>
            <a:spLocks noGrp="1" noChangeArrowheads="1"/>
          </p:cNvSpPr>
          <p:nvPr>
            <p:ph type="sldNum" sz="quarter" idx="12"/>
          </p:nvPr>
        </p:nvSpPr>
        <p:spPr/>
        <p:txBody>
          <a:bodyPr/>
          <a:lstStyle>
            <a:lvl1pPr>
              <a:defRPr baseline="-25000"/>
            </a:lvl1pPr>
          </a:lstStyle>
          <a:p>
            <a:pPr>
              <a:defRPr/>
            </a:pPr>
            <a:fld id="{405AB869-050D-2844-9359-6C66645F562B}" type="slidenum">
              <a:rPr lang="en-US" altLang="en-US"/>
              <a:pPr>
                <a:defRPr/>
              </a:pPr>
              <a:t>‹#›</a:t>
            </a:fld>
            <a:endParaRPr lang="en-US" altLang="en-US"/>
          </a:p>
        </p:txBody>
      </p:sp>
    </p:spTree>
    <p:extLst>
      <p:ext uri="{BB962C8B-B14F-4D97-AF65-F5344CB8AC3E}">
        <p14:creationId xmlns:p14="http://schemas.microsoft.com/office/powerpoint/2010/main" val="3397770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F434D8-5AF8-D8A2-48B6-E343B90E6FF0}"/>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6687A961-EB7A-84E2-E827-465E8D676B77}"/>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B5316C66-F2C3-45F7-BB4D-A14817F1AE39}"/>
              </a:ext>
            </a:extLst>
          </p:cNvPr>
          <p:cNvSpPr>
            <a:spLocks noGrp="1" noChangeArrowheads="1"/>
          </p:cNvSpPr>
          <p:nvPr>
            <p:ph type="sldNum" sz="quarter" idx="12"/>
          </p:nvPr>
        </p:nvSpPr>
        <p:spPr/>
        <p:txBody>
          <a:bodyPr/>
          <a:lstStyle>
            <a:lvl1pPr>
              <a:defRPr baseline="-25000"/>
            </a:lvl1pPr>
          </a:lstStyle>
          <a:p>
            <a:pPr>
              <a:defRPr/>
            </a:pPr>
            <a:fld id="{BF0BF181-6920-0946-8D6B-02B026EA4E11}" type="slidenum">
              <a:rPr lang="en-US" altLang="en-US"/>
              <a:pPr>
                <a:defRPr/>
              </a:pPr>
              <a:t>‹#›</a:t>
            </a:fld>
            <a:endParaRPr lang="en-US" altLang="en-US"/>
          </a:p>
        </p:txBody>
      </p:sp>
    </p:spTree>
    <p:extLst>
      <p:ext uri="{BB962C8B-B14F-4D97-AF65-F5344CB8AC3E}">
        <p14:creationId xmlns:p14="http://schemas.microsoft.com/office/powerpoint/2010/main" val="1556076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21F65-4FAE-B1D8-A2AE-449EAFBB193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C6CF097D-0E6C-F77C-8E7F-6D6FA1F275E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69896917-ACA1-68F5-22C4-13975EFB7E93}"/>
              </a:ext>
            </a:extLst>
          </p:cNvPr>
          <p:cNvSpPr>
            <a:spLocks noGrp="1" noChangeArrowheads="1"/>
          </p:cNvSpPr>
          <p:nvPr>
            <p:ph type="sldNum" sz="quarter" idx="12"/>
          </p:nvPr>
        </p:nvSpPr>
        <p:spPr/>
        <p:txBody>
          <a:bodyPr/>
          <a:lstStyle>
            <a:lvl1pPr>
              <a:defRPr baseline="-25000"/>
            </a:lvl1pPr>
          </a:lstStyle>
          <a:p>
            <a:pPr>
              <a:defRPr/>
            </a:pPr>
            <a:fld id="{EA34FB76-227D-9447-84E7-DE24CEFDE5AD}" type="slidenum">
              <a:rPr lang="en-US" altLang="en-US"/>
              <a:pPr>
                <a:defRPr/>
              </a:pPr>
              <a:t>‹#›</a:t>
            </a:fld>
            <a:endParaRPr lang="en-US" altLang="en-US"/>
          </a:p>
        </p:txBody>
      </p:sp>
    </p:spTree>
    <p:extLst>
      <p:ext uri="{BB962C8B-B14F-4D97-AF65-F5344CB8AC3E}">
        <p14:creationId xmlns:p14="http://schemas.microsoft.com/office/powerpoint/2010/main" val="72913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238828A-DE61-D148-FCE5-5DAD446C09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170C0-EA3E-F368-7D49-24C2A101892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293C894-DC31-BAC0-4111-C3CE7AEA92FE}"/>
              </a:ext>
            </a:extLst>
          </p:cNvPr>
          <p:cNvSpPr>
            <a:spLocks noGrp="1" noChangeArrowheads="1"/>
          </p:cNvSpPr>
          <p:nvPr>
            <p:ph type="sldNum" sz="quarter" idx="12"/>
          </p:nvPr>
        </p:nvSpPr>
        <p:spPr>
          <a:ln/>
        </p:spPr>
        <p:txBody>
          <a:bodyPr/>
          <a:lstStyle>
            <a:lvl1pPr>
              <a:defRPr/>
            </a:lvl1pPr>
          </a:lstStyle>
          <a:p>
            <a:pPr>
              <a:defRPr/>
            </a:pPr>
            <a:fld id="{89E212FE-F112-1442-954C-981AB54B6924}" type="slidenum">
              <a:rPr lang="en-US" altLang="en-US"/>
              <a:pPr>
                <a:defRPr/>
              </a:pPr>
              <a:t>‹#›</a:t>
            </a:fld>
            <a:endParaRPr lang="en-US" altLang="en-US"/>
          </a:p>
        </p:txBody>
      </p:sp>
    </p:spTree>
    <p:extLst>
      <p:ext uri="{BB962C8B-B14F-4D97-AF65-F5344CB8AC3E}">
        <p14:creationId xmlns:p14="http://schemas.microsoft.com/office/powerpoint/2010/main" val="1468486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2EA91-994C-5F6D-07DE-BEE02CF638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B86B74-099C-B54A-94FD-71742D82DF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A48FFA9-EB3B-52A2-8FA0-81E0D661AC56}"/>
              </a:ext>
            </a:extLst>
          </p:cNvPr>
          <p:cNvSpPr>
            <a:spLocks noGrp="1" noChangeArrowheads="1"/>
          </p:cNvSpPr>
          <p:nvPr>
            <p:ph type="sldNum" sz="quarter" idx="12"/>
          </p:nvPr>
        </p:nvSpPr>
        <p:spPr>
          <a:ln/>
        </p:spPr>
        <p:txBody>
          <a:bodyPr/>
          <a:lstStyle>
            <a:lvl1pPr>
              <a:defRPr/>
            </a:lvl1pPr>
          </a:lstStyle>
          <a:p>
            <a:pPr>
              <a:defRPr/>
            </a:pPr>
            <a:fld id="{ADEB7926-7CD0-7E47-8DE4-6090D90E8095}" type="slidenum">
              <a:rPr lang="en-US" altLang="en-US"/>
              <a:pPr>
                <a:defRPr/>
              </a:pPr>
              <a:t>‹#›</a:t>
            </a:fld>
            <a:endParaRPr lang="en-US" altLang="en-US"/>
          </a:p>
        </p:txBody>
      </p:sp>
    </p:spTree>
    <p:extLst>
      <p:ext uri="{BB962C8B-B14F-4D97-AF65-F5344CB8AC3E}">
        <p14:creationId xmlns:p14="http://schemas.microsoft.com/office/powerpoint/2010/main" val="3918447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45FF3BC-3E7C-0331-8A4A-B3D0C8A7AB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AB5270-8AD1-4DC0-987F-A5EBACEC96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3CFEA0F-E562-2331-64DB-6DE312F75A63}"/>
              </a:ext>
            </a:extLst>
          </p:cNvPr>
          <p:cNvSpPr>
            <a:spLocks noGrp="1" noChangeArrowheads="1"/>
          </p:cNvSpPr>
          <p:nvPr>
            <p:ph type="sldNum" sz="quarter" idx="12"/>
          </p:nvPr>
        </p:nvSpPr>
        <p:spPr>
          <a:ln/>
        </p:spPr>
        <p:txBody>
          <a:bodyPr/>
          <a:lstStyle>
            <a:lvl1pPr>
              <a:defRPr/>
            </a:lvl1pPr>
          </a:lstStyle>
          <a:p>
            <a:pPr>
              <a:defRPr/>
            </a:pPr>
            <a:fld id="{A8CBB189-BB3C-6F4A-B472-4A71B94189BD}" type="slidenum">
              <a:rPr lang="en-US" altLang="en-US"/>
              <a:pPr>
                <a:defRPr/>
              </a:pPr>
              <a:t>‹#›</a:t>
            </a:fld>
            <a:endParaRPr lang="en-US" altLang="en-US"/>
          </a:p>
        </p:txBody>
      </p:sp>
    </p:spTree>
    <p:extLst>
      <p:ext uri="{BB962C8B-B14F-4D97-AF65-F5344CB8AC3E}">
        <p14:creationId xmlns:p14="http://schemas.microsoft.com/office/powerpoint/2010/main" val="354638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9BCBC0-BB0A-3297-BD77-B8F7EB257E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3C7511-4115-036B-8BD7-70E4DC19876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CB3C86E-555D-8516-A02A-4C627FC4B17C}"/>
              </a:ext>
            </a:extLst>
          </p:cNvPr>
          <p:cNvSpPr>
            <a:spLocks noGrp="1" noChangeArrowheads="1"/>
          </p:cNvSpPr>
          <p:nvPr>
            <p:ph type="sldNum" sz="quarter" idx="12"/>
          </p:nvPr>
        </p:nvSpPr>
        <p:spPr>
          <a:ln/>
        </p:spPr>
        <p:txBody>
          <a:bodyPr/>
          <a:lstStyle>
            <a:lvl1pPr>
              <a:defRPr/>
            </a:lvl1pPr>
          </a:lstStyle>
          <a:p>
            <a:pPr>
              <a:defRPr/>
            </a:pPr>
            <a:fld id="{FB74B6D4-EF6F-A74A-A196-031163967B22}" type="slidenum">
              <a:rPr lang="en-US" altLang="en-US"/>
              <a:pPr>
                <a:defRPr/>
              </a:pPr>
              <a:t>‹#›</a:t>
            </a:fld>
            <a:endParaRPr lang="en-US" altLang="en-US"/>
          </a:p>
        </p:txBody>
      </p:sp>
    </p:spTree>
    <p:extLst>
      <p:ext uri="{BB962C8B-B14F-4D97-AF65-F5344CB8AC3E}">
        <p14:creationId xmlns:p14="http://schemas.microsoft.com/office/powerpoint/2010/main" val="3672386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DD798A-EA72-DE34-EF52-98B98D78585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0BBBADE-2CEA-1B1B-3F50-4DCF80586E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A649EA8-96C7-5B1A-51B1-E054BAAA93FC}"/>
              </a:ext>
            </a:extLst>
          </p:cNvPr>
          <p:cNvSpPr>
            <a:spLocks noGrp="1" noChangeArrowheads="1"/>
          </p:cNvSpPr>
          <p:nvPr>
            <p:ph type="sldNum" sz="quarter" idx="12"/>
          </p:nvPr>
        </p:nvSpPr>
        <p:spPr>
          <a:ln/>
        </p:spPr>
        <p:txBody>
          <a:bodyPr/>
          <a:lstStyle>
            <a:lvl1pPr>
              <a:defRPr/>
            </a:lvl1pPr>
          </a:lstStyle>
          <a:p>
            <a:pPr>
              <a:defRPr/>
            </a:pPr>
            <a:fld id="{2F0272EF-52F0-4E46-B2D5-14E012E3F527}" type="slidenum">
              <a:rPr lang="en-US" altLang="en-US"/>
              <a:pPr>
                <a:defRPr/>
              </a:pPr>
              <a:t>‹#›</a:t>
            </a:fld>
            <a:endParaRPr lang="en-US" altLang="en-US"/>
          </a:p>
        </p:txBody>
      </p:sp>
    </p:spTree>
    <p:extLst>
      <p:ext uri="{BB962C8B-B14F-4D97-AF65-F5344CB8AC3E}">
        <p14:creationId xmlns:p14="http://schemas.microsoft.com/office/powerpoint/2010/main" val="273418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E8FAA7-4EDD-DAE5-0325-B24C3DED69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623DB03-11DA-C457-3278-73C47342E4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401B004-C815-726F-C677-F16E221F9D61}"/>
              </a:ext>
            </a:extLst>
          </p:cNvPr>
          <p:cNvSpPr>
            <a:spLocks noGrp="1" noChangeArrowheads="1"/>
          </p:cNvSpPr>
          <p:nvPr>
            <p:ph type="sldNum" sz="quarter" idx="12"/>
          </p:nvPr>
        </p:nvSpPr>
        <p:spPr>
          <a:ln/>
        </p:spPr>
        <p:txBody>
          <a:bodyPr/>
          <a:lstStyle>
            <a:lvl1pPr>
              <a:defRPr/>
            </a:lvl1pPr>
          </a:lstStyle>
          <a:p>
            <a:pPr>
              <a:defRPr/>
            </a:pPr>
            <a:fld id="{CE835A12-32B2-A746-B95B-C8A6E1F1A981}" type="slidenum">
              <a:rPr lang="en-US" altLang="en-US"/>
              <a:pPr>
                <a:defRPr/>
              </a:pPr>
              <a:t>‹#›</a:t>
            </a:fld>
            <a:endParaRPr lang="en-US" altLang="en-US"/>
          </a:p>
        </p:txBody>
      </p:sp>
    </p:spTree>
    <p:extLst>
      <p:ext uri="{BB962C8B-B14F-4D97-AF65-F5344CB8AC3E}">
        <p14:creationId xmlns:p14="http://schemas.microsoft.com/office/powerpoint/2010/main" val="1782707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4A33FC6-64D3-E8D4-16E7-D02E22A6CD0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C0A255-7DFC-5746-AA34-1488D6D255B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54BAD80-2F44-D4B6-C250-ED166126DC3A}"/>
              </a:ext>
            </a:extLst>
          </p:cNvPr>
          <p:cNvSpPr>
            <a:spLocks noGrp="1" noChangeArrowheads="1"/>
          </p:cNvSpPr>
          <p:nvPr>
            <p:ph type="sldNum" sz="quarter" idx="12"/>
          </p:nvPr>
        </p:nvSpPr>
        <p:spPr>
          <a:ln/>
        </p:spPr>
        <p:txBody>
          <a:bodyPr/>
          <a:lstStyle>
            <a:lvl1pPr>
              <a:defRPr/>
            </a:lvl1pPr>
          </a:lstStyle>
          <a:p>
            <a:pPr>
              <a:defRPr/>
            </a:pPr>
            <a:fld id="{8F778449-03F4-DA4E-B424-F364EF509FB9}" type="slidenum">
              <a:rPr lang="en-US" altLang="en-US"/>
              <a:pPr>
                <a:defRPr/>
              </a:pPr>
              <a:t>‹#›</a:t>
            </a:fld>
            <a:endParaRPr lang="en-US" altLang="en-US"/>
          </a:p>
        </p:txBody>
      </p:sp>
    </p:spTree>
    <p:extLst>
      <p:ext uri="{BB962C8B-B14F-4D97-AF65-F5344CB8AC3E}">
        <p14:creationId xmlns:p14="http://schemas.microsoft.com/office/powerpoint/2010/main" val="2857773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F71E10-9872-6542-79A2-95D66442FE3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BDCBA2-3BDD-9692-CB14-90F8ED7201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0C0FE97-14FA-B34F-B305-882007DC297E}"/>
              </a:ext>
            </a:extLst>
          </p:cNvPr>
          <p:cNvSpPr>
            <a:spLocks noGrp="1" noChangeArrowheads="1"/>
          </p:cNvSpPr>
          <p:nvPr>
            <p:ph type="sldNum" sz="quarter" idx="12"/>
          </p:nvPr>
        </p:nvSpPr>
        <p:spPr>
          <a:ln/>
        </p:spPr>
        <p:txBody>
          <a:bodyPr/>
          <a:lstStyle>
            <a:lvl1pPr>
              <a:defRPr/>
            </a:lvl1pPr>
          </a:lstStyle>
          <a:p>
            <a:pPr>
              <a:defRPr/>
            </a:pPr>
            <a:fld id="{6F147A6A-AAF8-F24F-B4A8-E9770E74B603}" type="slidenum">
              <a:rPr lang="en-US" altLang="en-US"/>
              <a:pPr>
                <a:defRPr/>
              </a:pPr>
              <a:t>‹#›</a:t>
            </a:fld>
            <a:endParaRPr lang="en-US" altLang="en-US"/>
          </a:p>
        </p:txBody>
      </p:sp>
    </p:spTree>
    <p:extLst>
      <p:ext uri="{BB962C8B-B14F-4D97-AF65-F5344CB8AC3E}">
        <p14:creationId xmlns:p14="http://schemas.microsoft.com/office/powerpoint/2010/main" val="1321966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F61D7E-F37B-E6CE-2663-14D3C9F4D9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EF2F34-3E63-6062-D979-92498ECEB7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A86565A-E165-FCC2-5BC3-7FA7017F5D6D}"/>
              </a:ext>
            </a:extLst>
          </p:cNvPr>
          <p:cNvSpPr>
            <a:spLocks noGrp="1" noChangeArrowheads="1"/>
          </p:cNvSpPr>
          <p:nvPr>
            <p:ph type="sldNum" sz="quarter" idx="12"/>
          </p:nvPr>
        </p:nvSpPr>
        <p:spPr>
          <a:ln/>
        </p:spPr>
        <p:txBody>
          <a:bodyPr/>
          <a:lstStyle>
            <a:lvl1pPr>
              <a:defRPr/>
            </a:lvl1pPr>
          </a:lstStyle>
          <a:p>
            <a:pPr>
              <a:defRPr/>
            </a:pPr>
            <a:fld id="{17C4EA2B-4999-E342-BAF5-82D4D356A9A8}" type="slidenum">
              <a:rPr lang="en-US" altLang="en-US"/>
              <a:pPr>
                <a:defRPr/>
              </a:pPr>
              <a:t>‹#›</a:t>
            </a:fld>
            <a:endParaRPr lang="en-US" altLang="en-US"/>
          </a:p>
        </p:txBody>
      </p:sp>
    </p:spTree>
    <p:extLst>
      <p:ext uri="{BB962C8B-B14F-4D97-AF65-F5344CB8AC3E}">
        <p14:creationId xmlns:p14="http://schemas.microsoft.com/office/powerpoint/2010/main" val="3939983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57B168-20CA-8D8D-B61E-DE551A3817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1271C-A6C1-BDC2-2067-C9AD7DE41B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3F8F0E7-E2B4-7958-1E9A-29DF31E6E379}"/>
              </a:ext>
            </a:extLst>
          </p:cNvPr>
          <p:cNvSpPr>
            <a:spLocks noGrp="1" noChangeArrowheads="1"/>
          </p:cNvSpPr>
          <p:nvPr>
            <p:ph type="sldNum" sz="quarter" idx="12"/>
          </p:nvPr>
        </p:nvSpPr>
        <p:spPr>
          <a:ln/>
        </p:spPr>
        <p:txBody>
          <a:bodyPr/>
          <a:lstStyle>
            <a:lvl1pPr>
              <a:defRPr/>
            </a:lvl1pPr>
          </a:lstStyle>
          <a:p>
            <a:pPr>
              <a:defRPr/>
            </a:pPr>
            <a:fld id="{844B7B82-3C95-6B4D-B28C-CF1AE655342C}" type="slidenum">
              <a:rPr lang="en-US" altLang="en-US"/>
              <a:pPr>
                <a:defRPr/>
              </a:pPr>
              <a:t>‹#›</a:t>
            </a:fld>
            <a:endParaRPr lang="en-US" altLang="en-US"/>
          </a:p>
        </p:txBody>
      </p:sp>
    </p:spTree>
    <p:extLst>
      <p:ext uri="{BB962C8B-B14F-4D97-AF65-F5344CB8AC3E}">
        <p14:creationId xmlns:p14="http://schemas.microsoft.com/office/powerpoint/2010/main" val="216099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B0F1FA-D3D1-33AF-C1DF-4ED4E68756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DCAF0-D144-95FD-AAE9-28EB7473B04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909153-514F-264A-67BE-327DEF2FE8E5}"/>
              </a:ext>
            </a:extLst>
          </p:cNvPr>
          <p:cNvSpPr>
            <a:spLocks noGrp="1" noChangeArrowheads="1"/>
          </p:cNvSpPr>
          <p:nvPr>
            <p:ph type="sldNum" sz="quarter" idx="12"/>
          </p:nvPr>
        </p:nvSpPr>
        <p:spPr>
          <a:ln/>
        </p:spPr>
        <p:txBody>
          <a:bodyPr/>
          <a:lstStyle>
            <a:lvl1pPr>
              <a:defRPr/>
            </a:lvl1pPr>
          </a:lstStyle>
          <a:p>
            <a:pPr>
              <a:defRPr/>
            </a:pPr>
            <a:fld id="{8AAF6CC7-3A15-0A47-B7E6-E9392E55DB5B}" type="slidenum">
              <a:rPr lang="en-US" altLang="en-US"/>
              <a:pPr>
                <a:defRPr/>
              </a:pPr>
              <a:t>‹#›</a:t>
            </a:fld>
            <a:endParaRPr lang="en-US" altLang="en-US"/>
          </a:p>
        </p:txBody>
      </p:sp>
    </p:spTree>
    <p:extLst>
      <p:ext uri="{BB962C8B-B14F-4D97-AF65-F5344CB8AC3E}">
        <p14:creationId xmlns:p14="http://schemas.microsoft.com/office/powerpoint/2010/main" val="126082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2911D5-258E-2775-88D4-7B24BBE590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04601-ECA3-E827-2576-4BBC7C42111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6145A80-1F2E-4D31-A853-FFB26254A9DC}"/>
              </a:ext>
            </a:extLst>
          </p:cNvPr>
          <p:cNvSpPr>
            <a:spLocks noGrp="1" noChangeArrowheads="1"/>
          </p:cNvSpPr>
          <p:nvPr>
            <p:ph type="sldNum" sz="quarter" idx="12"/>
          </p:nvPr>
        </p:nvSpPr>
        <p:spPr>
          <a:ln/>
        </p:spPr>
        <p:txBody>
          <a:bodyPr/>
          <a:lstStyle>
            <a:lvl1pPr>
              <a:defRPr/>
            </a:lvl1pPr>
          </a:lstStyle>
          <a:p>
            <a:pPr>
              <a:defRPr/>
            </a:pPr>
            <a:fld id="{1FB505D0-5F64-FF41-B522-9866DB789F70}" type="slidenum">
              <a:rPr lang="en-US" altLang="en-US"/>
              <a:pPr>
                <a:defRPr/>
              </a:pPr>
              <a:t>‹#›</a:t>
            </a:fld>
            <a:endParaRPr lang="en-US" altLang="en-US"/>
          </a:p>
        </p:txBody>
      </p:sp>
    </p:spTree>
    <p:extLst>
      <p:ext uri="{BB962C8B-B14F-4D97-AF65-F5344CB8AC3E}">
        <p14:creationId xmlns:p14="http://schemas.microsoft.com/office/powerpoint/2010/main" val="1710475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626B8C-4F7E-69A0-49DC-258753E91F4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EE078ADD-91BF-5CB3-9AB0-A396A16748AE}"/>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5ECA51AC-236E-3FA8-2302-A687EA2503C1}"/>
              </a:ext>
            </a:extLst>
          </p:cNvPr>
          <p:cNvSpPr>
            <a:spLocks noGrp="1" noChangeArrowheads="1"/>
          </p:cNvSpPr>
          <p:nvPr>
            <p:ph type="sldNum" sz="quarter" idx="12"/>
          </p:nvPr>
        </p:nvSpPr>
        <p:spPr/>
        <p:txBody>
          <a:bodyPr/>
          <a:lstStyle>
            <a:lvl1pPr>
              <a:defRPr baseline="-25000"/>
            </a:lvl1pPr>
          </a:lstStyle>
          <a:p>
            <a:pPr>
              <a:defRPr/>
            </a:pPr>
            <a:fld id="{1FC41A28-71F7-C34F-A0E7-8AA469A242B9}" type="slidenum">
              <a:rPr lang="en-US" altLang="en-US"/>
              <a:pPr>
                <a:defRPr/>
              </a:pPr>
              <a:t>‹#›</a:t>
            </a:fld>
            <a:endParaRPr lang="en-US" altLang="en-US"/>
          </a:p>
        </p:txBody>
      </p:sp>
    </p:spTree>
    <p:extLst>
      <p:ext uri="{BB962C8B-B14F-4D97-AF65-F5344CB8AC3E}">
        <p14:creationId xmlns:p14="http://schemas.microsoft.com/office/powerpoint/2010/main" val="3599274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0831C9-43F1-958B-F1D7-EFADD77E77DC}"/>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1E223816-8927-C222-5359-2A8C5AF5D7E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8DD1268E-383F-C1BD-85C4-E236D747DF1E}"/>
              </a:ext>
            </a:extLst>
          </p:cNvPr>
          <p:cNvSpPr>
            <a:spLocks noGrp="1" noChangeArrowheads="1"/>
          </p:cNvSpPr>
          <p:nvPr>
            <p:ph type="sldNum" sz="quarter" idx="12"/>
          </p:nvPr>
        </p:nvSpPr>
        <p:spPr/>
        <p:txBody>
          <a:bodyPr/>
          <a:lstStyle>
            <a:lvl1pPr>
              <a:defRPr baseline="-25000"/>
            </a:lvl1pPr>
          </a:lstStyle>
          <a:p>
            <a:pPr>
              <a:defRPr/>
            </a:pPr>
            <a:fld id="{26FC9036-2165-3F4C-AEBA-F2396B7D6169}" type="slidenum">
              <a:rPr lang="en-US" altLang="en-US"/>
              <a:pPr>
                <a:defRPr/>
              </a:pPr>
              <a:t>‹#›</a:t>
            </a:fld>
            <a:endParaRPr lang="en-US" altLang="en-US"/>
          </a:p>
        </p:txBody>
      </p:sp>
    </p:spTree>
    <p:extLst>
      <p:ext uri="{BB962C8B-B14F-4D97-AF65-F5344CB8AC3E}">
        <p14:creationId xmlns:p14="http://schemas.microsoft.com/office/powerpoint/2010/main" val="2077011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3CDFC6F-E529-57E3-07B4-22574642E402}"/>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0DADC81F-11A0-0447-9B34-78A40BAA974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2B5035B1-A4DA-7C73-BFC7-5C8ADC4025EC}"/>
              </a:ext>
            </a:extLst>
          </p:cNvPr>
          <p:cNvSpPr>
            <a:spLocks noGrp="1" noChangeArrowheads="1"/>
          </p:cNvSpPr>
          <p:nvPr>
            <p:ph type="sldNum" sz="quarter" idx="12"/>
          </p:nvPr>
        </p:nvSpPr>
        <p:spPr/>
        <p:txBody>
          <a:bodyPr/>
          <a:lstStyle>
            <a:lvl1pPr>
              <a:defRPr baseline="-25000"/>
            </a:lvl1pPr>
          </a:lstStyle>
          <a:p>
            <a:pPr>
              <a:defRPr/>
            </a:pPr>
            <a:fld id="{297BD8FE-F26C-2044-BDA3-AEDD5F9006FA}" type="slidenum">
              <a:rPr lang="en-US" altLang="en-US"/>
              <a:pPr>
                <a:defRPr/>
              </a:pPr>
              <a:t>‹#›</a:t>
            </a:fld>
            <a:endParaRPr lang="en-US" altLang="en-US"/>
          </a:p>
        </p:txBody>
      </p:sp>
    </p:spTree>
    <p:extLst>
      <p:ext uri="{BB962C8B-B14F-4D97-AF65-F5344CB8AC3E}">
        <p14:creationId xmlns:p14="http://schemas.microsoft.com/office/powerpoint/2010/main" val="4173114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A8B8AB-7051-64C0-45EA-4A885305385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69180552-9C0C-F7E6-412B-18FE6B7B0785}"/>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0FCE5064-E9AE-C059-E511-059D72D0085F}"/>
              </a:ext>
            </a:extLst>
          </p:cNvPr>
          <p:cNvSpPr>
            <a:spLocks noGrp="1" noChangeArrowheads="1"/>
          </p:cNvSpPr>
          <p:nvPr>
            <p:ph type="sldNum" sz="quarter" idx="12"/>
          </p:nvPr>
        </p:nvSpPr>
        <p:spPr/>
        <p:txBody>
          <a:bodyPr/>
          <a:lstStyle>
            <a:lvl1pPr>
              <a:defRPr baseline="-25000"/>
            </a:lvl1pPr>
          </a:lstStyle>
          <a:p>
            <a:pPr>
              <a:defRPr/>
            </a:pPr>
            <a:fld id="{ADEFF1BC-D84C-FF4F-A75D-40B236AB61C4}" type="slidenum">
              <a:rPr lang="en-US" altLang="en-US"/>
              <a:pPr>
                <a:defRPr/>
              </a:pPr>
              <a:t>‹#›</a:t>
            </a:fld>
            <a:endParaRPr lang="en-US" altLang="en-US"/>
          </a:p>
        </p:txBody>
      </p:sp>
    </p:spTree>
    <p:extLst>
      <p:ext uri="{BB962C8B-B14F-4D97-AF65-F5344CB8AC3E}">
        <p14:creationId xmlns:p14="http://schemas.microsoft.com/office/powerpoint/2010/main" val="143630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016FD8C-6138-9C8A-0084-F2D6AB16D5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AF44B6F-4066-57E4-B99B-B5AB1245ADE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3BD55FB-2BBF-6FC2-6B3C-90ACDB757F5A}"/>
              </a:ext>
            </a:extLst>
          </p:cNvPr>
          <p:cNvSpPr>
            <a:spLocks noGrp="1" noChangeArrowheads="1"/>
          </p:cNvSpPr>
          <p:nvPr>
            <p:ph type="sldNum" sz="quarter" idx="12"/>
          </p:nvPr>
        </p:nvSpPr>
        <p:spPr>
          <a:ln/>
        </p:spPr>
        <p:txBody>
          <a:bodyPr/>
          <a:lstStyle>
            <a:lvl1pPr>
              <a:defRPr/>
            </a:lvl1pPr>
          </a:lstStyle>
          <a:p>
            <a:pPr>
              <a:defRPr/>
            </a:pPr>
            <a:fld id="{245C787F-3983-8646-96D4-6E21C48529ED}" type="slidenum">
              <a:rPr lang="en-US" altLang="en-US"/>
              <a:pPr>
                <a:defRPr/>
              </a:pPr>
              <a:t>‹#›</a:t>
            </a:fld>
            <a:endParaRPr lang="en-US" altLang="en-US"/>
          </a:p>
        </p:txBody>
      </p:sp>
    </p:spTree>
    <p:extLst>
      <p:ext uri="{BB962C8B-B14F-4D97-AF65-F5344CB8AC3E}">
        <p14:creationId xmlns:p14="http://schemas.microsoft.com/office/powerpoint/2010/main" val="2941777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10E359-DE38-538E-9FB2-4009E0C85A0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FD71012C-EF51-5B2C-255B-E35C49FD2C9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E4761CDD-A7CB-113B-DCA8-4EE4F43150AC}"/>
              </a:ext>
            </a:extLst>
          </p:cNvPr>
          <p:cNvSpPr>
            <a:spLocks noGrp="1" noChangeArrowheads="1"/>
          </p:cNvSpPr>
          <p:nvPr>
            <p:ph type="sldNum" sz="quarter" idx="12"/>
          </p:nvPr>
        </p:nvSpPr>
        <p:spPr/>
        <p:txBody>
          <a:bodyPr/>
          <a:lstStyle>
            <a:lvl1pPr>
              <a:defRPr baseline="-25000"/>
            </a:lvl1pPr>
          </a:lstStyle>
          <a:p>
            <a:pPr>
              <a:defRPr/>
            </a:pPr>
            <a:fld id="{81D8BF2A-D6D4-F64F-8752-01D6C5337050}" type="slidenum">
              <a:rPr lang="en-US" altLang="en-US"/>
              <a:pPr>
                <a:defRPr/>
              </a:pPr>
              <a:t>‹#›</a:t>
            </a:fld>
            <a:endParaRPr lang="en-US" altLang="en-US"/>
          </a:p>
        </p:txBody>
      </p:sp>
    </p:spTree>
    <p:extLst>
      <p:ext uri="{BB962C8B-B14F-4D97-AF65-F5344CB8AC3E}">
        <p14:creationId xmlns:p14="http://schemas.microsoft.com/office/powerpoint/2010/main" val="2068003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541CF8-E4E5-1E7E-34CD-1F23FAB6363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24392E03-51B2-1E57-9F24-C56922C9470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70D1A61C-F06E-F49D-9983-CE4F0ACC3682}"/>
              </a:ext>
            </a:extLst>
          </p:cNvPr>
          <p:cNvSpPr>
            <a:spLocks noGrp="1" noChangeArrowheads="1"/>
          </p:cNvSpPr>
          <p:nvPr>
            <p:ph type="sldNum" sz="quarter" idx="12"/>
          </p:nvPr>
        </p:nvSpPr>
        <p:spPr/>
        <p:txBody>
          <a:bodyPr/>
          <a:lstStyle>
            <a:lvl1pPr>
              <a:defRPr baseline="-25000"/>
            </a:lvl1pPr>
          </a:lstStyle>
          <a:p>
            <a:pPr>
              <a:defRPr/>
            </a:pPr>
            <a:fld id="{15E3C483-0A01-4B4D-8ADB-8A1344D71516}" type="slidenum">
              <a:rPr lang="en-US" altLang="en-US"/>
              <a:pPr>
                <a:defRPr/>
              </a:pPr>
              <a:t>‹#›</a:t>
            </a:fld>
            <a:endParaRPr lang="en-US" altLang="en-US"/>
          </a:p>
        </p:txBody>
      </p:sp>
    </p:spTree>
    <p:extLst>
      <p:ext uri="{BB962C8B-B14F-4D97-AF65-F5344CB8AC3E}">
        <p14:creationId xmlns:p14="http://schemas.microsoft.com/office/powerpoint/2010/main" val="673942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F07498-2C32-56E4-A7F6-5B8D869D897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FB510F6A-1D78-C4E2-B075-7DBAACA5950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B3458401-B373-ECE9-6528-A021A9941DA6}"/>
              </a:ext>
            </a:extLst>
          </p:cNvPr>
          <p:cNvSpPr>
            <a:spLocks noGrp="1" noChangeArrowheads="1"/>
          </p:cNvSpPr>
          <p:nvPr>
            <p:ph type="sldNum" sz="quarter" idx="12"/>
          </p:nvPr>
        </p:nvSpPr>
        <p:spPr/>
        <p:txBody>
          <a:bodyPr/>
          <a:lstStyle>
            <a:lvl1pPr>
              <a:defRPr baseline="-25000"/>
            </a:lvl1pPr>
          </a:lstStyle>
          <a:p>
            <a:pPr>
              <a:defRPr/>
            </a:pPr>
            <a:fld id="{20113978-AB8F-A049-B4DF-6EA95464C73A}" type="slidenum">
              <a:rPr lang="en-US" altLang="en-US"/>
              <a:pPr>
                <a:defRPr/>
              </a:pPr>
              <a:t>‹#›</a:t>
            </a:fld>
            <a:endParaRPr lang="en-US" altLang="en-US"/>
          </a:p>
        </p:txBody>
      </p:sp>
    </p:spTree>
    <p:extLst>
      <p:ext uri="{BB962C8B-B14F-4D97-AF65-F5344CB8AC3E}">
        <p14:creationId xmlns:p14="http://schemas.microsoft.com/office/powerpoint/2010/main" val="1915492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9F561D3-EAB5-5B3D-B838-29EBA9AB8CF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0E1003FB-C517-3A48-1119-3E966D72293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4B20844D-D062-21A6-82A5-222528DE10D6}"/>
              </a:ext>
            </a:extLst>
          </p:cNvPr>
          <p:cNvSpPr>
            <a:spLocks noGrp="1" noChangeArrowheads="1"/>
          </p:cNvSpPr>
          <p:nvPr>
            <p:ph type="sldNum" sz="quarter" idx="12"/>
          </p:nvPr>
        </p:nvSpPr>
        <p:spPr/>
        <p:txBody>
          <a:bodyPr/>
          <a:lstStyle>
            <a:lvl1pPr>
              <a:defRPr baseline="-25000"/>
            </a:lvl1pPr>
          </a:lstStyle>
          <a:p>
            <a:pPr>
              <a:defRPr/>
            </a:pPr>
            <a:fld id="{3544DB8C-7852-744B-B8C0-780039B81491}" type="slidenum">
              <a:rPr lang="en-US" altLang="en-US"/>
              <a:pPr>
                <a:defRPr/>
              </a:pPr>
              <a:t>‹#›</a:t>
            </a:fld>
            <a:endParaRPr lang="en-US" altLang="en-US"/>
          </a:p>
        </p:txBody>
      </p:sp>
    </p:spTree>
    <p:extLst>
      <p:ext uri="{BB962C8B-B14F-4D97-AF65-F5344CB8AC3E}">
        <p14:creationId xmlns:p14="http://schemas.microsoft.com/office/powerpoint/2010/main" val="131174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A4586D1-0CD7-90AE-4833-D96EFCADFAB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003CE848-ADF7-D7A4-2252-DD19BA93C81B}"/>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18E052A6-0DB2-413B-87CE-8A6A0EC55442}"/>
              </a:ext>
            </a:extLst>
          </p:cNvPr>
          <p:cNvSpPr>
            <a:spLocks noGrp="1" noChangeArrowheads="1"/>
          </p:cNvSpPr>
          <p:nvPr>
            <p:ph type="sldNum" sz="quarter" idx="12"/>
          </p:nvPr>
        </p:nvSpPr>
        <p:spPr/>
        <p:txBody>
          <a:bodyPr/>
          <a:lstStyle>
            <a:lvl1pPr>
              <a:defRPr baseline="-25000"/>
            </a:lvl1pPr>
          </a:lstStyle>
          <a:p>
            <a:pPr>
              <a:defRPr/>
            </a:pPr>
            <a:fld id="{E17654DF-C664-004A-BF04-8979DAC5F5F2}" type="slidenum">
              <a:rPr lang="en-US" altLang="en-US"/>
              <a:pPr>
                <a:defRPr/>
              </a:pPr>
              <a:t>‹#›</a:t>
            </a:fld>
            <a:endParaRPr lang="en-US" altLang="en-US"/>
          </a:p>
        </p:txBody>
      </p:sp>
    </p:spTree>
    <p:extLst>
      <p:ext uri="{BB962C8B-B14F-4D97-AF65-F5344CB8AC3E}">
        <p14:creationId xmlns:p14="http://schemas.microsoft.com/office/powerpoint/2010/main" val="294605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D41046-42F8-122B-295A-6EA254D32840}"/>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81FD401-B2DB-78C9-BB99-9F47387CA10A}"/>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E3C8F24F-0D4F-2D6F-C760-342D2355F157}"/>
              </a:ext>
            </a:extLst>
          </p:cNvPr>
          <p:cNvSpPr>
            <a:spLocks noGrp="1" noChangeArrowheads="1"/>
          </p:cNvSpPr>
          <p:nvPr>
            <p:ph type="sldNum" sz="quarter" idx="12"/>
          </p:nvPr>
        </p:nvSpPr>
        <p:spPr/>
        <p:txBody>
          <a:bodyPr/>
          <a:lstStyle>
            <a:lvl1pPr>
              <a:defRPr baseline="-25000"/>
            </a:lvl1pPr>
          </a:lstStyle>
          <a:p>
            <a:pPr>
              <a:defRPr/>
            </a:pPr>
            <a:fld id="{A8F8DDF8-404A-0F40-BADE-BB80EE443BC5}" type="slidenum">
              <a:rPr lang="en-US" altLang="en-US"/>
              <a:pPr>
                <a:defRPr/>
              </a:pPr>
              <a:t>‹#›</a:t>
            </a:fld>
            <a:endParaRPr lang="en-US" altLang="en-US"/>
          </a:p>
        </p:txBody>
      </p:sp>
    </p:spTree>
    <p:extLst>
      <p:ext uri="{BB962C8B-B14F-4D97-AF65-F5344CB8AC3E}">
        <p14:creationId xmlns:p14="http://schemas.microsoft.com/office/powerpoint/2010/main" val="3434231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F72F-503E-BF52-D92A-096E1651AF2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885CE86-727E-6C7F-35C8-C6EC0C6AFB04}"/>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130D10B4-0442-AAC1-590A-388403D7BFA7}"/>
              </a:ext>
            </a:extLst>
          </p:cNvPr>
          <p:cNvSpPr>
            <a:spLocks noGrp="1" noChangeArrowheads="1"/>
          </p:cNvSpPr>
          <p:nvPr>
            <p:ph type="sldNum" sz="quarter" idx="12"/>
          </p:nvPr>
        </p:nvSpPr>
        <p:spPr/>
        <p:txBody>
          <a:bodyPr/>
          <a:lstStyle>
            <a:lvl1pPr>
              <a:defRPr baseline="-25000"/>
            </a:lvl1pPr>
          </a:lstStyle>
          <a:p>
            <a:pPr>
              <a:defRPr/>
            </a:pPr>
            <a:fld id="{9B31BDE9-79B7-9646-B3C3-C1B9C9BD0A26}" type="slidenum">
              <a:rPr lang="en-US" altLang="en-US"/>
              <a:pPr>
                <a:defRPr/>
              </a:pPr>
              <a:t>‹#›</a:t>
            </a:fld>
            <a:endParaRPr lang="en-US" altLang="en-US"/>
          </a:p>
        </p:txBody>
      </p:sp>
    </p:spTree>
    <p:extLst>
      <p:ext uri="{BB962C8B-B14F-4D97-AF65-F5344CB8AC3E}">
        <p14:creationId xmlns:p14="http://schemas.microsoft.com/office/powerpoint/2010/main" val="680290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059AADD0-B57E-A849-9DA6-FC9F5579E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929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766032-DCC7-3541-8DE1-B9175A4A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434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4A321345-A678-2E4D-B4FA-8548A16D0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63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0B7232-78FA-BBD7-FC51-E70AEDA129E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56B627C-E707-C940-991F-0B1DD0E576A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A6E97D0-56E6-16CB-B7C5-AF61C60E21DB}"/>
              </a:ext>
            </a:extLst>
          </p:cNvPr>
          <p:cNvSpPr>
            <a:spLocks noGrp="1" noChangeArrowheads="1"/>
          </p:cNvSpPr>
          <p:nvPr>
            <p:ph type="sldNum" sz="quarter" idx="12"/>
          </p:nvPr>
        </p:nvSpPr>
        <p:spPr>
          <a:ln/>
        </p:spPr>
        <p:txBody>
          <a:bodyPr/>
          <a:lstStyle>
            <a:lvl1pPr>
              <a:defRPr/>
            </a:lvl1pPr>
          </a:lstStyle>
          <a:p>
            <a:pPr>
              <a:defRPr/>
            </a:pPr>
            <a:fld id="{092838C8-CADC-C145-A6E4-9F5FA4BE3259}" type="slidenum">
              <a:rPr lang="en-US" altLang="en-US"/>
              <a:pPr>
                <a:defRPr/>
              </a:pPr>
              <a:t>‹#›</a:t>
            </a:fld>
            <a:endParaRPr lang="en-US" altLang="en-US"/>
          </a:p>
        </p:txBody>
      </p:sp>
    </p:spTree>
    <p:extLst>
      <p:ext uri="{BB962C8B-B14F-4D97-AF65-F5344CB8AC3E}">
        <p14:creationId xmlns:p14="http://schemas.microsoft.com/office/powerpoint/2010/main" val="244371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FF814290-B418-4340-8F98-FA154A321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805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BC5AEF19-D502-D94D-8EE3-D9800237A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8073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2C8DD9D0-6A22-B645-9359-0651AB8D1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869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EDBCD07B-42B3-B940-B888-E602CD3C4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43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EB434762-5279-0944-B019-F8B4F9651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5538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B3C98756-F213-4043-A2B8-C66BEA498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724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A5041F19-9A47-F543-A3FD-E96BC0E4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548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24F20434-F0CE-BF4E-8DF9-A65F82A58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8323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D3F3C6D-4494-4D84-7A2E-B8B8C5EC90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44B7-0D19-D678-14F3-98613CD8DC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2AF6955-7383-D87D-20FA-F8B39733552D}"/>
              </a:ext>
            </a:extLst>
          </p:cNvPr>
          <p:cNvSpPr>
            <a:spLocks noGrp="1" noChangeArrowheads="1"/>
          </p:cNvSpPr>
          <p:nvPr>
            <p:ph type="sldNum" sz="quarter" idx="12"/>
          </p:nvPr>
        </p:nvSpPr>
        <p:spPr>
          <a:ln/>
        </p:spPr>
        <p:txBody>
          <a:bodyPr/>
          <a:lstStyle>
            <a:lvl1pPr>
              <a:defRPr/>
            </a:lvl1pPr>
          </a:lstStyle>
          <a:p>
            <a:pPr>
              <a:defRPr/>
            </a:pPr>
            <a:fld id="{0FB8AFE1-2D00-654C-8975-9BFE428B2D58}" type="slidenum">
              <a:rPr lang="en-US" altLang="en-US"/>
              <a:pPr>
                <a:defRPr/>
              </a:pPr>
              <a:t>‹#›</a:t>
            </a:fld>
            <a:endParaRPr lang="en-US" altLang="en-US"/>
          </a:p>
        </p:txBody>
      </p:sp>
    </p:spTree>
    <p:extLst>
      <p:ext uri="{BB962C8B-B14F-4D97-AF65-F5344CB8AC3E}">
        <p14:creationId xmlns:p14="http://schemas.microsoft.com/office/powerpoint/2010/main" val="7622643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BB129D-FC17-AF18-9A6E-0DBA5F3B12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3D8F1E-4C70-B5B2-C4FB-775C83E37DB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6BCB42-C4CD-54AC-2BED-B65F5D477D40}"/>
              </a:ext>
            </a:extLst>
          </p:cNvPr>
          <p:cNvSpPr>
            <a:spLocks noGrp="1" noChangeArrowheads="1"/>
          </p:cNvSpPr>
          <p:nvPr>
            <p:ph type="sldNum" sz="quarter" idx="12"/>
          </p:nvPr>
        </p:nvSpPr>
        <p:spPr>
          <a:ln/>
        </p:spPr>
        <p:txBody>
          <a:bodyPr/>
          <a:lstStyle>
            <a:lvl1pPr>
              <a:defRPr/>
            </a:lvl1pPr>
          </a:lstStyle>
          <a:p>
            <a:pPr>
              <a:defRPr/>
            </a:pPr>
            <a:fld id="{42CACF10-6377-E944-8FAA-ABE1EEE1793E}" type="slidenum">
              <a:rPr lang="en-US" altLang="en-US"/>
              <a:pPr>
                <a:defRPr/>
              </a:pPr>
              <a:t>‹#›</a:t>
            </a:fld>
            <a:endParaRPr lang="en-US" altLang="en-US"/>
          </a:p>
        </p:txBody>
      </p:sp>
    </p:spTree>
    <p:extLst>
      <p:ext uri="{BB962C8B-B14F-4D97-AF65-F5344CB8AC3E}">
        <p14:creationId xmlns:p14="http://schemas.microsoft.com/office/powerpoint/2010/main" val="28369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1529C9-AD5F-299A-9F41-0E2A6B5043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ECACA8-98D3-FD70-CC24-D48324E64E1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7D6E633-245C-A516-0DC0-EFDB66F7182C}"/>
              </a:ext>
            </a:extLst>
          </p:cNvPr>
          <p:cNvSpPr>
            <a:spLocks noGrp="1" noChangeArrowheads="1"/>
          </p:cNvSpPr>
          <p:nvPr>
            <p:ph type="sldNum" sz="quarter" idx="12"/>
          </p:nvPr>
        </p:nvSpPr>
        <p:spPr>
          <a:ln/>
        </p:spPr>
        <p:txBody>
          <a:bodyPr/>
          <a:lstStyle>
            <a:lvl1pPr>
              <a:defRPr/>
            </a:lvl1pPr>
          </a:lstStyle>
          <a:p>
            <a:pPr>
              <a:defRPr/>
            </a:pPr>
            <a:fld id="{C35005DB-7A0A-B946-BB69-943F35A7230C}" type="slidenum">
              <a:rPr lang="en-US" altLang="en-US"/>
              <a:pPr>
                <a:defRPr/>
              </a:pPr>
              <a:t>‹#›</a:t>
            </a:fld>
            <a:endParaRPr lang="en-US" altLang="en-US"/>
          </a:p>
        </p:txBody>
      </p:sp>
    </p:spTree>
    <p:extLst>
      <p:ext uri="{BB962C8B-B14F-4D97-AF65-F5344CB8AC3E}">
        <p14:creationId xmlns:p14="http://schemas.microsoft.com/office/powerpoint/2010/main" val="209690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803B6E-90A1-0962-F339-3778D3EB77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8956BF-82AE-E37A-697B-6D8FECCB6EF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41AD270-114E-1080-5460-0E9FD6C096F0}"/>
              </a:ext>
            </a:extLst>
          </p:cNvPr>
          <p:cNvSpPr>
            <a:spLocks noGrp="1" noChangeArrowheads="1"/>
          </p:cNvSpPr>
          <p:nvPr>
            <p:ph type="sldNum" sz="quarter" idx="12"/>
          </p:nvPr>
        </p:nvSpPr>
        <p:spPr>
          <a:ln/>
        </p:spPr>
        <p:txBody>
          <a:bodyPr/>
          <a:lstStyle>
            <a:lvl1pPr>
              <a:defRPr/>
            </a:lvl1pPr>
          </a:lstStyle>
          <a:p>
            <a:pPr>
              <a:defRPr/>
            </a:pPr>
            <a:fld id="{28F6201B-929B-BD45-A89D-3CC20EE94BAC}" type="slidenum">
              <a:rPr lang="en-US" altLang="en-US"/>
              <a:pPr>
                <a:defRPr/>
              </a:pPr>
              <a:t>‹#›</a:t>
            </a:fld>
            <a:endParaRPr lang="en-US" altLang="en-US"/>
          </a:p>
        </p:txBody>
      </p:sp>
    </p:spTree>
    <p:extLst>
      <p:ext uri="{BB962C8B-B14F-4D97-AF65-F5344CB8AC3E}">
        <p14:creationId xmlns:p14="http://schemas.microsoft.com/office/powerpoint/2010/main" val="17367639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451D2E6-26FA-1A6B-C1AA-6C4A0E11E0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AAB9F6-DE6F-A23B-5DBE-556A1EF707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81A34C6-3A70-26FA-7624-F64983192E71}"/>
              </a:ext>
            </a:extLst>
          </p:cNvPr>
          <p:cNvSpPr>
            <a:spLocks noGrp="1" noChangeArrowheads="1"/>
          </p:cNvSpPr>
          <p:nvPr>
            <p:ph type="sldNum" sz="quarter" idx="12"/>
          </p:nvPr>
        </p:nvSpPr>
        <p:spPr>
          <a:ln/>
        </p:spPr>
        <p:txBody>
          <a:bodyPr/>
          <a:lstStyle>
            <a:lvl1pPr>
              <a:defRPr/>
            </a:lvl1pPr>
          </a:lstStyle>
          <a:p>
            <a:pPr>
              <a:defRPr/>
            </a:pPr>
            <a:fld id="{3C938254-BA6F-524C-B59E-EF953F409271}" type="slidenum">
              <a:rPr lang="en-US" altLang="en-US"/>
              <a:pPr>
                <a:defRPr/>
              </a:pPr>
              <a:t>‹#›</a:t>
            </a:fld>
            <a:endParaRPr lang="en-US" altLang="en-US"/>
          </a:p>
        </p:txBody>
      </p:sp>
    </p:spTree>
    <p:extLst>
      <p:ext uri="{BB962C8B-B14F-4D97-AF65-F5344CB8AC3E}">
        <p14:creationId xmlns:p14="http://schemas.microsoft.com/office/powerpoint/2010/main" val="1630187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3BD180-2EE8-1D0C-35E1-D74009038B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D11FB40-9FC4-66E2-C493-0F8C57DEF2F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76AA246D-F696-68FC-3928-3005DA08813D}"/>
              </a:ext>
            </a:extLst>
          </p:cNvPr>
          <p:cNvSpPr>
            <a:spLocks noGrp="1" noChangeArrowheads="1"/>
          </p:cNvSpPr>
          <p:nvPr>
            <p:ph type="sldNum" sz="quarter" idx="12"/>
          </p:nvPr>
        </p:nvSpPr>
        <p:spPr>
          <a:ln/>
        </p:spPr>
        <p:txBody>
          <a:bodyPr/>
          <a:lstStyle>
            <a:lvl1pPr>
              <a:defRPr/>
            </a:lvl1pPr>
          </a:lstStyle>
          <a:p>
            <a:pPr>
              <a:defRPr/>
            </a:pPr>
            <a:fld id="{01E19653-01CF-7F4A-9BA4-B0879D640C50}" type="slidenum">
              <a:rPr lang="en-US" altLang="en-US"/>
              <a:pPr>
                <a:defRPr/>
              </a:pPr>
              <a:t>‹#›</a:t>
            </a:fld>
            <a:endParaRPr lang="en-US" altLang="en-US"/>
          </a:p>
        </p:txBody>
      </p:sp>
    </p:spTree>
    <p:extLst>
      <p:ext uri="{BB962C8B-B14F-4D97-AF65-F5344CB8AC3E}">
        <p14:creationId xmlns:p14="http://schemas.microsoft.com/office/powerpoint/2010/main" val="1951868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791B2D-F48F-9766-D952-44876594E22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94396A-FFC8-0EF9-FE92-BE8878194B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E73AD882-1362-2987-9559-FAF7213D3AF7}"/>
              </a:ext>
            </a:extLst>
          </p:cNvPr>
          <p:cNvSpPr>
            <a:spLocks noGrp="1" noChangeArrowheads="1"/>
          </p:cNvSpPr>
          <p:nvPr>
            <p:ph type="sldNum" sz="quarter" idx="12"/>
          </p:nvPr>
        </p:nvSpPr>
        <p:spPr>
          <a:ln/>
        </p:spPr>
        <p:txBody>
          <a:bodyPr/>
          <a:lstStyle>
            <a:lvl1pPr>
              <a:defRPr/>
            </a:lvl1pPr>
          </a:lstStyle>
          <a:p>
            <a:pPr>
              <a:defRPr/>
            </a:pPr>
            <a:fld id="{1B9A6702-C97E-9A48-8023-E9C32EB477B3}" type="slidenum">
              <a:rPr lang="en-US" altLang="en-US"/>
              <a:pPr>
                <a:defRPr/>
              </a:pPr>
              <a:t>‹#›</a:t>
            </a:fld>
            <a:endParaRPr lang="en-US" altLang="en-US"/>
          </a:p>
        </p:txBody>
      </p:sp>
    </p:spTree>
    <p:extLst>
      <p:ext uri="{BB962C8B-B14F-4D97-AF65-F5344CB8AC3E}">
        <p14:creationId xmlns:p14="http://schemas.microsoft.com/office/powerpoint/2010/main" val="1895440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DF66DF-88A3-6A3A-1BAD-44A317403D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8E1CCB-CABB-6D92-30CE-76F13F28F47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4725E56-F5CE-3773-D82C-4BD1FF39F9EC}"/>
              </a:ext>
            </a:extLst>
          </p:cNvPr>
          <p:cNvSpPr>
            <a:spLocks noGrp="1" noChangeArrowheads="1"/>
          </p:cNvSpPr>
          <p:nvPr>
            <p:ph type="sldNum" sz="quarter" idx="12"/>
          </p:nvPr>
        </p:nvSpPr>
        <p:spPr>
          <a:ln/>
        </p:spPr>
        <p:txBody>
          <a:bodyPr/>
          <a:lstStyle>
            <a:lvl1pPr>
              <a:defRPr/>
            </a:lvl1pPr>
          </a:lstStyle>
          <a:p>
            <a:pPr>
              <a:defRPr/>
            </a:pPr>
            <a:fld id="{DACB968C-1ADF-094B-BD7D-C27DC234CF24}" type="slidenum">
              <a:rPr lang="en-US" altLang="en-US"/>
              <a:pPr>
                <a:defRPr/>
              </a:pPr>
              <a:t>‹#›</a:t>
            </a:fld>
            <a:endParaRPr lang="en-US" altLang="en-US"/>
          </a:p>
        </p:txBody>
      </p:sp>
    </p:spTree>
    <p:extLst>
      <p:ext uri="{BB962C8B-B14F-4D97-AF65-F5344CB8AC3E}">
        <p14:creationId xmlns:p14="http://schemas.microsoft.com/office/powerpoint/2010/main" val="274042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32E9A5-117C-6983-51A3-4F55F644AA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F0490E-242D-7EBE-B43D-1003FA413A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EBBC9A8-92A5-3B44-A0D8-38C84ECA9559}"/>
              </a:ext>
            </a:extLst>
          </p:cNvPr>
          <p:cNvSpPr>
            <a:spLocks noGrp="1" noChangeArrowheads="1"/>
          </p:cNvSpPr>
          <p:nvPr>
            <p:ph type="sldNum" sz="quarter" idx="12"/>
          </p:nvPr>
        </p:nvSpPr>
        <p:spPr>
          <a:ln/>
        </p:spPr>
        <p:txBody>
          <a:bodyPr/>
          <a:lstStyle>
            <a:lvl1pPr>
              <a:defRPr/>
            </a:lvl1pPr>
          </a:lstStyle>
          <a:p>
            <a:pPr>
              <a:defRPr/>
            </a:pPr>
            <a:fld id="{405E8D78-1432-BE44-AEEB-62527B477F07}" type="slidenum">
              <a:rPr lang="en-US" altLang="en-US"/>
              <a:pPr>
                <a:defRPr/>
              </a:pPr>
              <a:t>‹#›</a:t>
            </a:fld>
            <a:endParaRPr lang="en-US" altLang="en-US"/>
          </a:p>
        </p:txBody>
      </p:sp>
    </p:spTree>
    <p:extLst>
      <p:ext uri="{BB962C8B-B14F-4D97-AF65-F5344CB8AC3E}">
        <p14:creationId xmlns:p14="http://schemas.microsoft.com/office/powerpoint/2010/main" val="14593257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CAC121-EE9A-62CB-87BB-20F5F1AC55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EFE01B-2223-A8A0-0301-C0263A0C92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091DFE9-96AC-59EF-3B33-6B6AB368A984}"/>
              </a:ext>
            </a:extLst>
          </p:cNvPr>
          <p:cNvSpPr>
            <a:spLocks noGrp="1" noChangeArrowheads="1"/>
          </p:cNvSpPr>
          <p:nvPr>
            <p:ph type="sldNum" sz="quarter" idx="12"/>
          </p:nvPr>
        </p:nvSpPr>
        <p:spPr>
          <a:ln/>
        </p:spPr>
        <p:txBody>
          <a:bodyPr/>
          <a:lstStyle>
            <a:lvl1pPr>
              <a:defRPr/>
            </a:lvl1pPr>
          </a:lstStyle>
          <a:p>
            <a:pPr>
              <a:defRPr/>
            </a:pPr>
            <a:fld id="{0500EBBB-1546-9E4A-872C-445CBC28BAD7}" type="slidenum">
              <a:rPr lang="en-US" altLang="en-US"/>
              <a:pPr>
                <a:defRPr/>
              </a:pPr>
              <a:t>‹#›</a:t>
            </a:fld>
            <a:endParaRPr lang="en-US" altLang="en-US"/>
          </a:p>
        </p:txBody>
      </p:sp>
    </p:spTree>
    <p:extLst>
      <p:ext uri="{BB962C8B-B14F-4D97-AF65-F5344CB8AC3E}">
        <p14:creationId xmlns:p14="http://schemas.microsoft.com/office/powerpoint/2010/main" val="992763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FDE81F-B984-D38F-DE89-D49CA62A66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F1A9E8-022C-64C6-03CE-FD4BCDF939E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DFDBC52-2D31-93B6-6D2C-E915E0A4FD4B}"/>
              </a:ext>
            </a:extLst>
          </p:cNvPr>
          <p:cNvSpPr>
            <a:spLocks noGrp="1" noChangeArrowheads="1"/>
          </p:cNvSpPr>
          <p:nvPr>
            <p:ph type="sldNum" sz="quarter" idx="12"/>
          </p:nvPr>
        </p:nvSpPr>
        <p:spPr>
          <a:ln/>
        </p:spPr>
        <p:txBody>
          <a:bodyPr/>
          <a:lstStyle>
            <a:lvl1pPr>
              <a:defRPr/>
            </a:lvl1pPr>
          </a:lstStyle>
          <a:p>
            <a:pPr>
              <a:defRPr/>
            </a:pPr>
            <a:fld id="{E55CB813-A184-784E-9A1B-BFA0EEFB1FB8}" type="slidenum">
              <a:rPr lang="en-US" altLang="en-US"/>
              <a:pPr>
                <a:defRPr/>
              </a:pPr>
              <a:t>‹#›</a:t>
            </a:fld>
            <a:endParaRPr lang="en-US" altLang="en-US"/>
          </a:p>
        </p:txBody>
      </p:sp>
    </p:spTree>
    <p:extLst>
      <p:ext uri="{BB962C8B-B14F-4D97-AF65-F5344CB8AC3E}">
        <p14:creationId xmlns:p14="http://schemas.microsoft.com/office/powerpoint/2010/main" val="17605347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9BA935-6454-7314-F5E7-1CE6718766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CFADE7-9DE2-0C47-7180-51A82A13FD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02EEAED-78D6-913E-0F23-E9529118376E}"/>
              </a:ext>
            </a:extLst>
          </p:cNvPr>
          <p:cNvSpPr>
            <a:spLocks noGrp="1" noChangeArrowheads="1"/>
          </p:cNvSpPr>
          <p:nvPr>
            <p:ph type="sldNum" sz="quarter" idx="12"/>
          </p:nvPr>
        </p:nvSpPr>
        <p:spPr>
          <a:ln/>
        </p:spPr>
        <p:txBody>
          <a:bodyPr/>
          <a:lstStyle>
            <a:lvl1pPr>
              <a:defRPr/>
            </a:lvl1pPr>
          </a:lstStyle>
          <a:p>
            <a:pPr>
              <a:defRPr/>
            </a:pPr>
            <a:fld id="{4CA66C47-265A-514D-9930-F37B01C32F7F}" type="slidenum">
              <a:rPr lang="en-US" altLang="en-US"/>
              <a:pPr>
                <a:defRPr/>
              </a:pPr>
              <a:t>‹#›</a:t>
            </a:fld>
            <a:endParaRPr lang="en-US" altLang="en-US"/>
          </a:p>
        </p:txBody>
      </p:sp>
    </p:spTree>
    <p:extLst>
      <p:ext uri="{BB962C8B-B14F-4D97-AF65-F5344CB8AC3E}">
        <p14:creationId xmlns:p14="http://schemas.microsoft.com/office/powerpoint/2010/main" val="25287364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C003C3-7C19-E786-C496-B8A2383780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FFF668-5712-1385-E7CE-AE350E9D1E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7079553-4193-BAA9-E3FB-C6B736377D6C}"/>
              </a:ext>
            </a:extLst>
          </p:cNvPr>
          <p:cNvSpPr>
            <a:spLocks noGrp="1" noChangeArrowheads="1"/>
          </p:cNvSpPr>
          <p:nvPr>
            <p:ph type="sldNum" sz="quarter" idx="12"/>
          </p:nvPr>
        </p:nvSpPr>
        <p:spPr>
          <a:ln/>
        </p:spPr>
        <p:txBody>
          <a:bodyPr/>
          <a:lstStyle>
            <a:lvl1pPr>
              <a:defRPr/>
            </a:lvl1pPr>
          </a:lstStyle>
          <a:p>
            <a:pPr>
              <a:defRPr/>
            </a:pPr>
            <a:fld id="{58BDF40B-1850-3742-985B-86517F95E00D}" type="slidenum">
              <a:rPr lang="en-US" altLang="en-US"/>
              <a:pPr>
                <a:defRPr/>
              </a:pPr>
              <a:t>‹#›</a:t>
            </a:fld>
            <a:endParaRPr lang="en-US" altLang="en-US"/>
          </a:p>
        </p:txBody>
      </p:sp>
    </p:spTree>
    <p:extLst>
      <p:ext uri="{BB962C8B-B14F-4D97-AF65-F5344CB8AC3E}">
        <p14:creationId xmlns:p14="http://schemas.microsoft.com/office/powerpoint/2010/main" val="3227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D1E074-20F9-43EE-6170-4418654F8F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A70EEB-947C-E964-EBA7-8642CE88D17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696DD45-9485-B1F5-10BA-FCC434A282D7}"/>
              </a:ext>
            </a:extLst>
          </p:cNvPr>
          <p:cNvSpPr>
            <a:spLocks noGrp="1" noChangeArrowheads="1"/>
          </p:cNvSpPr>
          <p:nvPr>
            <p:ph type="sldNum" sz="quarter" idx="12"/>
          </p:nvPr>
        </p:nvSpPr>
        <p:spPr>
          <a:ln/>
        </p:spPr>
        <p:txBody>
          <a:bodyPr/>
          <a:lstStyle>
            <a:lvl1pPr>
              <a:defRPr/>
            </a:lvl1pPr>
          </a:lstStyle>
          <a:p>
            <a:pPr>
              <a:defRPr/>
            </a:pPr>
            <a:fld id="{28FD0FC0-A1D3-8648-85FF-EC6530468149}" type="slidenum">
              <a:rPr lang="en-US" altLang="en-US"/>
              <a:pPr>
                <a:defRPr/>
              </a:pPr>
              <a:t>‹#›</a:t>
            </a:fld>
            <a:endParaRPr lang="en-US" altLang="en-US"/>
          </a:p>
        </p:txBody>
      </p:sp>
    </p:spTree>
    <p:extLst>
      <p:ext uri="{BB962C8B-B14F-4D97-AF65-F5344CB8AC3E}">
        <p14:creationId xmlns:p14="http://schemas.microsoft.com/office/powerpoint/2010/main" val="37936258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34501A-B2A2-2878-24CC-6E92515031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7033D2-1536-4C71-B52A-7E89730C70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158DB9A-42A1-8C56-7FF3-4726566184F4}"/>
              </a:ext>
            </a:extLst>
          </p:cNvPr>
          <p:cNvSpPr>
            <a:spLocks noGrp="1" noChangeArrowheads="1"/>
          </p:cNvSpPr>
          <p:nvPr>
            <p:ph type="sldNum" sz="quarter" idx="12"/>
          </p:nvPr>
        </p:nvSpPr>
        <p:spPr>
          <a:ln/>
        </p:spPr>
        <p:txBody>
          <a:bodyPr/>
          <a:lstStyle>
            <a:lvl1pPr>
              <a:defRPr/>
            </a:lvl1pPr>
          </a:lstStyle>
          <a:p>
            <a:pPr>
              <a:defRPr/>
            </a:pPr>
            <a:fld id="{D6582588-4A6A-B345-A32E-6EC7BC6042C1}" type="slidenum">
              <a:rPr lang="en-US" altLang="en-US"/>
              <a:pPr>
                <a:defRPr/>
              </a:pPr>
              <a:t>‹#›</a:t>
            </a:fld>
            <a:endParaRPr lang="en-US" altLang="en-US"/>
          </a:p>
        </p:txBody>
      </p:sp>
    </p:spTree>
    <p:extLst>
      <p:ext uri="{BB962C8B-B14F-4D97-AF65-F5344CB8AC3E}">
        <p14:creationId xmlns:p14="http://schemas.microsoft.com/office/powerpoint/2010/main" val="40224349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31E5F8-109B-143C-032F-92B3831D97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03121B-47B2-D850-D2C1-6200CAF1B67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00DE5A3-AB2C-44ED-665E-3BC65B019F29}"/>
              </a:ext>
            </a:extLst>
          </p:cNvPr>
          <p:cNvSpPr>
            <a:spLocks noGrp="1" noChangeArrowheads="1"/>
          </p:cNvSpPr>
          <p:nvPr>
            <p:ph type="sldNum" sz="quarter" idx="12"/>
          </p:nvPr>
        </p:nvSpPr>
        <p:spPr>
          <a:ln/>
        </p:spPr>
        <p:txBody>
          <a:bodyPr/>
          <a:lstStyle>
            <a:lvl1pPr>
              <a:defRPr/>
            </a:lvl1pPr>
          </a:lstStyle>
          <a:p>
            <a:pPr>
              <a:defRPr/>
            </a:pPr>
            <a:fld id="{5E4F8781-8441-DB42-9729-0099E9478BDE}" type="slidenum">
              <a:rPr lang="en-US" altLang="en-US"/>
              <a:pPr>
                <a:defRPr/>
              </a:pPr>
              <a:t>‹#›</a:t>
            </a:fld>
            <a:endParaRPr lang="en-US" altLang="en-US"/>
          </a:p>
        </p:txBody>
      </p:sp>
    </p:spTree>
    <p:extLst>
      <p:ext uri="{BB962C8B-B14F-4D97-AF65-F5344CB8AC3E}">
        <p14:creationId xmlns:p14="http://schemas.microsoft.com/office/powerpoint/2010/main" val="35690039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CF3C5A-7880-35A4-C4DC-5B5A4F94C3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C6A4A3-C2CC-5D59-2FB0-7809D42C49A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4EE8204-1E11-460A-B5E2-D5AC928ADDAF}"/>
              </a:ext>
            </a:extLst>
          </p:cNvPr>
          <p:cNvSpPr>
            <a:spLocks noGrp="1" noChangeArrowheads="1"/>
          </p:cNvSpPr>
          <p:nvPr>
            <p:ph type="sldNum" sz="quarter" idx="12"/>
          </p:nvPr>
        </p:nvSpPr>
        <p:spPr>
          <a:ln/>
        </p:spPr>
        <p:txBody>
          <a:bodyPr/>
          <a:lstStyle>
            <a:lvl1pPr>
              <a:defRPr/>
            </a:lvl1pPr>
          </a:lstStyle>
          <a:p>
            <a:pPr>
              <a:defRPr/>
            </a:pPr>
            <a:fld id="{7C79AF96-0125-BC4D-8929-8D5B069B5300}" type="slidenum">
              <a:rPr lang="en-US" altLang="en-US"/>
              <a:pPr>
                <a:defRPr/>
              </a:pPr>
              <a:t>‹#›</a:t>
            </a:fld>
            <a:endParaRPr lang="en-US" altLang="en-US"/>
          </a:p>
        </p:txBody>
      </p:sp>
    </p:spTree>
    <p:extLst>
      <p:ext uri="{BB962C8B-B14F-4D97-AF65-F5344CB8AC3E}">
        <p14:creationId xmlns:p14="http://schemas.microsoft.com/office/powerpoint/2010/main" val="3482838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60E50C-BD4C-D551-5E15-6FBCABD4027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4174BD-4DC9-F6D1-4644-58ED0007206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DFA6630-1423-8D52-5BD1-3E9C3BB122E9}"/>
              </a:ext>
            </a:extLst>
          </p:cNvPr>
          <p:cNvSpPr>
            <a:spLocks noGrp="1" noChangeArrowheads="1"/>
          </p:cNvSpPr>
          <p:nvPr>
            <p:ph type="sldNum" sz="quarter" idx="12"/>
          </p:nvPr>
        </p:nvSpPr>
        <p:spPr>
          <a:ln/>
        </p:spPr>
        <p:txBody>
          <a:bodyPr/>
          <a:lstStyle>
            <a:lvl1pPr>
              <a:defRPr/>
            </a:lvl1pPr>
          </a:lstStyle>
          <a:p>
            <a:pPr>
              <a:defRPr/>
            </a:pPr>
            <a:fld id="{BD7F6E7F-367B-604A-8997-CD4666FAD229}" type="slidenum">
              <a:rPr lang="en-US" altLang="en-US"/>
              <a:pPr>
                <a:defRPr/>
              </a:pPr>
              <a:t>‹#›</a:t>
            </a:fld>
            <a:endParaRPr lang="en-US" altLang="en-US"/>
          </a:p>
        </p:txBody>
      </p:sp>
    </p:spTree>
    <p:extLst>
      <p:ext uri="{BB962C8B-B14F-4D97-AF65-F5344CB8AC3E}">
        <p14:creationId xmlns:p14="http://schemas.microsoft.com/office/powerpoint/2010/main" val="2022662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CC2C83-144D-256B-2F2D-D5A684696D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43D54FB-2D0F-D294-AA2F-3B30F98D8C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E5514D7-39E6-0281-71B0-F7D38BA0B3EC}"/>
              </a:ext>
            </a:extLst>
          </p:cNvPr>
          <p:cNvSpPr>
            <a:spLocks noGrp="1" noChangeArrowheads="1"/>
          </p:cNvSpPr>
          <p:nvPr>
            <p:ph type="sldNum" sz="quarter" idx="12"/>
          </p:nvPr>
        </p:nvSpPr>
        <p:spPr>
          <a:ln/>
        </p:spPr>
        <p:txBody>
          <a:bodyPr/>
          <a:lstStyle>
            <a:lvl1pPr>
              <a:defRPr/>
            </a:lvl1pPr>
          </a:lstStyle>
          <a:p>
            <a:pPr>
              <a:defRPr/>
            </a:pPr>
            <a:fld id="{C03665C5-CD33-1846-B13C-43E9E9E8E423}" type="slidenum">
              <a:rPr lang="en-US" altLang="en-US"/>
              <a:pPr>
                <a:defRPr/>
              </a:pPr>
              <a:t>‹#›</a:t>
            </a:fld>
            <a:endParaRPr lang="en-US" altLang="en-US"/>
          </a:p>
        </p:txBody>
      </p:sp>
    </p:spTree>
    <p:extLst>
      <p:ext uri="{BB962C8B-B14F-4D97-AF65-F5344CB8AC3E}">
        <p14:creationId xmlns:p14="http://schemas.microsoft.com/office/powerpoint/2010/main" val="20327009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4DA7070-4ACC-3923-5DD6-315388E34B1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2400B3-6A87-7636-BC70-0E7C33A445F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0BFF6BD9-7F5D-AE99-808B-432A5836224A}"/>
              </a:ext>
            </a:extLst>
          </p:cNvPr>
          <p:cNvSpPr>
            <a:spLocks noGrp="1" noChangeArrowheads="1"/>
          </p:cNvSpPr>
          <p:nvPr>
            <p:ph type="sldNum" sz="quarter" idx="12"/>
          </p:nvPr>
        </p:nvSpPr>
        <p:spPr>
          <a:ln/>
        </p:spPr>
        <p:txBody>
          <a:bodyPr/>
          <a:lstStyle>
            <a:lvl1pPr>
              <a:defRPr/>
            </a:lvl1pPr>
          </a:lstStyle>
          <a:p>
            <a:pPr>
              <a:defRPr/>
            </a:pPr>
            <a:fld id="{5DAE9F01-3DE4-DF41-B16E-6ACDCBDC3B27}" type="slidenum">
              <a:rPr lang="en-US" altLang="en-US"/>
              <a:pPr>
                <a:defRPr/>
              </a:pPr>
              <a:t>‹#›</a:t>
            </a:fld>
            <a:endParaRPr lang="en-US" altLang="en-US"/>
          </a:p>
        </p:txBody>
      </p:sp>
    </p:spTree>
    <p:extLst>
      <p:ext uri="{BB962C8B-B14F-4D97-AF65-F5344CB8AC3E}">
        <p14:creationId xmlns:p14="http://schemas.microsoft.com/office/powerpoint/2010/main" val="37607902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EFA21B-F9C5-C080-AED5-55893C2148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910254-A376-972F-A987-EA171228AA6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0D7737B-6FF8-1D31-6C5C-88BCB370146A}"/>
              </a:ext>
            </a:extLst>
          </p:cNvPr>
          <p:cNvSpPr>
            <a:spLocks noGrp="1" noChangeArrowheads="1"/>
          </p:cNvSpPr>
          <p:nvPr>
            <p:ph type="sldNum" sz="quarter" idx="12"/>
          </p:nvPr>
        </p:nvSpPr>
        <p:spPr>
          <a:ln/>
        </p:spPr>
        <p:txBody>
          <a:bodyPr/>
          <a:lstStyle>
            <a:lvl1pPr>
              <a:defRPr/>
            </a:lvl1pPr>
          </a:lstStyle>
          <a:p>
            <a:pPr>
              <a:defRPr/>
            </a:pPr>
            <a:fld id="{CAC4D496-9651-F342-B7BD-328B59AE1E44}" type="slidenum">
              <a:rPr lang="en-US" altLang="en-US"/>
              <a:pPr>
                <a:defRPr/>
              </a:pPr>
              <a:t>‹#›</a:t>
            </a:fld>
            <a:endParaRPr lang="en-US" altLang="en-US"/>
          </a:p>
        </p:txBody>
      </p:sp>
    </p:spTree>
    <p:extLst>
      <p:ext uri="{BB962C8B-B14F-4D97-AF65-F5344CB8AC3E}">
        <p14:creationId xmlns:p14="http://schemas.microsoft.com/office/powerpoint/2010/main" val="3716744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9B5289-0F3A-AD96-E29B-0B73446C3C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AB9FA2-5186-4FDD-43C6-97A673C9A33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BBABB24-C8C8-8880-98DD-459E6C8910E6}"/>
              </a:ext>
            </a:extLst>
          </p:cNvPr>
          <p:cNvSpPr>
            <a:spLocks noGrp="1" noChangeArrowheads="1"/>
          </p:cNvSpPr>
          <p:nvPr>
            <p:ph type="sldNum" sz="quarter" idx="12"/>
          </p:nvPr>
        </p:nvSpPr>
        <p:spPr>
          <a:ln/>
        </p:spPr>
        <p:txBody>
          <a:bodyPr/>
          <a:lstStyle>
            <a:lvl1pPr>
              <a:defRPr/>
            </a:lvl1pPr>
          </a:lstStyle>
          <a:p>
            <a:pPr>
              <a:defRPr/>
            </a:pPr>
            <a:fld id="{BC740EB9-A8E9-7843-8D6D-45A532462B73}" type="slidenum">
              <a:rPr lang="en-US" altLang="en-US"/>
              <a:pPr>
                <a:defRPr/>
              </a:pPr>
              <a:t>‹#›</a:t>
            </a:fld>
            <a:endParaRPr lang="en-US" altLang="en-US"/>
          </a:p>
        </p:txBody>
      </p:sp>
    </p:spTree>
    <p:extLst>
      <p:ext uri="{BB962C8B-B14F-4D97-AF65-F5344CB8AC3E}">
        <p14:creationId xmlns:p14="http://schemas.microsoft.com/office/powerpoint/2010/main" val="12464463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EB5A50-7367-AC8D-D16D-F551B8B555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E79D50-55CE-B78C-58F2-2B9B73C9637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79703D4-CC0E-22AA-B21F-A904D9F153DA}"/>
              </a:ext>
            </a:extLst>
          </p:cNvPr>
          <p:cNvSpPr>
            <a:spLocks noGrp="1" noChangeArrowheads="1"/>
          </p:cNvSpPr>
          <p:nvPr>
            <p:ph type="sldNum" sz="quarter" idx="12"/>
          </p:nvPr>
        </p:nvSpPr>
        <p:spPr>
          <a:ln/>
        </p:spPr>
        <p:txBody>
          <a:bodyPr/>
          <a:lstStyle>
            <a:lvl1pPr>
              <a:defRPr/>
            </a:lvl1pPr>
          </a:lstStyle>
          <a:p>
            <a:pPr>
              <a:defRPr/>
            </a:pPr>
            <a:fld id="{E7F9ECF6-B74F-D14E-9217-FFE7A92296F8}" type="slidenum">
              <a:rPr lang="en-US" altLang="en-US"/>
              <a:pPr>
                <a:defRPr/>
              </a:pPr>
              <a:t>‹#›</a:t>
            </a:fld>
            <a:endParaRPr lang="en-US" altLang="en-US"/>
          </a:p>
        </p:txBody>
      </p:sp>
    </p:spTree>
    <p:extLst>
      <p:ext uri="{BB962C8B-B14F-4D97-AF65-F5344CB8AC3E}">
        <p14:creationId xmlns:p14="http://schemas.microsoft.com/office/powerpoint/2010/main" val="24318860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48CB54-462B-0EF5-7649-D0E1E2C507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59F715-9E08-D8E2-1B56-DCA9D78436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D19AF7C-3FD8-298A-A36D-1693E5BAB6E8}"/>
              </a:ext>
            </a:extLst>
          </p:cNvPr>
          <p:cNvSpPr>
            <a:spLocks noGrp="1" noChangeArrowheads="1"/>
          </p:cNvSpPr>
          <p:nvPr>
            <p:ph type="sldNum" sz="quarter" idx="12"/>
          </p:nvPr>
        </p:nvSpPr>
        <p:spPr>
          <a:ln/>
        </p:spPr>
        <p:txBody>
          <a:bodyPr/>
          <a:lstStyle>
            <a:lvl1pPr>
              <a:defRPr/>
            </a:lvl1pPr>
          </a:lstStyle>
          <a:p>
            <a:pPr>
              <a:defRPr/>
            </a:pPr>
            <a:fld id="{1035A13D-22A5-7D48-9643-008CF69EB7C4}" type="slidenum">
              <a:rPr lang="en-US" altLang="en-US"/>
              <a:pPr>
                <a:defRPr/>
              </a:pPr>
              <a:t>‹#›</a:t>
            </a:fld>
            <a:endParaRPr lang="en-US" altLang="en-US"/>
          </a:p>
        </p:txBody>
      </p:sp>
    </p:spTree>
    <p:extLst>
      <p:ext uri="{BB962C8B-B14F-4D97-AF65-F5344CB8AC3E}">
        <p14:creationId xmlns:p14="http://schemas.microsoft.com/office/powerpoint/2010/main" val="3987115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AF77AF-D154-2B98-7AF8-C99E9C0F89C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F9E4A2C-03A9-6ADF-D6EF-56394FCD1D0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8D50CED-17B2-89CB-1745-3BEF82BE773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6370C70-EDD0-A119-D7B9-7509CD6487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645428C-B825-78D0-A216-60C1AA6C5F6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ADAEA62F-69F5-1B43-9341-AE116D9082D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7B5171-DBE4-F73C-8FAB-A3F79CC2AB8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713C858-30EB-1A87-DB02-244C81AC61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B0BC34-ECF2-321E-15A7-A42C26E5E4D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CF45514-8CBF-04D7-149A-FBCE2954880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2A6D1FE-EFFE-2412-767A-7EB1BECDEA7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B62FB85F-FE07-9141-87AC-3CAC2F4DB309}" type="slidenum">
              <a:rPr lang="en-US" altLang="en-US"/>
              <a:pPr>
                <a:defRPr/>
              </a:pPr>
              <a:t>‹#›</a:t>
            </a:fld>
            <a:endParaRPr lang="en-US" altLang="en-US"/>
          </a:p>
        </p:txBody>
      </p:sp>
    </p:spTree>
    <p:extLst>
      <p:ext uri="{BB962C8B-B14F-4D97-AF65-F5344CB8AC3E}">
        <p14:creationId xmlns:p14="http://schemas.microsoft.com/office/powerpoint/2010/main" val="2966053817"/>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0E0FD049-EB46-32ED-0574-76F3D287C62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19" name="Rectangle 3">
            <a:extLst>
              <a:ext uri="{FF2B5EF4-FFF2-40B4-BE49-F238E27FC236}">
                <a16:creationId xmlns:a16="http://schemas.microsoft.com/office/drawing/2014/main" id="{17B8EA21-66E4-6C3E-FC04-58AC985684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537E661-F79C-E4A6-A095-1F2B660ECC4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30D3F44-A99F-1BCF-8CF2-9514CF5F0D2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BA569AE-45EA-7D1F-F015-26B570621EC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2A87186B-0632-3B4F-8BA1-2C5077089784}" type="slidenum">
              <a:rPr lang="en-US" altLang="en-US"/>
              <a:pPr>
                <a:defRPr/>
              </a:pPr>
              <a:t>‹#›</a:t>
            </a:fld>
            <a:endParaRPr lang="en-US" altLang="en-US"/>
          </a:p>
        </p:txBody>
      </p:sp>
    </p:spTree>
    <p:extLst>
      <p:ext uri="{BB962C8B-B14F-4D97-AF65-F5344CB8AC3E}">
        <p14:creationId xmlns:p14="http://schemas.microsoft.com/office/powerpoint/2010/main" val="22666915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E939725-EC4C-0B08-D17D-8515B68F1E8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0460FA4F-68FB-FE00-2296-0ED95DB4530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35896A-0EE0-2BE0-A120-CBF1E1305AF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254188C-2B51-823F-B8E0-C748E6E8B44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1E030D9-2F0C-6FD3-E38B-FADAF583EDD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91924D04-ED04-C948-B9E3-51D78B57C1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AC846B6-4028-19AD-E650-1C85E37EB12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125A3A7-81AB-6CB0-EC7C-73B82FDC613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37518E-292D-1B4B-1BFA-5263534A309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4458FE0-49F6-EDC4-81F8-CE770E8469F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445BAFE-03EF-773F-867A-F1790BE82A4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a:defRPr/>
            </a:pPr>
            <a:fld id="{8EF93EE7-71FA-A94E-BB69-1D6FBA74CB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34E9142-A10F-27EE-C5A0-1332973A1E7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4B4ADF19-A440-380F-2B29-836B3762FDA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C06117-AAB8-5A91-CD14-D30234CA966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E5D06CC-EE7E-9BCF-63C9-02FCA47EF31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93C31F0-0584-8369-5C4B-374B9D4414D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88130F2A-2359-D447-B577-56306D18DB4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73460A8-0845-2714-A859-156E0D1AD12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60EE30FA-F8B6-007E-DD30-3B689B67C67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DD24969-19A4-5E05-D8AB-BEF0DD58017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EC250E8-CA1B-FC44-46E0-7690AF9DF4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FDB86D5-75E2-6A01-C2CE-68CE7A452B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10982493-2247-1E4F-9154-6D5ACE5D037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B7ECDA6-D731-0874-AC23-FC50A73089B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7CE9F329-5727-AE63-2720-922638BEB81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E3EADA4-55C6-FDE1-AF6E-69BF42A5CE6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3ED5F8E-2AD7-7CF3-D410-1779E3E4DA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AE7A4A9-7D4B-5F0F-535D-D441347D2D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275E69AD-CED5-2B4A-AADE-03149926ED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8ABDB8C-46AA-D044-A2C2-F97555269948}"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110242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AADD7B75-F8E6-4EFB-0009-5D625D9ADD9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9331" name="Rectangle 3">
            <a:extLst>
              <a:ext uri="{FF2B5EF4-FFF2-40B4-BE49-F238E27FC236}">
                <a16:creationId xmlns:a16="http://schemas.microsoft.com/office/drawing/2014/main" id="{F4E7E2F5-4C6A-855F-325B-67A92F000F1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D628D9-EFF3-9B3C-7A36-975FCFD2EC6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E6E1C6B-B3B6-12AE-FEA6-6B68AB92A0A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AB898081-A46A-1A1F-2A7A-3FB37B5D5EF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a:defRPr/>
            </a:pPr>
            <a:fld id="{28EFBFD5-2492-D146-95A8-20541D6C9B78}" type="slidenum">
              <a:rPr lang="en-US" altLang="en-US"/>
              <a:pPr>
                <a:defRPr/>
              </a:pPr>
              <a:t>‹#›</a:t>
            </a:fld>
            <a:endParaRPr lang="en-US" altLang="en-US"/>
          </a:p>
        </p:txBody>
      </p:sp>
    </p:spTree>
    <p:extLst>
      <p:ext uri="{BB962C8B-B14F-4D97-AF65-F5344CB8AC3E}">
        <p14:creationId xmlns:p14="http://schemas.microsoft.com/office/powerpoint/2010/main" val="375277534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FE77176-0869-49A4-B6E6-4C98301DFB6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4BF8173A-08A8-6E94-3834-CFC189DBB58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DD0A078-A991-ED42-4AA8-3C200A8FE1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C032284-9EA2-C1F6-736E-46718EB6DD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DF4D670D-1EE9-1B63-1953-AE3D3F397CF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BCF59A95-26BA-7B43-A7B1-456C79335C88}" type="slidenum">
              <a:rPr lang="en-US" altLang="en-US"/>
              <a:pPr>
                <a:defRPr/>
              </a:pPr>
              <a:t>‹#›</a:t>
            </a:fld>
            <a:endParaRPr lang="en-US" altLang="en-US"/>
          </a:p>
        </p:txBody>
      </p:sp>
    </p:spTree>
    <p:extLst>
      <p:ext uri="{BB962C8B-B14F-4D97-AF65-F5344CB8AC3E}">
        <p14:creationId xmlns:p14="http://schemas.microsoft.com/office/powerpoint/2010/main" val="388413691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1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16.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16.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05.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16.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16.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1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3ECF294-34A8-F89D-431E-5077CBCBCE83}"/>
              </a:ext>
            </a:extLst>
          </p:cNvPr>
          <p:cNvSpPr>
            <a:spLocks noGrp="1" noChangeArrowheads="1"/>
          </p:cNvSpPr>
          <p:nvPr>
            <p:ph type="title"/>
          </p:nvPr>
        </p:nvSpPr>
        <p:spPr>
          <a:xfrm>
            <a:off x="609600" y="0"/>
            <a:ext cx="8001000" cy="990600"/>
          </a:xfrm>
        </p:spPr>
        <p:txBody>
          <a:bodyPr/>
          <a:lstStyle/>
          <a:p>
            <a:pPr eaLnBrk="1" hangingPunct="1"/>
            <a:r>
              <a:rPr lang="en-US" altLang="en-US" b="1">
                <a:solidFill>
                  <a:schemeClr val="bg1"/>
                </a:solidFill>
                <a:ea typeface="ＭＳ Ｐゴシック" panose="020B0600070205080204" pitchFamily="34" charset="-128"/>
              </a:rPr>
              <a:t>Where is this?</a:t>
            </a:r>
            <a:endParaRPr lang="en-US" altLang="en-US">
              <a:solidFill>
                <a:schemeClr val="bg1"/>
              </a:solidFill>
              <a:ea typeface="ＭＳ Ｐゴシック" panose="020B0600070205080204" pitchFamily="34" charset="-128"/>
            </a:endParaRPr>
          </a:p>
        </p:txBody>
      </p:sp>
      <p:pic>
        <p:nvPicPr>
          <p:cNvPr id="101379" name="Picture 1" descr="PIA00159.jpg">
            <a:extLst>
              <a:ext uri="{FF2B5EF4-FFF2-40B4-BE49-F238E27FC236}">
                <a16:creationId xmlns:a16="http://schemas.microsoft.com/office/drawing/2014/main" id="{D2FBE8EE-6225-E839-7D1F-8B1FC0FB7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1279525"/>
            <a:ext cx="43116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descr="PIA00157.jpg">
            <a:extLst>
              <a:ext uri="{FF2B5EF4-FFF2-40B4-BE49-F238E27FC236}">
                <a16:creationId xmlns:a16="http://schemas.microsoft.com/office/drawing/2014/main" id="{73210099-7820-5F8C-635E-74D45303E7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C1959B9F-8176-3949-D0B2-92A9CD8F1C67}"/>
              </a:ext>
            </a:extLst>
          </p:cNvPr>
          <p:cNvSpPr>
            <a:spLocks noGrp="1" noChangeArrowheads="1"/>
          </p:cNvSpPr>
          <p:nvPr>
            <p:ph type="title"/>
          </p:nvPr>
        </p:nvSpPr>
        <p:spPr>
          <a:xfrm>
            <a:off x="2057400" y="76200"/>
            <a:ext cx="4953000" cy="609600"/>
          </a:xfrm>
        </p:spPr>
        <p:txBody>
          <a:bodyPr/>
          <a:lstStyle/>
          <a:p>
            <a:pPr eaLnBrk="1" hangingPunct="1"/>
            <a:r>
              <a:rPr lang="en-US" altLang="en-US" b="1" dirty="0">
                <a:solidFill>
                  <a:schemeClr val="tx1"/>
                </a:solidFill>
                <a:ea typeface="ＭＳ Ｐゴシック" panose="020B0600070205080204" pitchFamily="34" charset="-128"/>
              </a:rPr>
              <a:t>Definition of Life</a:t>
            </a:r>
          </a:p>
        </p:txBody>
      </p:sp>
      <p:sp>
        <p:nvSpPr>
          <p:cNvPr id="300037" name="Text Box 5">
            <a:extLst>
              <a:ext uri="{FF2B5EF4-FFF2-40B4-BE49-F238E27FC236}">
                <a16:creationId xmlns:a16="http://schemas.microsoft.com/office/drawing/2014/main" id="{80110F69-A172-FB2B-F666-47DBF27EB583}"/>
              </a:ext>
            </a:extLst>
          </p:cNvPr>
          <p:cNvSpPr txBox="1">
            <a:spLocks noChangeArrowheads="1"/>
          </p:cNvSpPr>
          <p:nvPr/>
        </p:nvSpPr>
        <p:spPr bwMode="auto">
          <a:xfrm>
            <a:off x="76200" y="1000125"/>
            <a:ext cx="4343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Aft>
                <a:spcPct val="20000"/>
              </a:spcAft>
              <a:buFontTx/>
              <a:buNone/>
            </a:pPr>
            <a:r>
              <a:rPr lang="en-US" altLang="en-US" sz="2000" baseline="0">
                <a:solidFill>
                  <a:srgbClr val="000000"/>
                </a:solidFill>
                <a:latin typeface="Times" pitchFamily="2" charset="0"/>
              </a:rPr>
              <a:t>1. moves	</a:t>
            </a:r>
          </a:p>
          <a:p>
            <a:pPr>
              <a:spcAft>
                <a:spcPct val="20000"/>
              </a:spcAft>
              <a:buFontTx/>
              <a:buNone/>
            </a:pPr>
            <a:r>
              <a:rPr lang="en-US" altLang="en-US" sz="2000" baseline="0">
                <a:solidFill>
                  <a:srgbClr val="000000"/>
                </a:solidFill>
                <a:latin typeface="Times" pitchFamily="2" charset="0"/>
              </a:rPr>
              <a:t>	   water, sandstorm</a:t>
            </a:r>
          </a:p>
          <a:p>
            <a:pPr>
              <a:spcAft>
                <a:spcPct val="20000"/>
              </a:spcAft>
              <a:buFontTx/>
              <a:buNone/>
            </a:pPr>
            <a:r>
              <a:rPr lang="en-US" altLang="en-US" sz="2000" baseline="0">
                <a:solidFill>
                  <a:srgbClr val="000000"/>
                </a:solidFill>
                <a:latin typeface="Times" pitchFamily="2" charset="0"/>
              </a:rPr>
              <a:t>2. grows		</a:t>
            </a:r>
          </a:p>
          <a:p>
            <a:pPr>
              <a:spcAft>
                <a:spcPct val="20000"/>
              </a:spcAft>
              <a:buFontTx/>
              <a:buNone/>
            </a:pPr>
            <a:r>
              <a:rPr lang="en-US" altLang="en-US" sz="2000" baseline="0">
                <a:solidFill>
                  <a:srgbClr val="000000"/>
                </a:solidFill>
                <a:latin typeface="Times" pitchFamily="2" charset="0"/>
              </a:rPr>
              <a:t>          mountains, crystals</a:t>
            </a:r>
          </a:p>
          <a:p>
            <a:pPr>
              <a:spcAft>
                <a:spcPct val="20000"/>
              </a:spcAft>
              <a:buFontTx/>
              <a:buNone/>
            </a:pPr>
            <a:r>
              <a:rPr lang="en-US" altLang="en-US" sz="2000" baseline="0">
                <a:solidFill>
                  <a:srgbClr val="000000"/>
                </a:solidFill>
                <a:latin typeface="Times" pitchFamily="2" charset="0"/>
              </a:rPr>
              <a:t>3. reacts	</a:t>
            </a:r>
          </a:p>
          <a:p>
            <a:pPr>
              <a:spcAft>
                <a:spcPct val="20000"/>
              </a:spcAft>
              <a:buFontTx/>
              <a:buNone/>
            </a:pPr>
            <a:r>
              <a:rPr lang="en-US" altLang="en-US" sz="2000" baseline="0">
                <a:solidFill>
                  <a:srgbClr val="000000"/>
                </a:solidFill>
                <a:latin typeface="Times" pitchFamily="2" charset="0"/>
              </a:rPr>
              <a:t>          waves, snowmelt</a:t>
            </a:r>
          </a:p>
          <a:p>
            <a:pPr>
              <a:spcAft>
                <a:spcPct val="20000"/>
              </a:spcAft>
              <a:buFontTx/>
              <a:buNone/>
            </a:pPr>
            <a:r>
              <a:rPr lang="en-US" altLang="en-US" sz="2000" baseline="0">
                <a:solidFill>
                  <a:srgbClr val="000000"/>
                </a:solidFill>
                <a:latin typeface="Times" pitchFamily="2" charset="0"/>
              </a:rPr>
              <a:t>4. defends	</a:t>
            </a:r>
          </a:p>
          <a:p>
            <a:pPr>
              <a:spcAft>
                <a:spcPct val="20000"/>
              </a:spcAft>
              <a:buFontTx/>
              <a:buNone/>
            </a:pPr>
            <a:r>
              <a:rPr lang="en-US" altLang="en-US" sz="2000" baseline="0">
                <a:solidFill>
                  <a:srgbClr val="000000"/>
                </a:solidFill>
                <a:latin typeface="Times" pitchFamily="2" charset="0"/>
              </a:rPr>
              <a:t>          fire, avalanche</a:t>
            </a:r>
          </a:p>
          <a:p>
            <a:pPr>
              <a:spcAft>
                <a:spcPct val="20000"/>
              </a:spcAft>
              <a:buFontTx/>
              <a:buNone/>
            </a:pPr>
            <a:r>
              <a:rPr lang="en-US" altLang="en-US" sz="2000" baseline="0">
                <a:solidFill>
                  <a:srgbClr val="000000"/>
                </a:solidFill>
                <a:latin typeface="Times" pitchFamily="2" charset="0"/>
              </a:rPr>
              <a:t>5. metabolizes	</a:t>
            </a:r>
          </a:p>
          <a:p>
            <a:pPr>
              <a:spcAft>
                <a:spcPct val="20000"/>
              </a:spcAft>
              <a:buFontTx/>
              <a:buNone/>
            </a:pPr>
            <a:r>
              <a:rPr lang="en-US" altLang="en-US" sz="2000" baseline="0">
                <a:solidFill>
                  <a:srgbClr val="000000"/>
                </a:solidFill>
                <a:latin typeface="Times" pitchFamily="2" charset="0"/>
              </a:rPr>
              <a:t>          fire</a:t>
            </a:r>
          </a:p>
          <a:p>
            <a:pPr>
              <a:spcAft>
                <a:spcPct val="20000"/>
              </a:spcAft>
              <a:buFontTx/>
              <a:buNone/>
            </a:pPr>
            <a:r>
              <a:rPr lang="en-US" altLang="en-US" sz="2000" baseline="0">
                <a:solidFill>
                  <a:srgbClr val="000000"/>
                </a:solidFill>
                <a:latin typeface="Times" pitchFamily="2" charset="0"/>
              </a:rPr>
              <a:t>          [may have preceded RNA/DNA]</a:t>
            </a:r>
          </a:p>
          <a:p>
            <a:pPr>
              <a:spcAft>
                <a:spcPct val="20000"/>
              </a:spcAft>
              <a:buFontTx/>
              <a:buNone/>
            </a:pPr>
            <a:r>
              <a:rPr lang="en-US" altLang="en-US" sz="2000" baseline="0">
                <a:solidFill>
                  <a:srgbClr val="000000"/>
                </a:solidFill>
                <a:latin typeface="Times" pitchFamily="2" charset="0"/>
              </a:rPr>
              <a:t>6. reproduces</a:t>
            </a:r>
          </a:p>
          <a:p>
            <a:pPr>
              <a:spcAft>
                <a:spcPct val="20000"/>
              </a:spcAft>
              <a:buFontTx/>
              <a:buNone/>
            </a:pPr>
            <a:r>
              <a:rPr lang="en-US" altLang="en-US" sz="2000" baseline="0">
                <a:solidFill>
                  <a:srgbClr val="000000"/>
                </a:solidFill>
                <a:latin typeface="Times" pitchFamily="2" charset="0"/>
              </a:rPr>
              <a:t>          crystals do, mules don’</a:t>
            </a:r>
            <a:r>
              <a:rPr lang="en-US" altLang="ja-JP" sz="2000" baseline="0">
                <a:solidFill>
                  <a:srgbClr val="000000"/>
                </a:solidFill>
                <a:latin typeface="Times" pitchFamily="2" charset="0"/>
              </a:rPr>
              <a:t>t</a:t>
            </a:r>
            <a:endParaRPr lang="en-US" altLang="en-US" sz="2000" baseline="0">
              <a:solidFill>
                <a:srgbClr val="FF0000"/>
              </a:solidFill>
              <a:latin typeface="Times" pitchFamily="2" charset="0"/>
            </a:endParaRPr>
          </a:p>
        </p:txBody>
      </p:sp>
      <p:sp>
        <p:nvSpPr>
          <p:cNvPr id="300107" name="Text Box 75">
            <a:extLst>
              <a:ext uri="{FF2B5EF4-FFF2-40B4-BE49-F238E27FC236}">
                <a16:creationId xmlns:a16="http://schemas.microsoft.com/office/drawing/2014/main" id="{1A260ACE-036A-6F84-84CA-726838EB9410}"/>
              </a:ext>
            </a:extLst>
          </p:cNvPr>
          <p:cNvSpPr txBox="1">
            <a:spLocks noChangeArrowheads="1"/>
          </p:cNvSpPr>
          <p:nvPr/>
        </p:nvSpPr>
        <p:spPr bwMode="auto">
          <a:xfrm>
            <a:off x="4229100" y="3962400"/>
            <a:ext cx="46148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  7.  organized</a:t>
            </a:r>
          </a:p>
          <a:p>
            <a:pPr eaLnBrk="1" hangingPunct="1">
              <a:spcBef>
                <a:spcPct val="0"/>
              </a:spcBef>
              <a:buFontTx/>
              <a:buNone/>
            </a:pPr>
            <a:r>
              <a:rPr lang="en-US" altLang="en-US" sz="2000" baseline="0">
                <a:solidFill>
                  <a:srgbClr val="000000"/>
                </a:solidFill>
              </a:rPr>
              <a:t>	violates entropy</a:t>
            </a:r>
          </a:p>
          <a:p>
            <a:pPr eaLnBrk="1" hangingPunct="1">
              <a:spcBef>
                <a:spcPct val="0"/>
              </a:spcBef>
              <a:buFontTx/>
              <a:buNone/>
            </a:pPr>
            <a:r>
              <a:rPr lang="en-US" altLang="en-US" sz="2000" baseline="0">
                <a:solidFill>
                  <a:srgbClr val="000000"/>
                </a:solidFill>
              </a:rPr>
              <a:t>	more organized than surroundings</a:t>
            </a:r>
          </a:p>
          <a:p>
            <a:pPr eaLnBrk="1" hangingPunct="1">
              <a:spcBef>
                <a:spcPct val="0"/>
              </a:spcBef>
              <a:buFontTx/>
              <a:buNone/>
            </a:pPr>
            <a:r>
              <a:rPr lang="en-US" altLang="en-US" sz="2000" baseline="0">
                <a:solidFill>
                  <a:srgbClr val="000000"/>
                </a:solidFill>
              </a:rPr>
              <a:t>	membrane/wall</a:t>
            </a:r>
          </a:p>
          <a:p>
            <a:pPr eaLnBrk="1" hangingPunct="1">
              <a:spcBef>
                <a:spcPct val="0"/>
              </a:spcBef>
            </a:pPr>
            <a:endParaRPr lang="en-US" altLang="en-US" sz="2000" baseline="0">
              <a:solidFill>
                <a:srgbClr val="000000"/>
              </a:solidFill>
            </a:endParaRPr>
          </a:p>
          <a:p>
            <a:pPr eaLnBrk="1" hangingPunct="1">
              <a:spcBef>
                <a:spcPct val="0"/>
              </a:spcBef>
              <a:buFontTx/>
              <a:buNone/>
            </a:pPr>
            <a:r>
              <a:rPr lang="en-US" altLang="en-US" sz="2000" b="1" baseline="0">
                <a:solidFill>
                  <a:srgbClr val="FF0000"/>
                </a:solidFill>
              </a:rPr>
              <a:t>*  8. evolves</a:t>
            </a:r>
          </a:p>
          <a:p>
            <a:pPr eaLnBrk="1" hangingPunct="1">
              <a:spcBef>
                <a:spcPct val="0"/>
              </a:spcBef>
              <a:buFontTx/>
              <a:buNone/>
            </a:pPr>
            <a:r>
              <a:rPr lang="en-US" altLang="en-US" sz="2000" baseline="0">
                <a:solidFill>
                  <a:srgbClr val="000000"/>
                </a:solidFill>
              </a:rPr>
              <a:t>	generational</a:t>
            </a:r>
          </a:p>
          <a:p>
            <a:pPr eaLnBrk="1" hangingPunct="1">
              <a:spcBef>
                <a:spcPct val="0"/>
              </a:spcBef>
              <a:buFontTx/>
              <a:buNone/>
            </a:pPr>
            <a:r>
              <a:rPr lang="en-US" altLang="en-US" sz="2000" baseline="0">
                <a:solidFill>
                  <a:srgbClr val="000000"/>
                </a:solidFill>
              </a:rPr>
              <a:t>	reacts to environmental changes</a:t>
            </a:r>
          </a:p>
        </p:txBody>
      </p:sp>
      <p:pic>
        <p:nvPicPr>
          <p:cNvPr id="159748" name="Picture 76" descr="earth">
            <a:extLst>
              <a:ext uri="{FF2B5EF4-FFF2-40B4-BE49-F238E27FC236}">
                <a16:creationId xmlns:a16="http://schemas.microsoft.com/office/drawing/2014/main" id="{30DDA791-7B41-69C0-64F5-713C59D06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1752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110" name="Picture 78">
            <a:extLst>
              <a:ext uri="{FF2B5EF4-FFF2-40B4-BE49-F238E27FC236}">
                <a16:creationId xmlns:a16="http://schemas.microsoft.com/office/drawing/2014/main" id="{1EBAA418-070E-BDC4-66DC-014BBC201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62000"/>
            <a:ext cx="4191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funny-satirical-evolution-charles-darwin-day-38__700.jpg">
            <a:extLst>
              <a:ext uri="{FF2B5EF4-FFF2-40B4-BE49-F238E27FC236}">
                <a16:creationId xmlns:a16="http://schemas.microsoft.com/office/drawing/2014/main" id="{6A135479-83DF-CFB8-80F0-1052350B55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762000"/>
            <a:ext cx="4953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0037">
                                            <p:txEl>
                                              <p:pRg st="0" end="0"/>
                                            </p:txEl>
                                          </p:spTgt>
                                        </p:tgtEl>
                                        <p:attrNameLst>
                                          <p:attrName>style.visibility</p:attrName>
                                        </p:attrNameLst>
                                      </p:cBhvr>
                                      <p:to>
                                        <p:strVal val="visible"/>
                                      </p:to>
                                    </p:set>
                                    <p:animEffect transition="in" filter="fade">
                                      <p:cBhvr>
                                        <p:cTn id="7" dur="2000"/>
                                        <p:tgtEl>
                                          <p:spTgt spid="3000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0037">
                                            <p:txEl>
                                              <p:pRg st="1" end="1"/>
                                            </p:txEl>
                                          </p:spTgt>
                                        </p:tgtEl>
                                        <p:attrNameLst>
                                          <p:attrName>style.visibility</p:attrName>
                                        </p:attrNameLst>
                                      </p:cBhvr>
                                      <p:to>
                                        <p:strVal val="visible"/>
                                      </p:to>
                                    </p:set>
                                    <p:animEffect transition="in" filter="fade">
                                      <p:cBhvr>
                                        <p:cTn id="12" dur="2000"/>
                                        <p:tgtEl>
                                          <p:spTgt spid="3000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0037">
                                            <p:txEl>
                                              <p:pRg st="2" end="2"/>
                                            </p:txEl>
                                          </p:spTgt>
                                        </p:tgtEl>
                                        <p:attrNameLst>
                                          <p:attrName>style.visibility</p:attrName>
                                        </p:attrNameLst>
                                      </p:cBhvr>
                                      <p:to>
                                        <p:strVal val="visible"/>
                                      </p:to>
                                    </p:set>
                                    <p:animEffect transition="in" filter="fade">
                                      <p:cBhvr>
                                        <p:cTn id="17" dur="2000"/>
                                        <p:tgtEl>
                                          <p:spTgt spid="3000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00037">
                                            <p:txEl>
                                              <p:pRg st="3" end="3"/>
                                            </p:txEl>
                                          </p:spTgt>
                                        </p:tgtEl>
                                        <p:attrNameLst>
                                          <p:attrName>style.visibility</p:attrName>
                                        </p:attrNameLst>
                                      </p:cBhvr>
                                      <p:to>
                                        <p:strVal val="visible"/>
                                      </p:to>
                                    </p:set>
                                    <p:animEffect transition="in" filter="fade">
                                      <p:cBhvr>
                                        <p:cTn id="22" dur="2000"/>
                                        <p:tgtEl>
                                          <p:spTgt spid="30003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00110"/>
                                        </p:tgtEl>
                                        <p:attrNameLst>
                                          <p:attrName>style.visibility</p:attrName>
                                        </p:attrNameLst>
                                      </p:cBhvr>
                                      <p:to>
                                        <p:strVal val="visible"/>
                                      </p:to>
                                    </p:set>
                                    <p:animEffect transition="in" filter="fade">
                                      <p:cBhvr>
                                        <p:cTn id="27" dur="2000"/>
                                        <p:tgtEl>
                                          <p:spTgt spid="3001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00037">
                                            <p:txEl>
                                              <p:pRg st="4" end="4"/>
                                            </p:txEl>
                                          </p:spTgt>
                                        </p:tgtEl>
                                        <p:attrNameLst>
                                          <p:attrName>style.visibility</p:attrName>
                                        </p:attrNameLst>
                                      </p:cBhvr>
                                      <p:to>
                                        <p:strVal val="visible"/>
                                      </p:to>
                                    </p:set>
                                    <p:animEffect transition="in" filter="fade">
                                      <p:cBhvr>
                                        <p:cTn id="32" dur="2000"/>
                                        <p:tgtEl>
                                          <p:spTgt spid="30003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00037">
                                            <p:txEl>
                                              <p:pRg st="5" end="5"/>
                                            </p:txEl>
                                          </p:spTgt>
                                        </p:tgtEl>
                                        <p:attrNameLst>
                                          <p:attrName>style.visibility</p:attrName>
                                        </p:attrNameLst>
                                      </p:cBhvr>
                                      <p:to>
                                        <p:strVal val="visible"/>
                                      </p:to>
                                    </p:set>
                                    <p:animEffect transition="in" filter="fade">
                                      <p:cBhvr>
                                        <p:cTn id="37" dur="2000"/>
                                        <p:tgtEl>
                                          <p:spTgt spid="30003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00037">
                                            <p:txEl>
                                              <p:pRg st="6" end="6"/>
                                            </p:txEl>
                                          </p:spTgt>
                                        </p:tgtEl>
                                        <p:attrNameLst>
                                          <p:attrName>style.visibility</p:attrName>
                                        </p:attrNameLst>
                                      </p:cBhvr>
                                      <p:to>
                                        <p:strVal val="visible"/>
                                      </p:to>
                                    </p:set>
                                    <p:animEffect transition="in" filter="fade">
                                      <p:cBhvr>
                                        <p:cTn id="42" dur="2000"/>
                                        <p:tgtEl>
                                          <p:spTgt spid="300037">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00037">
                                            <p:txEl>
                                              <p:pRg st="7" end="7"/>
                                            </p:txEl>
                                          </p:spTgt>
                                        </p:tgtEl>
                                        <p:attrNameLst>
                                          <p:attrName>style.visibility</p:attrName>
                                        </p:attrNameLst>
                                      </p:cBhvr>
                                      <p:to>
                                        <p:strVal val="visible"/>
                                      </p:to>
                                    </p:set>
                                    <p:animEffect transition="in" filter="fade">
                                      <p:cBhvr>
                                        <p:cTn id="47" dur="2000"/>
                                        <p:tgtEl>
                                          <p:spTgt spid="300037">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300037">
                                            <p:txEl>
                                              <p:pRg st="8" end="8"/>
                                            </p:txEl>
                                          </p:spTgt>
                                        </p:tgtEl>
                                        <p:attrNameLst>
                                          <p:attrName>style.visibility</p:attrName>
                                        </p:attrNameLst>
                                      </p:cBhvr>
                                      <p:to>
                                        <p:strVal val="visible"/>
                                      </p:to>
                                    </p:set>
                                    <p:animEffect transition="in" filter="fade">
                                      <p:cBhvr>
                                        <p:cTn id="52" dur="2000"/>
                                        <p:tgtEl>
                                          <p:spTgt spid="300037">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00037">
                                            <p:txEl>
                                              <p:pRg st="9" end="9"/>
                                            </p:txEl>
                                          </p:spTgt>
                                        </p:tgtEl>
                                        <p:attrNameLst>
                                          <p:attrName>style.visibility</p:attrName>
                                        </p:attrNameLst>
                                      </p:cBhvr>
                                      <p:to>
                                        <p:strVal val="visible"/>
                                      </p:to>
                                    </p:set>
                                    <p:animEffect transition="in" filter="fade">
                                      <p:cBhvr>
                                        <p:cTn id="57" dur="2000"/>
                                        <p:tgtEl>
                                          <p:spTgt spid="300037">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300037">
                                            <p:txEl>
                                              <p:pRg st="10" end="10"/>
                                            </p:txEl>
                                          </p:spTgt>
                                        </p:tgtEl>
                                        <p:attrNameLst>
                                          <p:attrName>style.visibility</p:attrName>
                                        </p:attrNameLst>
                                      </p:cBhvr>
                                      <p:to>
                                        <p:strVal val="visible"/>
                                      </p:to>
                                    </p:set>
                                    <p:animEffect transition="in" filter="fade">
                                      <p:cBhvr>
                                        <p:cTn id="62" dur="2000"/>
                                        <p:tgtEl>
                                          <p:spTgt spid="300037">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300037">
                                            <p:txEl>
                                              <p:pRg st="11" end="11"/>
                                            </p:txEl>
                                          </p:spTgt>
                                        </p:tgtEl>
                                        <p:attrNameLst>
                                          <p:attrName>style.visibility</p:attrName>
                                        </p:attrNameLst>
                                      </p:cBhvr>
                                      <p:to>
                                        <p:strVal val="visible"/>
                                      </p:to>
                                    </p:set>
                                    <p:animEffect transition="in" filter="fade">
                                      <p:cBhvr>
                                        <p:cTn id="67" dur="2000"/>
                                        <p:tgtEl>
                                          <p:spTgt spid="300037">
                                            <p:txEl>
                                              <p:pRg st="11" end="1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300037">
                                            <p:txEl>
                                              <p:pRg st="12" end="12"/>
                                            </p:txEl>
                                          </p:spTgt>
                                        </p:tgtEl>
                                        <p:attrNameLst>
                                          <p:attrName>style.visibility</p:attrName>
                                        </p:attrNameLst>
                                      </p:cBhvr>
                                      <p:to>
                                        <p:strVal val="visible"/>
                                      </p:to>
                                    </p:set>
                                    <p:animEffect transition="in" filter="fade">
                                      <p:cBhvr>
                                        <p:cTn id="72" dur="2000"/>
                                        <p:tgtEl>
                                          <p:spTgt spid="300037">
                                            <p:txEl>
                                              <p:pRg st="12" end="1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300107">
                                            <p:txEl>
                                              <p:pRg st="0" end="0"/>
                                            </p:txEl>
                                          </p:spTgt>
                                        </p:tgtEl>
                                        <p:attrNameLst>
                                          <p:attrName>style.visibility</p:attrName>
                                        </p:attrNameLst>
                                      </p:cBhvr>
                                      <p:to>
                                        <p:strVal val="visible"/>
                                      </p:to>
                                    </p:set>
                                    <p:animEffect transition="in" filter="fade">
                                      <p:cBhvr>
                                        <p:cTn id="77" dur="2000"/>
                                        <p:tgtEl>
                                          <p:spTgt spid="300107">
                                            <p:txEl>
                                              <p:pRg st="0" end="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300107">
                                            <p:txEl>
                                              <p:pRg st="1" end="1"/>
                                            </p:txEl>
                                          </p:spTgt>
                                        </p:tgtEl>
                                        <p:attrNameLst>
                                          <p:attrName>style.visibility</p:attrName>
                                        </p:attrNameLst>
                                      </p:cBhvr>
                                      <p:to>
                                        <p:strVal val="visible"/>
                                      </p:to>
                                    </p:set>
                                    <p:animEffect transition="in" filter="fade">
                                      <p:cBhvr>
                                        <p:cTn id="82" dur="2000"/>
                                        <p:tgtEl>
                                          <p:spTgt spid="300107">
                                            <p:txEl>
                                              <p:pRg st="1" end="1"/>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00107">
                                            <p:txEl>
                                              <p:pRg st="2" end="2"/>
                                            </p:txEl>
                                          </p:spTgt>
                                        </p:tgtEl>
                                        <p:attrNameLst>
                                          <p:attrName>style.visibility</p:attrName>
                                        </p:attrNameLst>
                                      </p:cBhvr>
                                      <p:to>
                                        <p:strVal val="visible"/>
                                      </p:to>
                                    </p:set>
                                    <p:animEffect transition="in" filter="fade">
                                      <p:cBhvr>
                                        <p:cTn id="85" dur="2000"/>
                                        <p:tgtEl>
                                          <p:spTgt spid="300107">
                                            <p:txEl>
                                              <p:pRg st="2" end="2"/>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300107">
                                            <p:txEl>
                                              <p:pRg st="3" end="3"/>
                                            </p:txEl>
                                          </p:spTgt>
                                        </p:tgtEl>
                                        <p:attrNameLst>
                                          <p:attrName>style.visibility</p:attrName>
                                        </p:attrNameLst>
                                      </p:cBhvr>
                                      <p:to>
                                        <p:strVal val="visible"/>
                                      </p:to>
                                    </p:set>
                                    <p:animEffect transition="in" filter="fade">
                                      <p:cBhvr>
                                        <p:cTn id="88" dur="2000"/>
                                        <p:tgtEl>
                                          <p:spTgt spid="300107">
                                            <p:txEl>
                                              <p:pRg st="3" end="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300107">
                                            <p:txEl>
                                              <p:pRg st="5" end="5"/>
                                            </p:txEl>
                                          </p:spTgt>
                                        </p:tgtEl>
                                        <p:attrNameLst>
                                          <p:attrName>style.visibility</p:attrName>
                                        </p:attrNameLst>
                                      </p:cBhvr>
                                      <p:to>
                                        <p:strVal val="visible"/>
                                      </p:to>
                                    </p:set>
                                    <p:animEffect transition="in" filter="fade">
                                      <p:cBhvr>
                                        <p:cTn id="93" dur="2000"/>
                                        <p:tgtEl>
                                          <p:spTgt spid="300107">
                                            <p:txEl>
                                              <p:pRg st="5" end="5"/>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300107">
                                            <p:txEl>
                                              <p:pRg st="6" end="6"/>
                                            </p:txEl>
                                          </p:spTgt>
                                        </p:tgtEl>
                                        <p:attrNameLst>
                                          <p:attrName>style.visibility</p:attrName>
                                        </p:attrNameLst>
                                      </p:cBhvr>
                                      <p:to>
                                        <p:strVal val="visible"/>
                                      </p:to>
                                    </p:set>
                                    <p:animEffect transition="in" filter="fade">
                                      <p:cBhvr>
                                        <p:cTn id="98" dur="2000"/>
                                        <p:tgtEl>
                                          <p:spTgt spid="300107">
                                            <p:txEl>
                                              <p:pRg st="6" end="6"/>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300107">
                                            <p:txEl>
                                              <p:pRg st="7" end="7"/>
                                            </p:txEl>
                                          </p:spTgt>
                                        </p:tgtEl>
                                        <p:attrNameLst>
                                          <p:attrName>style.visibility</p:attrName>
                                        </p:attrNameLst>
                                      </p:cBhvr>
                                      <p:to>
                                        <p:strVal val="visible"/>
                                      </p:to>
                                    </p:set>
                                    <p:animEffect transition="in" filter="fade">
                                      <p:cBhvr>
                                        <p:cTn id="101" dur="2000"/>
                                        <p:tgtEl>
                                          <p:spTgt spid="300107">
                                            <p:txEl>
                                              <p:pRg st="7" end="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D03B91EB-E6A2-F17F-0F10-A7D852B14044}"/>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Universal Compositions</a:t>
            </a:r>
          </a:p>
        </p:txBody>
      </p:sp>
      <p:pic>
        <p:nvPicPr>
          <p:cNvPr id="161794" name="Picture 1" descr="scan.pdf">
            <a:extLst>
              <a:ext uri="{FF2B5EF4-FFF2-40B4-BE49-F238E27FC236}">
                <a16:creationId xmlns:a16="http://schemas.microsoft.com/office/drawing/2014/main" id="{BA120269-2703-1F1F-2644-FCDC687015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194" y="-1423194"/>
            <a:ext cx="7086600" cy="917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Box 2">
            <a:extLst>
              <a:ext uri="{FF2B5EF4-FFF2-40B4-BE49-F238E27FC236}">
                <a16:creationId xmlns:a16="http://schemas.microsoft.com/office/drawing/2014/main" id="{772DE2EF-C43B-5EEE-6CA0-9AC88FC3F261}"/>
              </a:ext>
            </a:extLst>
          </p:cNvPr>
          <p:cNvSpPr txBox="1">
            <a:spLocks noChangeArrowheads="1"/>
          </p:cNvSpPr>
          <p:nvPr/>
        </p:nvSpPr>
        <p:spPr bwMode="auto">
          <a:xfrm>
            <a:off x="1652588" y="6172200"/>
            <a:ext cx="5891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1" baseline="0">
                <a:solidFill>
                  <a:srgbClr val="000000"/>
                </a:solidFill>
              </a:rPr>
              <a:t>from The Search for Life in the Universe (Goldsmith &amp; Owen, 1980)</a:t>
            </a:r>
          </a:p>
        </p:txBody>
      </p:sp>
      <p:sp>
        <p:nvSpPr>
          <p:cNvPr id="6" name="Oval 7">
            <a:extLst>
              <a:ext uri="{FF2B5EF4-FFF2-40B4-BE49-F238E27FC236}">
                <a16:creationId xmlns:a16="http://schemas.microsoft.com/office/drawing/2014/main" id="{3F5EE67D-DA7A-6CD6-52E3-5F0D2F80B3CC}"/>
              </a:ext>
            </a:extLst>
          </p:cNvPr>
          <p:cNvSpPr>
            <a:spLocks noChangeAspect="1" noChangeArrowheads="1"/>
          </p:cNvSpPr>
          <p:nvPr/>
        </p:nvSpPr>
        <p:spPr bwMode="auto">
          <a:xfrm>
            <a:off x="5334000" y="1981200"/>
            <a:ext cx="3352800" cy="3048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 name="TextBox 1">
            <a:extLst>
              <a:ext uri="{FF2B5EF4-FFF2-40B4-BE49-F238E27FC236}">
                <a16:creationId xmlns:a16="http://schemas.microsoft.com/office/drawing/2014/main" id="{D20FEC1E-F749-A5D5-558B-EBEBFF02C4C2}"/>
              </a:ext>
            </a:extLst>
          </p:cNvPr>
          <p:cNvSpPr txBox="1">
            <a:spLocks noChangeArrowheads="1"/>
          </p:cNvSpPr>
          <p:nvPr/>
        </p:nvSpPr>
        <p:spPr bwMode="auto">
          <a:xfrm>
            <a:off x="5029200" y="3505200"/>
            <a:ext cx="309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baseline="0">
                <a:solidFill>
                  <a:srgbClr val="FF0000"/>
                </a:solidFill>
              </a:rPr>
              <a:t>Oxygen is everywhere, but</a:t>
            </a:r>
          </a:p>
          <a:p>
            <a:pPr algn="ctr" eaLnBrk="1" hangingPunct="1">
              <a:spcBef>
                <a:spcPct val="0"/>
              </a:spcBef>
              <a:buFontTx/>
              <a:buNone/>
            </a:pPr>
            <a:r>
              <a:rPr lang="en-US" altLang="en-US" sz="2000" b="1" baseline="0">
                <a:solidFill>
                  <a:srgbClr val="FF0000"/>
                </a:solidFill>
              </a:rPr>
              <a:t>Carbon is RARE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86DDCB1B-974F-24A5-9083-DBB9CB638CD6}"/>
              </a:ext>
            </a:extLst>
          </p:cNvPr>
          <p:cNvSpPr>
            <a:spLocks noGrp="1" noChangeArrowheads="1"/>
          </p:cNvSpPr>
          <p:nvPr>
            <p:ph type="title"/>
          </p:nvPr>
        </p:nvSpPr>
        <p:spPr>
          <a:xfrm>
            <a:off x="2057400" y="76200"/>
            <a:ext cx="4953000" cy="609600"/>
          </a:xfrm>
        </p:spPr>
        <p:txBody>
          <a:bodyPr/>
          <a:lstStyle/>
          <a:p>
            <a:pPr eaLnBrk="1" hangingPunct="1"/>
            <a:r>
              <a:rPr lang="en-US" altLang="en-US" b="1">
                <a:solidFill>
                  <a:schemeClr val="tx1"/>
                </a:solidFill>
                <a:ea typeface="ＭＳ Ｐゴシック" panose="020B0600070205080204" pitchFamily="34" charset="-128"/>
              </a:rPr>
              <a:t>Not Life</a:t>
            </a:r>
          </a:p>
        </p:txBody>
      </p:sp>
      <p:sp>
        <p:nvSpPr>
          <p:cNvPr id="355331" name="Text Box 3">
            <a:extLst>
              <a:ext uri="{FF2B5EF4-FFF2-40B4-BE49-F238E27FC236}">
                <a16:creationId xmlns:a16="http://schemas.microsoft.com/office/drawing/2014/main" id="{188A7E8E-3346-00A7-3AD2-ACF9F6075322}"/>
              </a:ext>
            </a:extLst>
          </p:cNvPr>
          <p:cNvSpPr txBox="1">
            <a:spLocks noChangeArrowheads="1"/>
          </p:cNvSpPr>
          <p:nvPr/>
        </p:nvSpPr>
        <p:spPr bwMode="auto">
          <a:xfrm>
            <a:off x="152400" y="981075"/>
            <a:ext cx="70104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central idea of chemical evolution --- life developed from non-life</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any evidence?  … </a:t>
            </a:r>
            <a:r>
              <a:rPr kumimoji="0" lang="en-US" altLang="en-US" sz="2000" b="1" i="0"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viruses</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compare to molecules and cells:</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intermediate size</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some genetic info in RNA/DNA</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reproduce only in host</a:t>
            </a:r>
          </a:p>
        </p:txBody>
      </p:sp>
      <p:pic>
        <p:nvPicPr>
          <p:cNvPr id="355340" name="Picture 12" descr="virus4">
            <a:extLst>
              <a:ext uri="{FF2B5EF4-FFF2-40B4-BE49-F238E27FC236}">
                <a16:creationId xmlns:a16="http://schemas.microsoft.com/office/drawing/2014/main" id="{3434B508-C34A-7522-A11D-9D7802BA5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59200"/>
            <a:ext cx="28717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42" name="Picture 14" descr="life">
            <a:extLst>
              <a:ext uri="{FF2B5EF4-FFF2-40B4-BE49-F238E27FC236}">
                <a16:creationId xmlns:a16="http://schemas.microsoft.com/office/drawing/2014/main" id="{D4967641-EA59-C902-1F89-43A51A4E6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76400"/>
            <a:ext cx="3505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43" name="Text Box 15">
            <a:extLst>
              <a:ext uri="{FF2B5EF4-FFF2-40B4-BE49-F238E27FC236}">
                <a16:creationId xmlns:a16="http://schemas.microsoft.com/office/drawing/2014/main" id="{1E405C8D-0FC7-993A-E864-105ADF3836D0}"/>
              </a:ext>
            </a:extLst>
          </p:cNvPr>
          <p:cNvSpPr txBox="1">
            <a:spLocks noChangeArrowheads="1"/>
          </p:cNvSpPr>
          <p:nvPr/>
        </p:nvSpPr>
        <p:spPr bwMode="auto">
          <a:xfrm>
            <a:off x="5394325" y="5029200"/>
            <a:ext cx="32305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polio virus 7741 bases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 chemical with a life cycle”</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55341" name="Picture 13" descr="virus3">
            <a:extLst>
              <a:ext uri="{FF2B5EF4-FFF2-40B4-BE49-F238E27FC236}">
                <a16:creationId xmlns:a16="http://schemas.microsoft.com/office/drawing/2014/main" id="{30040AC4-0850-3C91-B0B7-EE372FE867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684588"/>
            <a:ext cx="3581400"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virus5">
            <a:extLst>
              <a:ext uri="{FF2B5EF4-FFF2-40B4-BE49-F238E27FC236}">
                <a16:creationId xmlns:a16="http://schemas.microsoft.com/office/drawing/2014/main" id="{C9249B83-8066-614B-38FE-A6A3A31F63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657600"/>
            <a:ext cx="3987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ructure of a virus&#10;&#10;Description automatically generated">
            <a:extLst>
              <a:ext uri="{FF2B5EF4-FFF2-40B4-BE49-F238E27FC236}">
                <a16:creationId xmlns:a16="http://schemas.microsoft.com/office/drawing/2014/main" id="{3A1551E0-712C-26F2-207C-1369CF2FEA88}"/>
              </a:ext>
            </a:extLst>
          </p:cNvPr>
          <p:cNvPicPr>
            <a:picLocks noChangeAspect="1"/>
          </p:cNvPicPr>
          <p:nvPr/>
        </p:nvPicPr>
        <p:blipFill>
          <a:blip r:embed="rId7"/>
          <a:stretch>
            <a:fillRect/>
          </a:stretch>
        </p:blipFill>
        <p:spPr>
          <a:xfrm>
            <a:off x="1066800" y="1066800"/>
            <a:ext cx="7620000" cy="5080000"/>
          </a:xfrm>
          <a:prstGeom prst="rect">
            <a:avLst/>
          </a:prstGeom>
        </p:spPr>
      </p:pic>
      <p:pic>
        <p:nvPicPr>
          <p:cNvPr id="4" name="Picture 3" descr="A diagram of different shapes&#10;&#10;Description automatically generated">
            <a:extLst>
              <a:ext uri="{FF2B5EF4-FFF2-40B4-BE49-F238E27FC236}">
                <a16:creationId xmlns:a16="http://schemas.microsoft.com/office/drawing/2014/main" id="{F3ABFF1E-2151-5F69-60BF-898CBDF59100}"/>
              </a:ext>
            </a:extLst>
          </p:cNvPr>
          <p:cNvPicPr>
            <a:picLocks noChangeAspect="1"/>
          </p:cNvPicPr>
          <p:nvPr/>
        </p:nvPicPr>
        <p:blipFill>
          <a:blip r:embed="rId8"/>
          <a:stretch>
            <a:fillRect/>
          </a:stretch>
        </p:blipFill>
        <p:spPr>
          <a:xfrm>
            <a:off x="930276" y="762000"/>
            <a:ext cx="7146924" cy="6040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animEffect transition="in" filter="fade">
                                      <p:cBhvr>
                                        <p:cTn id="7" dur="2000"/>
                                        <p:tgtEl>
                                          <p:spTgt spid="3553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5331">
                                            <p:txEl>
                                              <p:pRg st="1" end="1"/>
                                            </p:txEl>
                                          </p:spTgt>
                                        </p:tgtEl>
                                        <p:attrNameLst>
                                          <p:attrName>style.visibility</p:attrName>
                                        </p:attrNameLst>
                                      </p:cBhvr>
                                      <p:to>
                                        <p:strVal val="visible"/>
                                      </p:to>
                                    </p:set>
                                    <p:animEffect transition="in" filter="fade">
                                      <p:cBhvr>
                                        <p:cTn id="12" dur="2000"/>
                                        <p:tgtEl>
                                          <p:spTgt spid="3553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5331">
                                            <p:txEl>
                                              <p:pRg st="2" end="2"/>
                                            </p:txEl>
                                          </p:spTgt>
                                        </p:tgtEl>
                                        <p:attrNameLst>
                                          <p:attrName>style.visibility</p:attrName>
                                        </p:attrNameLst>
                                      </p:cBhvr>
                                      <p:to>
                                        <p:strVal val="visible"/>
                                      </p:to>
                                    </p:set>
                                    <p:animEffect transition="in" filter="fade">
                                      <p:cBhvr>
                                        <p:cTn id="17" dur="2000"/>
                                        <p:tgtEl>
                                          <p:spTgt spid="35533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55331">
                                            <p:txEl>
                                              <p:pRg st="3" end="3"/>
                                            </p:txEl>
                                          </p:spTgt>
                                        </p:tgtEl>
                                        <p:attrNameLst>
                                          <p:attrName>style.visibility</p:attrName>
                                        </p:attrNameLst>
                                      </p:cBhvr>
                                      <p:to>
                                        <p:strVal val="visible"/>
                                      </p:to>
                                    </p:set>
                                    <p:animEffect transition="in" filter="fade">
                                      <p:cBhvr>
                                        <p:cTn id="20" dur="2000"/>
                                        <p:tgtEl>
                                          <p:spTgt spid="355331">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5331">
                                            <p:txEl>
                                              <p:pRg st="4" end="4"/>
                                            </p:txEl>
                                          </p:spTgt>
                                        </p:tgtEl>
                                        <p:attrNameLst>
                                          <p:attrName>style.visibility</p:attrName>
                                        </p:attrNameLst>
                                      </p:cBhvr>
                                      <p:to>
                                        <p:strVal val="visible"/>
                                      </p:to>
                                    </p:set>
                                    <p:animEffect transition="in" filter="fade">
                                      <p:cBhvr>
                                        <p:cTn id="23" dur="2000"/>
                                        <p:tgtEl>
                                          <p:spTgt spid="355331">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55331">
                                            <p:txEl>
                                              <p:pRg st="5" end="5"/>
                                            </p:txEl>
                                          </p:spTgt>
                                        </p:tgtEl>
                                        <p:attrNameLst>
                                          <p:attrName>style.visibility</p:attrName>
                                        </p:attrNameLst>
                                      </p:cBhvr>
                                      <p:to>
                                        <p:strVal val="visible"/>
                                      </p:to>
                                    </p:set>
                                    <p:animEffect transition="in" filter="fade">
                                      <p:cBhvr>
                                        <p:cTn id="26" dur="2000"/>
                                        <p:tgtEl>
                                          <p:spTgt spid="355331">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55342"/>
                                        </p:tgtEl>
                                        <p:attrNameLst>
                                          <p:attrName>style.visibility</p:attrName>
                                        </p:attrNameLst>
                                      </p:cBhvr>
                                      <p:to>
                                        <p:strVal val="visible"/>
                                      </p:to>
                                    </p:set>
                                    <p:animEffect transition="in" filter="fade">
                                      <p:cBhvr>
                                        <p:cTn id="31" dur="2000"/>
                                        <p:tgtEl>
                                          <p:spTgt spid="3553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5343">
                                            <p:txEl>
                                              <p:pRg st="0" end="0"/>
                                            </p:txEl>
                                          </p:spTgt>
                                        </p:tgtEl>
                                        <p:attrNameLst>
                                          <p:attrName>style.visibility</p:attrName>
                                        </p:attrNameLst>
                                      </p:cBhvr>
                                      <p:to>
                                        <p:strVal val="visible"/>
                                      </p:to>
                                    </p:set>
                                    <p:animEffect transition="in" filter="fade">
                                      <p:cBhvr>
                                        <p:cTn id="36" dur="2000"/>
                                        <p:tgtEl>
                                          <p:spTgt spid="35534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55343">
                                            <p:txEl>
                                              <p:pRg st="2" end="2"/>
                                            </p:txEl>
                                          </p:spTgt>
                                        </p:tgtEl>
                                        <p:attrNameLst>
                                          <p:attrName>style.visibility</p:attrName>
                                        </p:attrNameLst>
                                      </p:cBhvr>
                                      <p:to>
                                        <p:strVal val="visible"/>
                                      </p:to>
                                    </p:set>
                                    <p:animEffect transition="in" filter="fade">
                                      <p:cBhvr>
                                        <p:cTn id="39" dur="2000"/>
                                        <p:tgtEl>
                                          <p:spTgt spid="35534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5340"/>
                                        </p:tgtEl>
                                        <p:attrNameLst>
                                          <p:attrName>style.visibility</p:attrName>
                                        </p:attrNameLst>
                                      </p:cBhvr>
                                      <p:to>
                                        <p:strVal val="visible"/>
                                      </p:to>
                                    </p:set>
                                    <p:animEffect transition="in" filter="fade">
                                      <p:cBhvr>
                                        <p:cTn id="44" dur="2000"/>
                                        <p:tgtEl>
                                          <p:spTgt spid="35534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5341"/>
                                        </p:tgtEl>
                                        <p:attrNameLst>
                                          <p:attrName>style.visibility</p:attrName>
                                        </p:attrNameLst>
                                      </p:cBhvr>
                                      <p:to>
                                        <p:strVal val="visible"/>
                                      </p:to>
                                    </p:set>
                                    <p:animEffect transition="in" filter="fade">
                                      <p:cBhvr>
                                        <p:cTn id="49" dur="2000"/>
                                        <p:tgtEl>
                                          <p:spTgt spid="3553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20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31B26ED0-5FEC-1379-AAD9-E7A178499086}"/>
              </a:ext>
            </a:extLst>
          </p:cNvPr>
          <p:cNvSpPr>
            <a:spLocks noGrp="1" noChangeArrowheads="1"/>
          </p:cNvSpPr>
          <p:nvPr>
            <p:ph type="title"/>
          </p:nvPr>
        </p:nvSpPr>
        <p:spPr>
          <a:xfrm>
            <a:off x="76200" y="76200"/>
            <a:ext cx="5867400" cy="1371600"/>
          </a:xfrm>
        </p:spPr>
        <p:txBody>
          <a:bodyPr/>
          <a:lstStyle/>
          <a:p>
            <a:pPr eaLnBrk="1" hangingPunct="1"/>
            <a:r>
              <a:rPr lang="en-US" altLang="en-US" b="1" dirty="0">
                <a:solidFill>
                  <a:schemeClr val="accent1"/>
                </a:solidFill>
                <a:ea typeface="ＭＳ Ｐゴシック" panose="020B0600070205080204" pitchFamily="34" charset="-128"/>
              </a:rPr>
              <a:t>Small But Mighty Life:  Cyanobacteria</a:t>
            </a:r>
          </a:p>
        </p:txBody>
      </p:sp>
      <p:sp>
        <p:nvSpPr>
          <p:cNvPr id="351236" name="Text Box 4">
            <a:extLst>
              <a:ext uri="{FF2B5EF4-FFF2-40B4-BE49-F238E27FC236}">
                <a16:creationId xmlns:a16="http://schemas.microsoft.com/office/drawing/2014/main" id="{77D431A4-C7BA-C0D5-9920-1FD29BDDD6A1}"/>
              </a:ext>
            </a:extLst>
          </p:cNvPr>
          <p:cNvSpPr txBox="1">
            <a:spLocks noChangeArrowheads="1"/>
          </p:cNvSpPr>
          <p:nvPr/>
        </p:nvSpPr>
        <p:spPr bwMode="auto">
          <a:xfrm>
            <a:off x="228600" y="1585912"/>
            <a:ext cx="79248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developed proteins, RNA, DNA</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invented photosynthesis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6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  sunlight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6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energy</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created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poisoned competitors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note that prokaryotes show evidence of Earth’</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oxidation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some die in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some don’</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care about O</a:t>
            </a:r>
            <a:r>
              <a:rPr kumimoji="0" lang="en-US" altLang="ja-JP"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some must have O</a:t>
            </a:r>
            <a:r>
              <a:rPr kumimoji="0" lang="en-US" altLang="ja-JP"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effectively all eukaryotes need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learned to use the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aerobic 18X more efficient energy production than anaerobic</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chloroplasts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photosynthesizing cyanobacteria</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mitochondria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breathing cyanobacteria that invaded eukaryotes</a:t>
            </a:r>
          </a:p>
        </p:txBody>
      </p:sp>
      <p:pic>
        <p:nvPicPr>
          <p:cNvPr id="2" name="Picture 1" descr="Plagiomnium_affine_laminazellen.jpg">
            <a:extLst>
              <a:ext uri="{FF2B5EF4-FFF2-40B4-BE49-F238E27FC236}">
                <a16:creationId xmlns:a16="http://schemas.microsoft.com/office/drawing/2014/main" id="{7A50B1CB-AB60-81AC-615D-50A295833B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236">
                                            <p:txEl>
                                              <p:pRg st="0" end="0"/>
                                            </p:txEl>
                                          </p:spTgt>
                                        </p:tgtEl>
                                        <p:attrNameLst>
                                          <p:attrName>style.visibility</p:attrName>
                                        </p:attrNameLst>
                                      </p:cBhvr>
                                      <p:to>
                                        <p:strVal val="visible"/>
                                      </p:to>
                                    </p:set>
                                    <p:animEffect transition="in" filter="fade">
                                      <p:cBhvr>
                                        <p:cTn id="7" dur="2000"/>
                                        <p:tgtEl>
                                          <p:spTgt spid="3512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236">
                                            <p:txEl>
                                              <p:pRg st="2" end="2"/>
                                            </p:txEl>
                                          </p:spTgt>
                                        </p:tgtEl>
                                        <p:attrNameLst>
                                          <p:attrName>style.visibility</p:attrName>
                                        </p:attrNameLst>
                                      </p:cBhvr>
                                      <p:to>
                                        <p:strVal val="visible"/>
                                      </p:to>
                                    </p:set>
                                    <p:animEffect transition="in" filter="fade">
                                      <p:cBhvr>
                                        <p:cTn id="12" dur="2000"/>
                                        <p:tgtEl>
                                          <p:spTgt spid="3512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1236">
                                            <p:txEl>
                                              <p:pRg st="4" end="4"/>
                                            </p:txEl>
                                          </p:spTgt>
                                        </p:tgtEl>
                                        <p:attrNameLst>
                                          <p:attrName>style.visibility</p:attrName>
                                        </p:attrNameLst>
                                      </p:cBhvr>
                                      <p:to>
                                        <p:strVal val="visible"/>
                                      </p:to>
                                    </p:set>
                                    <p:animEffect transition="in" filter="fade">
                                      <p:cBhvr>
                                        <p:cTn id="17" dur="2000"/>
                                        <p:tgtEl>
                                          <p:spTgt spid="35123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1236">
                                            <p:txEl>
                                              <p:pRg st="6" end="6"/>
                                            </p:txEl>
                                          </p:spTgt>
                                        </p:tgtEl>
                                        <p:attrNameLst>
                                          <p:attrName>style.visibility</p:attrName>
                                        </p:attrNameLst>
                                      </p:cBhvr>
                                      <p:to>
                                        <p:strVal val="visible"/>
                                      </p:to>
                                    </p:set>
                                    <p:animEffect transition="in" filter="fade">
                                      <p:cBhvr>
                                        <p:cTn id="22" dur="2000"/>
                                        <p:tgtEl>
                                          <p:spTgt spid="35123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1236">
                                            <p:txEl>
                                              <p:pRg st="8" end="8"/>
                                            </p:txEl>
                                          </p:spTgt>
                                        </p:tgtEl>
                                        <p:attrNameLst>
                                          <p:attrName>style.visibility</p:attrName>
                                        </p:attrNameLst>
                                      </p:cBhvr>
                                      <p:to>
                                        <p:strVal val="visible"/>
                                      </p:to>
                                    </p:set>
                                    <p:animEffect transition="in" filter="fade">
                                      <p:cBhvr>
                                        <p:cTn id="27" dur="2000"/>
                                        <p:tgtEl>
                                          <p:spTgt spid="351236">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51236">
                                            <p:txEl>
                                              <p:pRg st="9" end="9"/>
                                            </p:txEl>
                                          </p:spTgt>
                                        </p:tgtEl>
                                        <p:attrNameLst>
                                          <p:attrName>style.visibility</p:attrName>
                                        </p:attrNameLst>
                                      </p:cBhvr>
                                      <p:to>
                                        <p:strVal val="visible"/>
                                      </p:to>
                                    </p:set>
                                    <p:animEffect transition="in" filter="fade">
                                      <p:cBhvr>
                                        <p:cTn id="30" dur="2000"/>
                                        <p:tgtEl>
                                          <p:spTgt spid="351236">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51236">
                                            <p:txEl>
                                              <p:pRg st="10" end="10"/>
                                            </p:txEl>
                                          </p:spTgt>
                                        </p:tgtEl>
                                        <p:attrNameLst>
                                          <p:attrName>style.visibility</p:attrName>
                                        </p:attrNameLst>
                                      </p:cBhvr>
                                      <p:to>
                                        <p:strVal val="visible"/>
                                      </p:to>
                                    </p:set>
                                    <p:animEffect transition="in" filter="fade">
                                      <p:cBhvr>
                                        <p:cTn id="33" dur="2000"/>
                                        <p:tgtEl>
                                          <p:spTgt spid="351236">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51236">
                                            <p:txEl>
                                              <p:pRg st="12" end="12"/>
                                            </p:txEl>
                                          </p:spTgt>
                                        </p:tgtEl>
                                        <p:attrNameLst>
                                          <p:attrName>style.visibility</p:attrName>
                                        </p:attrNameLst>
                                      </p:cBhvr>
                                      <p:to>
                                        <p:strVal val="visible"/>
                                      </p:to>
                                    </p:set>
                                    <p:animEffect transition="in" filter="fade">
                                      <p:cBhvr>
                                        <p:cTn id="38" dur="2000"/>
                                        <p:tgtEl>
                                          <p:spTgt spid="351236">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51236">
                                            <p:txEl>
                                              <p:pRg st="14" end="14"/>
                                            </p:txEl>
                                          </p:spTgt>
                                        </p:tgtEl>
                                        <p:attrNameLst>
                                          <p:attrName>style.visibility</p:attrName>
                                        </p:attrNameLst>
                                      </p:cBhvr>
                                      <p:to>
                                        <p:strVal val="visible"/>
                                      </p:to>
                                    </p:set>
                                    <p:animEffect transition="in" filter="fade">
                                      <p:cBhvr>
                                        <p:cTn id="41" dur="2000"/>
                                        <p:tgtEl>
                                          <p:spTgt spid="351236">
                                            <p:txEl>
                                              <p:pRg st="14" end="1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51236">
                                            <p:txEl>
                                              <p:pRg st="15" end="15"/>
                                            </p:txEl>
                                          </p:spTgt>
                                        </p:tgtEl>
                                        <p:attrNameLst>
                                          <p:attrName>style.visibility</p:attrName>
                                        </p:attrNameLst>
                                      </p:cBhvr>
                                      <p:to>
                                        <p:strVal val="visible"/>
                                      </p:to>
                                    </p:set>
                                    <p:animEffect transition="in" filter="fade">
                                      <p:cBhvr>
                                        <p:cTn id="44" dur="2000"/>
                                        <p:tgtEl>
                                          <p:spTgt spid="351236">
                                            <p:txEl>
                                              <p:pRg st="15" end="1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51236">
                                            <p:txEl>
                                              <p:pRg st="16" end="16"/>
                                            </p:txEl>
                                          </p:spTgt>
                                        </p:tgtEl>
                                        <p:attrNameLst>
                                          <p:attrName>style.visibility</p:attrName>
                                        </p:attrNameLst>
                                      </p:cBhvr>
                                      <p:to>
                                        <p:strVal val="visible"/>
                                      </p:to>
                                    </p:set>
                                    <p:animEffect transition="in" filter="fade">
                                      <p:cBhvr>
                                        <p:cTn id="47" dur="2000"/>
                                        <p:tgtEl>
                                          <p:spTgt spid="35123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BBA6DA05-AED1-8BE8-D724-0705DC808328}"/>
              </a:ext>
            </a:extLst>
          </p:cNvPr>
          <p:cNvSpPr>
            <a:spLocks noGrp="1" noChangeArrowheads="1"/>
          </p:cNvSpPr>
          <p:nvPr>
            <p:ph type="title"/>
          </p:nvPr>
        </p:nvSpPr>
        <p:spPr>
          <a:xfrm>
            <a:off x="0" y="76200"/>
            <a:ext cx="8991600" cy="609600"/>
          </a:xfrm>
        </p:spPr>
        <p:txBody>
          <a:bodyPr/>
          <a:lstStyle/>
          <a:p>
            <a:pPr eaLnBrk="1" hangingPunct="1"/>
            <a:r>
              <a:rPr lang="en-US" altLang="en-US" b="1">
                <a:solidFill>
                  <a:schemeClr val="tx1"/>
                </a:solidFill>
                <a:ea typeface="ＭＳ Ｐゴシック" panose="020B0600070205080204" pitchFamily="34" charset="-128"/>
              </a:rPr>
              <a:t>Chlorophyll on Earth</a:t>
            </a:r>
          </a:p>
        </p:txBody>
      </p:sp>
      <p:sp>
        <p:nvSpPr>
          <p:cNvPr id="171010" name="TextBox 2">
            <a:extLst>
              <a:ext uri="{FF2B5EF4-FFF2-40B4-BE49-F238E27FC236}">
                <a16:creationId xmlns:a16="http://schemas.microsoft.com/office/drawing/2014/main" id="{5C55D684-A73E-86BF-1C20-B5EF519DACA1}"/>
              </a:ext>
            </a:extLst>
          </p:cNvPr>
          <p:cNvSpPr txBox="1">
            <a:spLocks noChangeArrowheads="1"/>
          </p:cNvSpPr>
          <p:nvPr/>
        </p:nvSpPr>
        <p:spPr bwMode="auto">
          <a:xfrm>
            <a:off x="1228725" y="5657850"/>
            <a:ext cx="6507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plant life from 1997-2017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lots of vegetation = dark green … lots of phytoplankton = red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https://phys.org/news/2017-11-planet.html</a:t>
            </a:r>
          </a:p>
        </p:txBody>
      </p:sp>
      <p:pic>
        <p:nvPicPr>
          <p:cNvPr id="171011" name="Picture 1" descr="thechangingc.gif">
            <a:extLst>
              <a:ext uri="{FF2B5EF4-FFF2-40B4-BE49-F238E27FC236}">
                <a16:creationId xmlns:a16="http://schemas.microsoft.com/office/drawing/2014/main" id="{C1B8AF98-2CBA-7177-134C-37EB9816B6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99F3F395-7BED-C8A3-7132-40F87234C1F7}"/>
              </a:ext>
            </a:extLst>
          </p:cNvPr>
          <p:cNvSpPr>
            <a:spLocks noGrp="1" noChangeArrowheads="1"/>
          </p:cNvSpPr>
          <p:nvPr>
            <p:ph type="title"/>
          </p:nvPr>
        </p:nvSpPr>
        <p:spPr>
          <a:xfrm>
            <a:off x="990600" y="76200"/>
            <a:ext cx="7162800" cy="609600"/>
          </a:xfrm>
        </p:spPr>
        <p:txBody>
          <a:bodyPr/>
          <a:lstStyle/>
          <a:p>
            <a:pPr eaLnBrk="1" hangingPunct="1"/>
            <a:r>
              <a:rPr lang="en-US" altLang="en-US" b="1">
                <a:solidFill>
                  <a:schemeClr val="tx1"/>
                </a:solidFill>
                <a:ea typeface="ＭＳ Ｐゴシック" panose="020B0600070205080204" pitchFamily="34" charset="-128"/>
              </a:rPr>
              <a:t>Cyanobacteria Portraits</a:t>
            </a:r>
          </a:p>
        </p:txBody>
      </p:sp>
      <p:pic>
        <p:nvPicPr>
          <p:cNvPr id="353284" name="Picture 4" descr="life">
            <a:extLst>
              <a:ext uri="{FF2B5EF4-FFF2-40B4-BE49-F238E27FC236}">
                <a16:creationId xmlns:a16="http://schemas.microsoft.com/office/drawing/2014/main" id="{167BF156-EB0A-C21D-64EC-90D16B8C0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648200"/>
            <a:ext cx="2438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5" name="Picture 5" descr="life">
            <a:extLst>
              <a:ext uri="{FF2B5EF4-FFF2-40B4-BE49-F238E27FC236}">
                <a16:creationId xmlns:a16="http://schemas.microsoft.com/office/drawing/2014/main" id="{8497D437-C99C-0002-3726-C76A559F9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663" y="4254500"/>
            <a:ext cx="267493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7" name="Picture 7" descr="life">
            <a:extLst>
              <a:ext uri="{FF2B5EF4-FFF2-40B4-BE49-F238E27FC236}">
                <a16:creationId xmlns:a16="http://schemas.microsoft.com/office/drawing/2014/main" id="{32C26E84-59D1-42EF-27A5-323E581412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762000"/>
            <a:ext cx="30861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8" name="Picture 8" descr="life">
            <a:extLst>
              <a:ext uri="{FF2B5EF4-FFF2-40B4-BE49-F238E27FC236}">
                <a16:creationId xmlns:a16="http://schemas.microsoft.com/office/drawing/2014/main" id="{E7B4B022-C98E-DD13-FF3C-FE08793351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0"/>
            <a:ext cx="2890838"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9" name="Picture 9" descr="life">
            <a:extLst>
              <a:ext uri="{FF2B5EF4-FFF2-40B4-BE49-F238E27FC236}">
                <a16:creationId xmlns:a16="http://schemas.microsoft.com/office/drawing/2014/main" id="{304DB3AC-CB13-38CB-5BF8-347B9ECF5F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7620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90" name="Picture 10" descr="life">
            <a:extLst>
              <a:ext uri="{FF2B5EF4-FFF2-40B4-BE49-F238E27FC236}">
                <a16:creationId xmlns:a16="http://schemas.microsoft.com/office/drawing/2014/main" id="{6B091C3A-9F14-2F75-4265-538C183F9C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4514850"/>
            <a:ext cx="33528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6" name="Picture 6" descr="life">
            <a:extLst>
              <a:ext uri="{FF2B5EF4-FFF2-40B4-BE49-F238E27FC236}">
                <a16:creationId xmlns:a16="http://schemas.microsoft.com/office/drawing/2014/main" id="{F5651958-DD7D-E143-0749-3B84249D35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7963" y="3200400"/>
            <a:ext cx="3646487"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3288"/>
                                        </p:tgtEl>
                                        <p:attrNameLst>
                                          <p:attrName>style.visibility</p:attrName>
                                        </p:attrNameLst>
                                      </p:cBhvr>
                                      <p:to>
                                        <p:strVal val="visible"/>
                                      </p:to>
                                    </p:set>
                                    <p:animEffect transition="in" filter="fade">
                                      <p:cBhvr>
                                        <p:cTn id="7" dur="500"/>
                                        <p:tgtEl>
                                          <p:spTgt spid="3532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3285"/>
                                        </p:tgtEl>
                                        <p:attrNameLst>
                                          <p:attrName>style.visibility</p:attrName>
                                        </p:attrNameLst>
                                      </p:cBhvr>
                                      <p:to>
                                        <p:strVal val="visible"/>
                                      </p:to>
                                    </p:set>
                                    <p:animEffect transition="in" filter="fade">
                                      <p:cBhvr>
                                        <p:cTn id="12" dur="500"/>
                                        <p:tgtEl>
                                          <p:spTgt spid="3532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3289"/>
                                        </p:tgtEl>
                                        <p:attrNameLst>
                                          <p:attrName>style.visibility</p:attrName>
                                        </p:attrNameLst>
                                      </p:cBhvr>
                                      <p:to>
                                        <p:strVal val="visible"/>
                                      </p:to>
                                    </p:set>
                                    <p:animEffect transition="in" filter="fade">
                                      <p:cBhvr>
                                        <p:cTn id="17" dur="500"/>
                                        <p:tgtEl>
                                          <p:spTgt spid="3532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53290"/>
                                        </p:tgtEl>
                                        <p:attrNameLst>
                                          <p:attrName>style.visibility</p:attrName>
                                        </p:attrNameLst>
                                      </p:cBhvr>
                                      <p:to>
                                        <p:strVal val="visible"/>
                                      </p:to>
                                    </p:set>
                                    <p:animEffect transition="in" filter="fade">
                                      <p:cBhvr>
                                        <p:cTn id="22" dur="500"/>
                                        <p:tgtEl>
                                          <p:spTgt spid="3532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53287"/>
                                        </p:tgtEl>
                                        <p:attrNameLst>
                                          <p:attrName>style.visibility</p:attrName>
                                        </p:attrNameLst>
                                      </p:cBhvr>
                                      <p:to>
                                        <p:strVal val="visible"/>
                                      </p:to>
                                    </p:set>
                                    <p:animEffect transition="in" filter="fade">
                                      <p:cBhvr>
                                        <p:cTn id="27" dur="500"/>
                                        <p:tgtEl>
                                          <p:spTgt spid="3532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53284"/>
                                        </p:tgtEl>
                                        <p:attrNameLst>
                                          <p:attrName>style.visibility</p:attrName>
                                        </p:attrNameLst>
                                      </p:cBhvr>
                                      <p:to>
                                        <p:strVal val="visible"/>
                                      </p:to>
                                    </p:set>
                                    <p:animEffect transition="in" filter="fade">
                                      <p:cBhvr>
                                        <p:cTn id="32" dur="500"/>
                                        <p:tgtEl>
                                          <p:spTgt spid="35328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53286"/>
                                        </p:tgtEl>
                                        <p:attrNameLst>
                                          <p:attrName>style.visibility</p:attrName>
                                        </p:attrNameLst>
                                      </p:cBhvr>
                                      <p:to>
                                        <p:strVal val="visible"/>
                                      </p:to>
                                    </p:set>
                                    <p:animEffect transition="in" filter="fade">
                                      <p:cBhvr>
                                        <p:cTn id="37" dur="500"/>
                                        <p:tgtEl>
                                          <p:spTgt spid="353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B018202C-0EC3-C466-FCB2-4D87CC7138FB}"/>
              </a:ext>
            </a:extLst>
          </p:cNvPr>
          <p:cNvSpPr>
            <a:spLocks noGrp="1" noChangeArrowheads="1"/>
          </p:cNvSpPr>
          <p:nvPr>
            <p:ph type="title"/>
          </p:nvPr>
        </p:nvSpPr>
        <p:spPr>
          <a:xfrm>
            <a:off x="0" y="76200"/>
            <a:ext cx="8991600" cy="609600"/>
          </a:xfrm>
        </p:spPr>
        <p:txBody>
          <a:bodyPr/>
          <a:lstStyle/>
          <a:p>
            <a:pPr eaLnBrk="1" hangingPunct="1"/>
            <a:r>
              <a:rPr lang="en-US" altLang="en-US" b="1">
                <a:solidFill>
                  <a:schemeClr val="tx1"/>
                </a:solidFill>
                <a:ea typeface="ＭＳ Ｐゴシック" panose="020B0600070205080204" pitchFamily="34" charset="-128"/>
              </a:rPr>
              <a:t>Cyanobacteria: You’ve Seen Them</a:t>
            </a:r>
          </a:p>
        </p:txBody>
      </p:sp>
      <p:pic>
        <p:nvPicPr>
          <p:cNvPr id="175106" name="Picture 10" descr="life">
            <a:extLst>
              <a:ext uri="{FF2B5EF4-FFF2-40B4-BE49-F238E27FC236}">
                <a16:creationId xmlns:a16="http://schemas.microsoft.com/office/drawing/2014/main" id="{7F9C8F38-9AD4-9B0E-5879-CE16CBDC8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40687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11" descr="life">
            <a:extLst>
              <a:ext uri="{FF2B5EF4-FFF2-40B4-BE49-F238E27FC236}">
                <a16:creationId xmlns:a16="http://schemas.microsoft.com/office/drawing/2014/main" id="{9EC35FC9-4E99-241D-B08C-659B99391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2873375"/>
            <a:ext cx="565785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fade">
                                      <p:cBhvr>
                                        <p:cTn id="7" dur="10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1D9C2FEA-E414-1368-D427-A0C3FEE2B32A}"/>
              </a:ext>
            </a:extLst>
          </p:cNvPr>
          <p:cNvSpPr>
            <a:spLocks noGrp="1" noChangeArrowheads="1"/>
          </p:cNvSpPr>
          <p:nvPr>
            <p:ph type="title"/>
          </p:nvPr>
        </p:nvSpPr>
        <p:spPr>
          <a:xfrm>
            <a:off x="0" y="76200"/>
            <a:ext cx="8991600" cy="609600"/>
          </a:xfrm>
        </p:spPr>
        <p:txBody>
          <a:bodyPr/>
          <a:lstStyle/>
          <a:p>
            <a:pPr eaLnBrk="1" hangingPunct="1"/>
            <a:r>
              <a:rPr lang="en-US" altLang="en-US" b="1">
                <a:solidFill>
                  <a:schemeClr val="tx1"/>
                </a:solidFill>
                <a:ea typeface="ＭＳ Ｐゴシック" panose="020B0600070205080204" pitchFamily="34" charset="-128"/>
              </a:rPr>
              <a:t>Stromatolites</a:t>
            </a:r>
          </a:p>
        </p:txBody>
      </p:sp>
      <p:pic>
        <p:nvPicPr>
          <p:cNvPr id="399363" name="Picture 3" descr="life">
            <a:extLst>
              <a:ext uri="{FF2B5EF4-FFF2-40B4-BE49-F238E27FC236}">
                <a16:creationId xmlns:a16="http://schemas.microsoft.com/office/drawing/2014/main" id="{4F011F08-B6CE-4C55-64A4-9879CD5DE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3505200"/>
            <a:ext cx="2333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4" descr="life">
            <a:extLst>
              <a:ext uri="{FF2B5EF4-FFF2-40B4-BE49-F238E27FC236}">
                <a16:creationId xmlns:a16="http://schemas.microsoft.com/office/drawing/2014/main" id="{C3FB7C93-A67D-2EBA-8683-4A7C0F4B1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87400"/>
            <a:ext cx="4857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5" name="Text Box 5">
            <a:extLst>
              <a:ext uri="{FF2B5EF4-FFF2-40B4-BE49-F238E27FC236}">
                <a16:creationId xmlns:a16="http://schemas.microsoft.com/office/drawing/2014/main" id="{8523365B-8AD0-58A9-2BA5-F40BDDAAD926}"/>
              </a:ext>
            </a:extLst>
          </p:cNvPr>
          <p:cNvSpPr txBox="1">
            <a:spLocks noChangeArrowheads="1"/>
          </p:cNvSpPr>
          <p:nvPr/>
        </p:nvSpPr>
        <p:spPr bwMode="auto">
          <a:xfrm>
            <a:off x="381000" y="4267200"/>
            <a:ext cx="55022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stromatolites are structures left by cyano colonies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(claims) date back to 3.7 Gyr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cells live in mats/reefs, sediments + CaCO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trapped</a:t>
            </a: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cyanobacteria move up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producers on top, 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avoiders on bottom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fossils show the life processes of cyanobacteria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only seen now in hypersaline environments</a:t>
            </a:r>
          </a:p>
        </p:txBody>
      </p:sp>
      <p:pic>
        <p:nvPicPr>
          <p:cNvPr id="177157" name="Picture 6" descr="life">
            <a:extLst>
              <a:ext uri="{FF2B5EF4-FFF2-40B4-BE49-F238E27FC236}">
                <a16:creationId xmlns:a16="http://schemas.microsoft.com/office/drawing/2014/main" id="{8E8CFC00-A9DB-9A6B-F63F-26D73D6D8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793750"/>
            <a:ext cx="38862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365">
                                            <p:txEl>
                                              <p:pRg st="0" end="0"/>
                                            </p:txEl>
                                          </p:spTgt>
                                        </p:tgtEl>
                                        <p:attrNameLst>
                                          <p:attrName>style.visibility</p:attrName>
                                        </p:attrNameLst>
                                      </p:cBhvr>
                                      <p:to>
                                        <p:strVal val="visible"/>
                                      </p:to>
                                    </p:set>
                                    <p:animEffect transition="in" filter="fade">
                                      <p:cBhvr>
                                        <p:cTn id="7" dur="1000"/>
                                        <p:tgtEl>
                                          <p:spTgt spid="3993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9365">
                                            <p:txEl>
                                              <p:pRg st="1" end="1"/>
                                            </p:txEl>
                                          </p:spTgt>
                                        </p:tgtEl>
                                        <p:attrNameLst>
                                          <p:attrName>style.visibility</p:attrName>
                                        </p:attrNameLst>
                                      </p:cBhvr>
                                      <p:to>
                                        <p:strVal val="visible"/>
                                      </p:to>
                                    </p:set>
                                    <p:animEffect transition="in" filter="fade">
                                      <p:cBhvr>
                                        <p:cTn id="12" dur="1000"/>
                                        <p:tgtEl>
                                          <p:spTgt spid="3993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99365">
                                            <p:txEl>
                                              <p:pRg st="2" end="2"/>
                                            </p:txEl>
                                          </p:spTgt>
                                        </p:tgtEl>
                                        <p:attrNameLst>
                                          <p:attrName>style.visibility</p:attrName>
                                        </p:attrNameLst>
                                      </p:cBhvr>
                                      <p:to>
                                        <p:strVal val="visible"/>
                                      </p:to>
                                    </p:set>
                                    <p:animEffect transition="in" filter="fade">
                                      <p:cBhvr>
                                        <p:cTn id="17" dur="1000"/>
                                        <p:tgtEl>
                                          <p:spTgt spid="399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99365">
                                            <p:txEl>
                                              <p:pRg st="3" end="3"/>
                                            </p:txEl>
                                          </p:spTgt>
                                        </p:tgtEl>
                                        <p:attrNameLst>
                                          <p:attrName>style.visibility</p:attrName>
                                        </p:attrNameLst>
                                      </p:cBhvr>
                                      <p:to>
                                        <p:strVal val="visible"/>
                                      </p:to>
                                    </p:set>
                                    <p:animEffect transition="in" filter="fade">
                                      <p:cBhvr>
                                        <p:cTn id="22" dur="1000"/>
                                        <p:tgtEl>
                                          <p:spTgt spid="399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99365">
                                            <p:txEl>
                                              <p:pRg st="4" end="4"/>
                                            </p:txEl>
                                          </p:spTgt>
                                        </p:tgtEl>
                                        <p:attrNameLst>
                                          <p:attrName>style.visibility</p:attrName>
                                        </p:attrNameLst>
                                      </p:cBhvr>
                                      <p:to>
                                        <p:strVal val="visible"/>
                                      </p:to>
                                    </p:set>
                                    <p:animEffect transition="in" filter="fade">
                                      <p:cBhvr>
                                        <p:cTn id="27" dur="1000"/>
                                        <p:tgtEl>
                                          <p:spTgt spid="39936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99365">
                                            <p:txEl>
                                              <p:pRg st="5" end="5"/>
                                            </p:txEl>
                                          </p:spTgt>
                                        </p:tgtEl>
                                        <p:attrNameLst>
                                          <p:attrName>style.visibility</p:attrName>
                                        </p:attrNameLst>
                                      </p:cBhvr>
                                      <p:to>
                                        <p:strVal val="visible"/>
                                      </p:to>
                                    </p:set>
                                    <p:animEffect transition="in" filter="fade">
                                      <p:cBhvr>
                                        <p:cTn id="32" dur="1000"/>
                                        <p:tgtEl>
                                          <p:spTgt spid="399365">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99363"/>
                                        </p:tgtEl>
                                        <p:attrNameLst>
                                          <p:attrName>style.visibility</p:attrName>
                                        </p:attrNameLst>
                                      </p:cBhvr>
                                      <p:to>
                                        <p:strVal val="visible"/>
                                      </p:to>
                                    </p:set>
                                    <p:animEffect transition="in" filter="fade">
                                      <p:cBhvr>
                                        <p:cTn id="35" dur="1000"/>
                                        <p:tgtEl>
                                          <p:spTgt spid="39936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399365">
                                            <p:txEl>
                                              <p:pRg st="7" end="7"/>
                                            </p:txEl>
                                          </p:spTgt>
                                        </p:tgtEl>
                                        <p:attrNameLst>
                                          <p:attrName>style.visibility</p:attrName>
                                        </p:attrNameLst>
                                      </p:cBhvr>
                                      <p:to>
                                        <p:strVal val="visible"/>
                                      </p:to>
                                    </p:set>
                                    <p:animEffect transition="in" filter="fade">
                                      <p:cBhvr>
                                        <p:cTn id="40" dur="1000"/>
                                        <p:tgtEl>
                                          <p:spTgt spid="39936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38FF3ACB-F062-1BC6-2444-1A979F6AB127}"/>
              </a:ext>
            </a:extLst>
          </p:cNvPr>
          <p:cNvSpPr>
            <a:spLocks noGrp="1" noChangeArrowheads="1"/>
          </p:cNvSpPr>
          <p:nvPr>
            <p:ph type="title"/>
          </p:nvPr>
        </p:nvSpPr>
        <p:spPr>
          <a:xfrm>
            <a:off x="2057400" y="76200"/>
            <a:ext cx="4953000" cy="609600"/>
          </a:xfrm>
        </p:spPr>
        <p:txBody>
          <a:bodyPr/>
          <a:lstStyle/>
          <a:p>
            <a:pPr eaLnBrk="1" hangingPunct="1"/>
            <a:r>
              <a:rPr lang="en-US" altLang="en-US" b="1">
                <a:solidFill>
                  <a:schemeClr val="tx1"/>
                </a:solidFill>
                <a:ea typeface="ＭＳ Ｐゴシック" panose="020B0600070205080204" pitchFamily="34" charset="-128"/>
              </a:rPr>
              <a:t>Life on Earth</a:t>
            </a:r>
          </a:p>
        </p:txBody>
      </p:sp>
      <p:sp>
        <p:nvSpPr>
          <p:cNvPr id="363523" name="Text Box 3">
            <a:extLst>
              <a:ext uri="{FF2B5EF4-FFF2-40B4-BE49-F238E27FC236}">
                <a16:creationId xmlns:a16="http://schemas.microsoft.com/office/drawing/2014/main" id="{21966056-D98A-2071-DB40-64A742F91956}"/>
              </a:ext>
            </a:extLst>
          </p:cNvPr>
          <p:cNvSpPr txBox="1">
            <a:spLocks noChangeArrowheads="1"/>
          </p:cNvSpPr>
          <p:nvPr/>
        </p:nvSpPr>
        <p:spPr bwMode="auto">
          <a:xfrm>
            <a:off x="152400" y="908050"/>
            <a:ext cx="8763000"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I. 	carbon based, made up primarily of </a:t>
            </a:r>
            <a:r>
              <a:rPr kumimoji="0" lang="en-US" altLang="en-US" sz="2000" b="1" i="0"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CHON</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ratios in organisms terribly out of balance relative to the Sun and Earth</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II. 	requires liquid H</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O for fuel transport</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III. 	requires energy … traceable back to Sun in </a:t>
            </a:r>
            <a:r>
              <a:rPr kumimoji="0" lang="en-US" altLang="en-US" sz="2000" b="1" i="1"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nearly</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every case</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IV. 	history of simple to complex form evolution</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keep in mind </a:t>
            </a:r>
            <a:r>
              <a:rPr kumimoji="0" lang="en-US" altLang="en-US" sz="2000" b="1" i="1"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extremophiles</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that violate norms:</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size		0.1 microns to 10 meters	(factor of 10</a:t>
            </a:r>
            <a:r>
              <a:rPr kumimoji="0" lang="en-US" altLang="en-US" sz="2000" b="0" i="0" u="none" strike="noStrike" kern="1200" cap="none" spc="0" normalizeH="0" baseline="30000" noProof="0">
                <a:ln>
                  <a:noFill/>
                </a:ln>
                <a:solidFill>
                  <a:srgbClr val="000000"/>
                </a:solidFill>
                <a:effectLst/>
                <a:uLnTx/>
                <a:uFillTx/>
                <a:latin typeface="Times" pitchFamily="-84" charset="0"/>
                <a:ea typeface="ＭＳ Ｐゴシック" panose="020B0600070205080204" pitchFamily="34" charset="-128"/>
                <a:cs typeface="+mn-cs"/>
              </a:rPr>
              <a:t>8</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temperature	–20 C to +113 C</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pH		acid 1.0 to alkaline 11.5	(liquid H</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O at 7.0)</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pressure		0.01 to 1100 atmospheres</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radiation		0 to 5 million rads	(humans dead at 1000 rads)</a:t>
            </a: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example: 	3 km down in rock, 300 atm, +60 C, eat H</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and CO</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a:t>
            </a:r>
            <a:endPar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457200" marR="0" lvl="0" indent="-457200" algn="l" defTabSz="914400" rtl="0" eaLnBrk="0" fontAlgn="base" latinLnBrk="0" hangingPunct="0">
              <a:lnSpc>
                <a:spcPct val="100000"/>
              </a:lnSpc>
              <a:spcBef>
                <a:spcPct val="20000"/>
              </a:spcBef>
              <a:spcAft>
                <a:spcPct val="2000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           some not linked to photosynthesis at 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Effect transition="in" filter="fade">
                                      <p:cBhvr>
                                        <p:cTn id="7" dur="1000"/>
                                        <p:tgtEl>
                                          <p:spTgt spid="363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3523">
                                            <p:txEl>
                                              <p:pRg st="1" end="1"/>
                                            </p:txEl>
                                          </p:spTgt>
                                        </p:tgtEl>
                                        <p:attrNameLst>
                                          <p:attrName>style.visibility</p:attrName>
                                        </p:attrNameLst>
                                      </p:cBhvr>
                                      <p:to>
                                        <p:strVal val="visible"/>
                                      </p:to>
                                    </p:set>
                                    <p:animEffect transition="in" filter="fade">
                                      <p:cBhvr>
                                        <p:cTn id="12" dur="1000"/>
                                        <p:tgtEl>
                                          <p:spTgt spid="3635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3523">
                                            <p:txEl>
                                              <p:pRg st="2" end="2"/>
                                            </p:txEl>
                                          </p:spTgt>
                                        </p:tgtEl>
                                        <p:attrNameLst>
                                          <p:attrName>style.visibility</p:attrName>
                                        </p:attrNameLst>
                                      </p:cBhvr>
                                      <p:to>
                                        <p:strVal val="visible"/>
                                      </p:to>
                                    </p:set>
                                    <p:animEffect transition="in" filter="fade">
                                      <p:cBhvr>
                                        <p:cTn id="17" dur="1000"/>
                                        <p:tgtEl>
                                          <p:spTgt spid="3635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63523">
                                            <p:txEl>
                                              <p:pRg st="3" end="3"/>
                                            </p:txEl>
                                          </p:spTgt>
                                        </p:tgtEl>
                                        <p:attrNameLst>
                                          <p:attrName>style.visibility</p:attrName>
                                        </p:attrNameLst>
                                      </p:cBhvr>
                                      <p:to>
                                        <p:strVal val="visible"/>
                                      </p:to>
                                    </p:set>
                                    <p:animEffect transition="in" filter="fade">
                                      <p:cBhvr>
                                        <p:cTn id="22" dur="1000"/>
                                        <p:tgtEl>
                                          <p:spTgt spid="3635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3523">
                                            <p:txEl>
                                              <p:pRg st="4" end="4"/>
                                            </p:txEl>
                                          </p:spTgt>
                                        </p:tgtEl>
                                        <p:attrNameLst>
                                          <p:attrName>style.visibility</p:attrName>
                                        </p:attrNameLst>
                                      </p:cBhvr>
                                      <p:to>
                                        <p:strVal val="visible"/>
                                      </p:to>
                                    </p:set>
                                    <p:animEffect transition="in" filter="fade">
                                      <p:cBhvr>
                                        <p:cTn id="27" dur="1000"/>
                                        <p:tgtEl>
                                          <p:spTgt spid="36352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63523">
                                            <p:txEl>
                                              <p:pRg st="5" end="5"/>
                                            </p:txEl>
                                          </p:spTgt>
                                        </p:tgtEl>
                                        <p:attrNameLst>
                                          <p:attrName>style.visibility</p:attrName>
                                        </p:attrNameLst>
                                      </p:cBhvr>
                                      <p:to>
                                        <p:strVal val="visible"/>
                                      </p:to>
                                    </p:set>
                                    <p:animEffect transition="in" filter="fade">
                                      <p:cBhvr>
                                        <p:cTn id="32" dur="1000"/>
                                        <p:tgtEl>
                                          <p:spTgt spid="36352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63523">
                                            <p:txEl>
                                              <p:pRg st="6" end="6"/>
                                            </p:txEl>
                                          </p:spTgt>
                                        </p:tgtEl>
                                        <p:attrNameLst>
                                          <p:attrName>style.visibility</p:attrName>
                                        </p:attrNameLst>
                                      </p:cBhvr>
                                      <p:to>
                                        <p:strVal val="visible"/>
                                      </p:to>
                                    </p:set>
                                    <p:animEffect transition="in" filter="fade">
                                      <p:cBhvr>
                                        <p:cTn id="37" dur="1000"/>
                                        <p:tgtEl>
                                          <p:spTgt spid="36352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63523">
                                            <p:txEl>
                                              <p:pRg st="7" end="7"/>
                                            </p:txEl>
                                          </p:spTgt>
                                        </p:tgtEl>
                                        <p:attrNameLst>
                                          <p:attrName>style.visibility</p:attrName>
                                        </p:attrNameLst>
                                      </p:cBhvr>
                                      <p:to>
                                        <p:strVal val="visible"/>
                                      </p:to>
                                    </p:set>
                                    <p:animEffect transition="in" filter="fade">
                                      <p:cBhvr>
                                        <p:cTn id="42" dur="1000"/>
                                        <p:tgtEl>
                                          <p:spTgt spid="36352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63523">
                                            <p:txEl>
                                              <p:pRg st="8" end="8"/>
                                            </p:txEl>
                                          </p:spTgt>
                                        </p:tgtEl>
                                        <p:attrNameLst>
                                          <p:attrName>style.visibility</p:attrName>
                                        </p:attrNameLst>
                                      </p:cBhvr>
                                      <p:to>
                                        <p:strVal val="visible"/>
                                      </p:to>
                                    </p:set>
                                    <p:animEffect transition="in" filter="fade">
                                      <p:cBhvr>
                                        <p:cTn id="47" dur="1000"/>
                                        <p:tgtEl>
                                          <p:spTgt spid="36352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363523">
                                            <p:txEl>
                                              <p:pRg st="9" end="9"/>
                                            </p:txEl>
                                          </p:spTgt>
                                        </p:tgtEl>
                                        <p:attrNameLst>
                                          <p:attrName>style.visibility</p:attrName>
                                        </p:attrNameLst>
                                      </p:cBhvr>
                                      <p:to>
                                        <p:strVal val="visible"/>
                                      </p:to>
                                    </p:set>
                                    <p:animEffect transition="in" filter="fade">
                                      <p:cBhvr>
                                        <p:cTn id="52" dur="1000"/>
                                        <p:tgtEl>
                                          <p:spTgt spid="36352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63523">
                                            <p:txEl>
                                              <p:pRg st="10" end="10"/>
                                            </p:txEl>
                                          </p:spTgt>
                                        </p:tgtEl>
                                        <p:attrNameLst>
                                          <p:attrName>style.visibility</p:attrName>
                                        </p:attrNameLst>
                                      </p:cBhvr>
                                      <p:to>
                                        <p:strVal val="visible"/>
                                      </p:to>
                                    </p:set>
                                    <p:animEffect transition="in" filter="fade">
                                      <p:cBhvr>
                                        <p:cTn id="57" dur="1000"/>
                                        <p:tgtEl>
                                          <p:spTgt spid="363523">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363523">
                                            <p:txEl>
                                              <p:pRg st="11" end="11"/>
                                            </p:txEl>
                                          </p:spTgt>
                                        </p:tgtEl>
                                        <p:attrNameLst>
                                          <p:attrName>style.visibility</p:attrName>
                                        </p:attrNameLst>
                                      </p:cBhvr>
                                      <p:to>
                                        <p:strVal val="visible"/>
                                      </p:to>
                                    </p:set>
                                    <p:animEffect transition="in" filter="fade">
                                      <p:cBhvr>
                                        <p:cTn id="62" dur="1000"/>
                                        <p:tgtEl>
                                          <p:spTgt spid="363523">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363523">
                                            <p:txEl>
                                              <p:pRg st="12" end="12"/>
                                            </p:txEl>
                                          </p:spTgt>
                                        </p:tgtEl>
                                        <p:attrNameLst>
                                          <p:attrName>style.visibility</p:attrName>
                                        </p:attrNameLst>
                                      </p:cBhvr>
                                      <p:to>
                                        <p:strVal val="visible"/>
                                      </p:to>
                                    </p:set>
                                    <p:animEffect transition="in" filter="fade">
                                      <p:cBhvr>
                                        <p:cTn id="67" dur="1000"/>
                                        <p:tgtEl>
                                          <p:spTgt spid="36352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3F00"/>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6921E3F0-2163-DBA5-A063-48C1C627B866}"/>
              </a:ext>
            </a:extLst>
          </p:cNvPr>
          <p:cNvSpPr>
            <a:spLocks noGrp="1" noChangeArrowheads="1"/>
          </p:cNvSpPr>
          <p:nvPr>
            <p:ph type="title"/>
          </p:nvPr>
        </p:nvSpPr>
        <p:spPr>
          <a:xfrm>
            <a:off x="2057400" y="76200"/>
            <a:ext cx="4953000" cy="609600"/>
          </a:xfrm>
        </p:spPr>
        <p:txBody>
          <a:bodyPr/>
          <a:lstStyle/>
          <a:p>
            <a:pPr eaLnBrk="1" hangingPunct="1"/>
            <a:r>
              <a:rPr lang="en-US" altLang="en-US" b="1">
                <a:solidFill>
                  <a:schemeClr val="tx1"/>
                </a:solidFill>
                <a:ea typeface="ＭＳ Ｐゴシック" panose="020B0600070205080204" pitchFamily="34" charset="-128"/>
              </a:rPr>
              <a:t>Life on Earth</a:t>
            </a:r>
          </a:p>
        </p:txBody>
      </p:sp>
      <p:pic>
        <p:nvPicPr>
          <p:cNvPr id="132099" name="Picture 1" descr="tardigrade_eyeofscience_960.jpg">
            <a:extLst>
              <a:ext uri="{FF2B5EF4-FFF2-40B4-BE49-F238E27FC236}">
                <a16:creationId xmlns:a16="http://schemas.microsoft.com/office/drawing/2014/main" id="{331D0AD9-4CA4-823B-EAB1-F967A0B8CC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613" y="0"/>
            <a:ext cx="7951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nknown.jpeg">
            <a:extLst>
              <a:ext uri="{FF2B5EF4-FFF2-40B4-BE49-F238E27FC236}">
                <a16:creationId xmlns:a16="http://schemas.microsoft.com/office/drawing/2014/main" id="{13BC0211-4033-B949-76A4-3393B95AFD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9513" y="914400"/>
            <a:ext cx="6746875"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48D9C3AC-815F-7909-2710-511EF97511D4}"/>
              </a:ext>
            </a:extLst>
          </p:cNvPr>
          <p:cNvSpPr>
            <a:spLocks noGrp="1" noChangeArrowheads="1"/>
          </p:cNvSpPr>
          <p:nvPr>
            <p:ph type="title"/>
          </p:nvPr>
        </p:nvSpPr>
        <p:spPr>
          <a:xfrm>
            <a:off x="609600" y="0"/>
            <a:ext cx="8001000" cy="990600"/>
          </a:xfrm>
        </p:spPr>
        <p:txBody>
          <a:bodyPr/>
          <a:lstStyle/>
          <a:p>
            <a:pPr eaLnBrk="1" hangingPunct="1"/>
            <a:r>
              <a:rPr lang="en-US" altLang="en-US" b="1">
                <a:solidFill>
                  <a:schemeClr val="bg1"/>
                </a:solidFill>
                <a:ea typeface="ＭＳ Ｐゴシック" panose="020B0600070205080204" pitchFamily="34" charset="-128"/>
              </a:rPr>
              <a:t>Where is this?</a:t>
            </a:r>
            <a:endParaRPr lang="en-US" altLang="en-US">
              <a:solidFill>
                <a:schemeClr val="bg1"/>
              </a:solidFill>
              <a:ea typeface="ＭＳ Ｐゴシック" panose="020B0600070205080204" pitchFamily="34" charset="-128"/>
            </a:endParaRPr>
          </a:p>
        </p:txBody>
      </p:sp>
      <p:pic>
        <p:nvPicPr>
          <p:cNvPr id="138243" name="Picture 1" descr="PIA19411_modest.jpg">
            <a:extLst>
              <a:ext uri="{FF2B5EF4-FFF2-40B4-BE49-F238E27FC236}">
                <a16:creationId xmlns:a16="http://schemas.microsoft.com/office/drawing/2014/main" id="{A95DBBFC-4C61-1A02-A388-149D76F53A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838200"/>
            <a:ext cx="91440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Box 2">
            <a:extLst>
              <a:ext uri="{FF2B5EF4-FFF2-40B4-BE49-F238E27FC236}">
                <a16:creationId xmlns:a16="http://schemas.microsoft.com/office/drawing/2014/main" id="{E7B3C18D-A32C-9623-B13F-8D56237FAD72}"/>
              </a:ext>
            </a:extLst>
          </p:cNvPr>
          <p:cNvSpPr txBox="1">
            <a:spLocks noChangeArrowheads="1"/>
          </p:cNvSpPr>
          <p:nvPr/>
        </p:nvSpPr>
        <p:spPr bwMode="auto">
          <a:xfrm>
            <a:off x="2438400" y="6019800"/>
            <a:ext cx="4383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northern hemisphere H</a:t>
            </a:r>
            <a:r>
              <a:rPr kumimoji="0" lang="en-US" altLang="en-US" sz="2800" b="0" i="0" u="none" strike="noStrike" kern="1200" cap="none" spc="0" normalizeH="0" baseline="-2500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O 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FCFF39CB-E055-AF91-E34F-A7886D2293C4}"/>
              </a:ext>
            </a:extLst>
          </p:cNvPr>
          <p:cNvSpPr>
            <a:spLocks noGrp="1" noChangeArrowheads="1"/>
          </p:cNvSpPr>
          <p:nvPr>
            <p:ph type="title"/>
          </p:nvPr>
        </p:nvSpPr>
        <p:spPr>
          <a:xfrm>
            <a:off x="-304800" y="0"/>
            <a:ext cx="9753600" cy="838200"/>
          </a:xfrm>
        </p:spPr>
        <p:txBody>
          <a:bodyPr/>
          <a:lstStyle/>
          <a:p>
            <a:pPr eaLnBrk="1" hangingPunct="1"/>
            <a:r>
              <a:rPr lang="en-US" altLang="en-US" b="1">
                <a:ea typeface="ＭＳ Ｐゴシック" panose="020B0600070205080204" pitchFamily="34" charset="-128"/>
              </a:rPr>
              <a:t>Life’s Environmental Requirements</a:t>
            </a:r>
          </a:p>
        </p:txBody>
      </p:sp>
      <p:sp>
        <p:nvSpPr>
          <p:cNvPr id="412675" name="Text Box 3">
            <a:extLst>
              <a:ext uri="{FF2B5EF4-FFF2-40B4-BE49-F238E27FC236}">
                <a16:creationId xmlns:a16="http://schemas.microsoft.com/office/drawing/2014/main" id="{0F164794-9166-3F4F-B438-78766751B7F0}"/>
              </a:ext>
            </a:extLst>
          </p:cNvPr>
          <p:cNvSpPr txBox="1">
            <a:spLocks noChangeArrowheads="1"/>
          </p:cNvSpPr>
          <p:nvPr/>
        </p:nvSpPr>
        <p:spPr bwMode="auto">
          <a:xfrm>
            <a:off x="457200" y="974725"/>
            <a:ext cx="8153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B050"/>
                </a:solidFill>
              </a:rPr>
              <a:t>1.  solid surface</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CHON found in abundance</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B050"/>
                </a:solidFill>
              </a:rPr>
              <a:t>2.  atmosphere and/or ocean</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mixing, solubility</a:t>
            </a:r>
          </a:p>
          <a:p>
            <a:pPr eaLnBrk="1" hangingPunct="1">
              <a:spcBef>
                <a:spcPct val="0"/>
              </a:spcBef>
              <a:buFontTx/>
              <a:buNone/>
            </a:pPr>
            <a:r>
              <a:rPr lang="en-US" altLang="en-US" sz="2000" baseline="0">
                <a:solidFill>
                  <a:srgbClr val="000000"/>
                </a:solidFill>
              </a:rPr>
              <a:t>	protection from photons		gamma, x-ray, UV</a:t>
            </a:r>
          </a:p>
          <a:p>
            <a:pPr eaLnBrk="1" hangingPunct="1">
              <a:spcBef>
                <a:spcPct val="0"/>
              </a:spcBef>
              <a:buFontTx/>
              <a:buNone/>
            </a:pPr>
            <a:r>
              <a:rPr lang="en-US" altLang="en-US" sz="2000" baseline="0">
                <a:solidFill>
                  <a:srgbClr val="000000"/>
                </a:solidFill>
              </a:rPr>
              <a:t>	protection from particles		solar wind, cosmic rays</a:t>
            </a:r>
          </a:p>
          <a:p>
            <a:pPr eaLnBrk="1" hangingPunct="1">
              <a:spcBef>
                <a:spcPct val="0"/>
              </a:spcBef>
              <a:buFontTx/>
              <a:buNone/>
            </a:pPr>
            <a:r>
              <a:rPr lang="en-US" altLang="en-US" sz="2000" baseline="0">
                <a:solidFill>
                  <a:srgbClr val="000000"/>
                </a:solidFill>
              </a:rPr>
              <a:t>	protection from impacts		(some)</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B050"/>
                </a:solidFill>
              </a:rPr>
              <a:t>3.  stability</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radiation				orbital dynamics</a:t>
            </a:r>
          </a:p>
          <a:p>
            <a:pPr eaLnBrk="1" hangingPunct="1">
              <a:spcBef>
                <a:spcPct val="0"/>
              </a:spcBef>
              <a:buFontTx/>
              <a:buNone/>
            </a:pPr>
            <a:r>
              <a:rPr lang="en-US" altLang="en-US" sz="2000" baseline="0">
                <a:solidFill>
                  <a:srgbClr val="000000"/>
                </a:solidFill>
              </a:rPr>
              <a:t>	temperature			greenhouse effect</a:t>
            </a:r>
          </a:p>
          <a:p>
            <a:pPr eaLnBrk="1" hangingPunct="1">
              <a:spcBef>
                <a:spcPct val="0"/>
              </a:spcBef>
              <a:buFontTx/>
              <a:buNone/>
            </a:pPr>
            <a:r>
              <a:rPr lang="en-US" altLang="en-US" sz="2000" baseline="0">
                <a:solidFill>
                  <a:srgbClr val="000000"/>
                </a:solidFill>
              </a:rPr>
              <a:t>	“</a:t>
            </a:r>
            <a:r>
              <a:rPr lang="en-US" altLang="ja-JP" sz="2000" baseline="0">
                <a:solidFill>
                  <a:srgbClr val="000000"/>
                </a:solidFill>
              </a:rPr>
              <a:t>escape”				Snowball Earth … living planet</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B050"/>
                </a:solidFill>
              </a:rPr>
              <a:t>4.  energy source(s)</a:t>
            </a:r>
          </a:p>
        </p:txBody>
      </p:sp>
      <p:pic>
        <p:nvPicPr>
          <p:cNvPr id="2" name="Picture 1" descr="Halobacteria.jpg">
            <a:extLst>
              <a:ext uri="{FF2B5EF4-FFF2-40B4-BE49-F238E27FC236}">
                <a16:creationId xmlns:a16="http://schemas.microsoft.com/office/drawing/2014/main" id="{1252D1C5-61AA-767B-B087-4B3F24A1D8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8200"/>
            <a:ext cx="2438400" cy="218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animEffect transition="in" filter="fade">
                                      <p:cBhvr>
                                        <p:cTn id="7" dur="2000"/>
                                        <p:tgtEl>
                                          <p:spTgt spid="412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2675">
                                            <p:txEl>
                                              <p:pRg st="4" end="4"/>
                                            </p:txEl>
                                          </p:spTgt>
                                        </p:tgtEl>
                                        <p:attrNameLst>
                                          <p:attrName>style.visibility</p:attrName>
                                        </p:attrNameLst>
                                      </p:cBhvr>
                                      <p:to>
                                        <p:strVal val="visible"/>
                                      </p:to>
                                    </p:set>
                                    <p:animEffect transition="in" filter="fade">
                                      <p:cBhvr>
                                        <p:cTn id="12" dur="2000"/>
                                        <p:tgtEl>
                                          <p:spTgt spid="41267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2675">
                                            <p:txEl>
                                              <p:pRg st="11" end="11"/>
                                            </p:txEl>
                                          </p:spTgt>
                                        </p:tgtEl>
                                        <p:attrNameLst>
                                          <p:attrName>style.visibility</p:attrName>
                                        </p:attrNameLst>
                                      </p:cBhvr>
                                      <p:to>
                                        <p:strVal val="visible"/>
                                      </p:to>
                                    </p:set>
                                    <p:animEffect transition="in" filter="fade">
                                      <p:cBhvr>
                                        <p:cTn id="17" dur="2000"/>
                                        <p:tgtEl>
                                          <p:spTgt spid="412675">
                                            <p:txEl>
                                              <p:pRg st="11" end="1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2675">
                                            <p:txEl>
                                              <p:pRg st="17" end="17"/>
                                            </p:txEl>
                                          </p:spTgt>
                                        </p:tgtEl>
                                        <p:attrNameLst>
                                          <p:attrName>style.visibility</p:attrName>
                                        </p:attrNameLst>
                                      </p:cBhvr>
                                      <p:to>
                                        <p:strVal val="visible"/>
                                      </p:to>
                                    </p:set>
                                    <p:animEffect transition="in" filter="fade">
                                      <p:cBhvr>
                                        <p:cTn id="22" dur="2000"/>
                                        <p:tgtEl>
                                          <p:spTgt spid="412675">
                                            <p:txEl>
                                              <p:pRg st="17" end="1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2675">
                                            <p:txEl>
                                              <p:pRg st="2" end="2"/>
                                            </p:txEl>
                                          </p:spTgt>
                                        </p:tgtEl>
                                        <p:attrNameLst>
                                          <p:attrName>style.visibility</p:attrName>
                                        </p:attrNameLst>
                                      </p:cBhvr>
                                      <p:to>
                                        <p:strVal val="visible"/>
                                      </p:to>
                                    </p:set>
                                    <p:animEffect transition="in" filter="fade">
                                      <p:cBhvr>
                                        <p:cTn id="27" dur="2000"/>
                                        <p:tgtEl>
                                          <p:spTgt spid="412675">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12675">
                                            <p:txEl>
                                              <p:pRg st="6" end="6"/>
                                            </p:txEl>
                                          </p:spTgt>
                                        </p:tgtEl>
                                        <p:attrNameLst>
                                          <p:attrName>style.visibility</p:attrName>
                                        </p:attrNameLst>
                                      </p:cBhvr>
                                      <p:to>
                                        <p:strVal val="visible"/>
                                      </p:to>
                                    </p:set>
                                    <p:animEffect transition="in" filter="fade">
                                      <p:cBhvr>
                                        <p:cTn id="32" dur="2000"/>
                                        <p:tgtEl>
                                          <p:spTgt spid="412675">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12675">
                                            <p:txEl>
                                              <p:pRg st="7" end="7"/>
                                            </p:txEl>
                                          </p:spTgt>
                                        </p:tgtEl>
                                        <p:attrNameLst>
                                          <p:attrName>style.visibility</p:attrName>
                                        </p:attrNameLst>
                                      </p:cBhvr>
                                      <p:to>
                                        <p:strVal val="visible"/>
                                      </p:to>
                                    </p:set>
                                    <p:animEffect transition="in" filter="fade">
                                      <p:cBhvr>
                                        <p:cTn id="35" dur="2000"/>
                                        <p:tgtEl>
                                          <p:spTgt spid="412675">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12675">
                                            <p:txEl>
                                              <p:pRg st="8" end="8"/>
                                            </p:txEl>
                                          </p:spTgt>
                                        </p:tgtEl>
                                        <p:attrNameLst>
                                          <p:attrName>style.visibility</p:attrName>
                                        </p:attrNameLst>
                                      </p:cBhvr>
                                      <p:to>
                                        <p:strVal val="visible"/>
                                      </p:to>
                                    </p:set>
                                    <p:animEffect transition="in" filter="fade">
                                      <p:cBhvr>
                                        <p:cTn id="38" dur="2000"/>
                                        <p:tgtEl>
                                          <p:spTgt spid="412675">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12675">
                                            <p:txEl>
                                              <p:pRg st="9" end="9"/>
                                            </p:txEl>
                                          </p:spTgt>
                                        </p:tgtEl>
                                        <p:attrNameLst>
                                          <p:attrName>style.visibility</p:attrName>
                                        </p:attrNameLst>
                                      </p:cBhvr>
                                      <p:to>
                                        <p:strVal val="visible"/>
                                      </p:to>
                                    </p:set>
                                    <p:animEffect transition="in" filter="fade">
                                      <p:cBhvr>
                                        <p:cTn id="41" dur="2000"/>
                                        <p:tgtEl>
                                          <p:spTgt spid="412675">
                                            <p:txEl>
                                              <p:pRg st="9" end="9"/>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12675">
                                            <p:txEl>
                                              <p:pRg st="13" end="13"/>
                                            </p:txEl>
                                          </p:spTgt>
                                        </p:tgtEl>
                                        <p:attrNameLst>
                                          <p:attrName>style.visibility</p:attrName>
                                        </p:attrNameLst>
                                      </p:cBhvr>
                                      <p:to>
                                        <p:strVal val="visible"/>
                                      </p:to>
                                    </p:set>
                                    <p:animEffect transition="in" filter="fade">
                                      <p:cBhvr>
                                        <p:cTn id="46" dur="2000"/>
                                        <p:tgtEl>
                                          <p:spTgt spid="412675">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12675">
                                            <p:txEl>
                                              <p:pRg st="14" end="14"/>
                                            </p:txEl>
                                          </p:spTgt>
                                        </p:tgtEl>
                                        <p:attrNameLst>
                                          <p:attrName>style.visibility</p:attrName>
                                        </p:attrNameLst>
                                      </p:cBhvr>
                                      <p:to>
                                        <p:strVal val="visible"/>
                                      </p:to>
                                    </p:set>
                                    <p:animEffect transition="in" filter="fade">
                                      <p:cBhvr>
                                        <p:cTn id="49" dur="2000"/>
                                        <p:tgtEl>
                                          <p:spTgt spid="412675">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412675">
                                            <p:txEl>
                                              <p:pRg st="15" end="15"/>
                                            </p:txEl>
                                          </p:spTgt>
                                        </p:tgtEl>
                                        <p:attrNameLst>
                                          <p:attrName>style.visibility</p:attrName>
                                        </p:attrNameLst>
                                      </p:cBhvr>
                                      <p:to>
                                        <p:strVal val="visible"/>
                                      </p:to>
                                    </p:set>
                                    <p:animEffect transition="in" filter="fade">
                                      <p:cBhvr>
                                        <p:cTn id="52" dur="2000"/>
                                        <p:tgtEl>
                                          <p:spTgt spid="41267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67A1E670-AF73-2C83-CBC4-4F1FEFB401FB}"/>
              </a:ext>
            </a:extLst>
          </p:cNvPr>
          <p:cNvSpPr>
            <a:spLocks noGrp="1" noChangeArrowheads="1"/>
          </p:cNvSpPr>
          <p:nvPr>
            <p:ph type="title"/>
          </p:nvPr>
        </p:nvSpPr>
        <p:spPr>
          <a:xfrm>
            <a:off x="0" y="-76200"/>
            <a:ext cx="9144000" cy="914400"/>
          </a:xfrm>
        </p:spPr>
        <p:txBody>
          <a:bodyPr/>
          <a:lstStyle/>
          <a:p>
            <a:pPr eaLnBrk="1" hangingPunct="1"/>
            <a:r>
              <a:rPr lang="en-US" altLang="en-US" b="1">
                <a:ea typeface="ＭＳ Ｐゴシック" panose="020B0600070205080204" pitchFamily="34" charset="-128"/>
              </a:rPr>
              <a:t>Energy Sources in Solar System</a:t>
            </a:r>
          </a:p>
        </p:txBody>
      </p:sp>
      <p:sp>
        <p:nvSpPr>
          <p:cNvPr id="413699" name="Text Box 3">
            <a:extLst>
              <a:ext uri="{FF2B5EF4-FFF2-40B4-BE49-F238E27FC236}">
                <a16:creationId xmlns:a16="http://schemas.microsoft.com/office/drawing/2014/main" id="{69840A11-EF7E-486A-C804-66FA2B9F8716}"/>
              </a:ext>
            </a:extLst>
          </p:cNvPr>
          <p:cNvSpPr txBox="1">
            <a:spLocks noChangeArrowheads="1"/>
          </p:cNvSpPr>
          <p:nvPr/>
        </p:nvSpPr>
        <p:spPr bwMode="auto">
          <a:xfrm>
            <a:off x="3688585" y="1536174"/>
            <a:ext cx="176683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B300"/>
                </a:solidFill>
                <a:effectLst/>
                <a:uLnTx/>
                <a:uFillTx/>
                <a:latin typeface="Times New Roman" panose="02020603050405020304" pitchFamily="18" charset="0"/>
                <a:ea typeface="ＭＳ Ｐゴシック" panose="020B0600070205080204" pitchFamily="34" charset="-128"/>
                <a:cs typeface="+mn-cs"/>
              </a:rPr>
              <a:t>SSE!</a:t>
            </a:r>
            <a:endParaRPr lang="en-US" altLang="en-US" sz="6000" baseline="0" dirty="0">
              <a:solidFill>
                <a:srgbClr val="00B300"/>
              </a:solidFill>
            </a:endParaRPr>
          </a:p>
          <a:p>
            <a:pPr eaLnBrk="1" hangingPunct="1">
              <a:spcBef>
                <a:spcPct val="0"/>
              </a:spcBef>
              <a:buNone/>
              <a:defRPr/>
            </a:pPr>
            <a:r>
              <a:rPr lang="en-US" altLang="en-US" sz="6000" baseline="0" dirty="0">
                <a:solidFill>
                  <a:srgbClr val="00B300"/>
                </a:solidFill>
              </a:rPr>
              <a:t>SSE!</a:t>
            </a:r>
            <a:endParaRPr kumimoji="0" lang="en-US" altLang="en-US" sz="6000" b="0" i="0" u="none" strike="noStrike" kern="1200" cap="none" spc="0" normalizeH="0" baseline="0" noProof="0" dirty="0">
              <a:ln>
                <a:noFill/>
              </a:ln>
              <a:solidFill>
                <a:srgbClr val="00B300"/>
              </a:solidFill>
              <a:effectLst/>
              <a:uLnTx/>
              <a:uFillTx/>
              <a:latin typeface="Times New Roman" panose="02020603050405020304" pitchFamily="18" charset="0"/>
              <a:ea typeface="ＭＳ Ｐゴシック" panose="020B0600070205080204" pitchFamily="34" charset="-128"/>
              <a:cs typeface="+mn-cs"/>
            </a:endParaRPr>
          </a:p>
          <a:p>
            <a:pPr eaLnBrk="1" hangingPunct="1">
              <a:spcBef>
                <a:spcPct val="0"/>
              </a:spcBef>
              <a:buNone/>
              <a:defRPr/>
            </a:pPr>
            <a:r>
              <a:rPr lang="en-US" altLang="en-US" sz="6000" baseline="0" dirty="0">
                <a:solidFill>
                  <a:srgbClr val="00B300"/>
                </a:solidFill>
              </a:rPr>
              <a:t>SSE!</a:t>
            </a:r>
            <a:endParaRPr kumimoji="0" lang="en-US" altLang="en-US" sz="6000" b="0" i="0" u="none" strike="noStrike" kern="1200" cap="none" spc="0" normalizeH="0" baseline="0" noProof="0" dirty="0">
              <a:ln>
                <a:noFill/>
              </a:ln>
              <a:solidFill>
                <a:srgbClr val="00B300"/>
              </a:solidFill>
              <a:effectLst/>
              <a:uLnTx/>
              <a:uFillTx/>
              <a:latin typeface="Times New Roman" panose="02020603050405020304" pitchFamily="18" charset="0"/>
              <a:ea typeface="ＭＳ Ｐゴシック" panose="020B0600070205080204" pitchFamily="34" charset="-128"/>
              <a:cs typeface="+mn-cs"/>
            </a:endParaRPr>
          </a:p>
          <a:p>
            <a:pPr eaLnBrk="1" hangingPunct="1">
              <a:spcBef>
                <a:spcPct val="0"/>
              </a:spcBef>
              <a:buNone/>
              <a:defRPr/>
            </a:pPr>
            <a:r>
              <a:rPr lang="en-US" altLang="en-US" sz="6000" baseline="0" dirty="0">
                <a:solidFill>
                  <a:srgbClr val="00B300"/>
                </a:solidFill>
              </a:rPr>
              <a:t>SSE!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animEffect transition="in" filter="fade">
                                      <p:cBhvr>
                                        <p:cTn id="7" dur="2000"/>
                                        <p:tgtEl>
                                          <p:spTgt spid="4136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3699">
                                            <p:txEl>
                                              <p:pRg st="1" end="1"/>
                                            </p:txEl>
                                          </p:spTgt>
                                        </p:tgtEl>
                                        <p:attrNameLst>
                                          <p:attrName>style.visibility</p:attrName>
                                        </p:attrNameLst>
                                      </p:cBhvr>
                                      <p:to>
                                        <p:strVal val="visible"/>
                                      </p:to>
                                    </p:set>
                                    <p:animEffect transition="in" filter="fade">
                                      <p:cBhvr>
                                        <p:cTn id="10" dur="2000"/>
                                        <p:tgtEl>
                                          <p:spTgt spid="4136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13699">
                                            <p:txEl>
                                              <p:pRg st="2" end="2"/>
                                            </p:txEl>
                                          </p:spTgt>
                                        </p:tgtEl>
                                        <p:attrNameLst>
                                          <p:attrName>style.visibility</p:attrName>
                                        </p:attrNameLst>
                                      </p:cBhvr>
                                      <p:to>
                                        <p:strVal val="visible"/>
                                      </p:to>
                                    </p:set>
                                    <p:animEffect transition="in" filter="fade">
                                      <p:cBhvr>
                                        <p:cTn id="13" dur="2000"/>
                                        <p:tgtEl>
                                          <p:spTgt spid="41369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13699">
                                            <p:txEl>
                                              <p:pRg st="3" end="3"/>
                                            </p:txEl>
                                          </p:spTgt>
                                        </p:tgtEl>
                                        <p:attrNameLst>
                                          <p:attrName>style.visibility</p:attrName>
                                        </p:attrNameLst>
                                      </p:cBhvr>
                                      <p:to>
                                        <p:strVal val="visible"/>
                                      </p:to>
                                    </p:set>
                                    <p:animEffect transition="in" filter="fade">
                                      <p:cBhvr>
                                        <p:cTn id="16" dur="2000"/>
                                        <p:tgtEl>
                                          <p:spTgt spid="413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4740-96F6-6777-8D7F-1705A6E3D085}"/>
            </a:ext>
          </a:extLst>
        </p:cNvPr>
        <p:cNvGrpSpPr/>
        <p:nvPr/>
      </p:nvGrpSpPr>
      <p:grpSpPr>
        <a:xfrm>
          <a:off x="0" y="0"/>
          <a:ext cx="0" cy="0"/>
          <a:chOff x="0" y="0"/>
          <a:chExt cx="0" cy="0"/>
        </a:xfrm>
      </p:grpSpPr>
      <p:sp>
        <p:nvSpPr>
          <p:cNvPr id="169985" name="Rectangle 2">
            <a:extLst>
              <a:ext uri="{FF2B5EF4-FFF2-40B4-BE49-F238E27FC236}">
                <a16:creationId xmlns:a16="http://schemas.microsoft.com/office/drawing/2014/main" id="{114EBD37-1060-3F4D-D852-754292FE7D56}"/>
              </a:ext>
            </a:extLst>
          </p:cNvPr>
          <p:cNvSpPr>
            <a:spLocks noGrp="1" noChangeArrowheads="1"/>
          </p:cNvSpPr>
          <p:nvPr>
            <p:ph type="title"/>
          </p:nvPr>
        </p:nvSpPr>
        <p:spPr>
          <a:xfrm>
            <a:off x="0" y="-76200"/>
            <a:ext cx="9144000" cy="914400"/>
          </a:xfrm>
        </p:spPr>
        <p:txBody>
          <a:bodyPr/>
          <a:lstStyle/>
          <a:p>
            <a:pPr eaLnBrk="1" hangingPunct="1"/>
            <a:r>
              <a:rPr lang="en-US" altLang="en-US" b="1">
                <a:ea typeface="ＭＳ Ｐゴシック" panose="020B0600070205080204" pitchFamily="34" charset="-128"/>
              </a:rPr>
              <a:t>Energy Sources in Solar System</a:t>
            </a:r>
          </a:p>
        </p:txBody>
      </p:sp>
      <p:sp>
        <p:nvSpPr>
          <p:cNvPr id="413699" name="Text Box 3">
            <a:extLst>
              <a:ext uri="{FF2B5EF4-FFF2-40B4-BE49-F238E27FC236}">
                <a16:creationId xmlns:a16="http://schemas.microsoft.com/office/drawing/2014/main" id="{0F440B89-24FC-52C8-249A-663396C3BDA2}"/>
              </a:ext>
            </a:extLst>
          </p:cNvPr>
          <p:cNvSpPr txBox="1">
            <a:spLocks noChangeArrowheads="1"/>
          </p:cNvSpPr>
          <p:nvPr/>
        </p:nvSpPr>
        <p:spPr bwMode="auto">
          <a:xfrm>
            <a:off x="1984375" y="838200"/>
            <a:ext cx="462597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nuclear fusion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hydrogen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helium</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solar radiation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greenhouse effect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differentiation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gravitational settling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radioactive decay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volcanism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tidal heating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friction from direct tides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stressing via orbital resonances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charged particles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from Sun or planet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charged particle imbalance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lightning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ohmic heating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Io deep in Jupiter magnetosphere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B300"/>
                </a:solidFill>
                <a:effectLst/>
                <a:uLnTx/>
                <a:uFillTx/>
                <a:latin typeface="Times New Roman" panose="02020603050405020304" pitchFamily="18" charset="0"/>
                <a:ea typeface="ＭＳ Ｐゴシック" panose="020B0600070205080204" pitchFamily="34" charset="-128"/>
                <a:cs typeface="+mn-cs"/>
              </a:rPr>
              <a:t>… lead to … metabolism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B300"/>
                </a:solidFill>
                <a:effectLst/>
                <a:uLnTx/>
                <a:uFillTx/>
                <a:latin typeface="Times New Roman" panose="02020603050405020304" pitchFamily="18" charset="0"/>
                <a:ea typeface="ＭＳ Ｐゴシック" panose="020B0600070205080204" pitchFamily="34" charset="-128"/>
                <a:cs typeface="+mn-cs"/>
              </a:rPr>
              <a:t>	photosynthesis, respiration, eating</a:t>
            </a:r>
          </a:p>
        </p:txBody>
      </p:sp>
    </p:spTree>
    <p:extLst>
      <p:ext uri="{BB962C8B-B14F-4D97-AF65-F5344CB8AC3E}">
        <p14:creationId xmlns:p14="http://schemas.microsoft.com/office/powerpoint/2010/main" val="236125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animEffect transition="in" filter="fade">
                                      <p:cBhvr>
                                        <p:cTn id="7" dur="2000"/>
                                        <p:tgtEl>
                                          <p:spTgt spid="4136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3699">
                                            <p:txEl>
                                              <p:pRg st="1" end="1"/>
                                            </p:txEl>
                                          </p:spTgt>
                                        </p:tgtEl>
                                        <p:attrNameLst>
                                          <p:attrName>style.visibility</p:attrName>
                                        </p:attrNameLst>
                                      </p:cBhvr>
                                      <p:to>
                                        <p:strVal val="visible"/>
                                      </p:to>
                                    </p:set>
                                    <p:animEffect transition="in" filter="fade">
                                      <p:cBhvr>
                                        <p:cTn id="10" dur="2000"/>
                                        <p:tgtEl>
                                          <p:spTgt spid="41369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13699">
                                            <p:txEl>
                                              <p:pRg st="2" end="2"/>
                                            </p:txEl>
                                          </p:spTgt>
                                        </p:tgtEl>
                                        <p:attrNameLst>
                                          <p:attrName>style.visibility</p:attrName>
                                        </p:attrNameLst>
                                      </p:cBhvr>
                                      <p:to>
                                        <p:strVal val="visible"/>
                                      </p:to>
                                    </p:set>
                                    <p:animEffect transition="in" filter="fade">
                                      <p:cBhvr>
                                        <p:cTn id="15" dur="2000"/>
                                        <p:tgtEl>
                                          <p:spTgt spid="41369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13699">
                                            <p:txEl>
                                              <p:pRg st="3" end="3"/>
                                            </p:txEl>
                                          </p:spTgt>
                                        </p:tgtEl>
                                        <p:attrNameLst>
                                          <p:attrName>style.visibility</p:attrName>
                                        </p:attrNameLst>
                                      </p:cBhvr>
                                      <p:to>
                                        <p:strVal val="visible"/>
                                      </p:to>
                                    </p:set>
                                    <p:animEffect transition="in" filter="fade">
                                      <p:cBhvr>
                                        <p:cTn id="18" dur="2000"/>
                                        <p:tgtEl>
                                          <p:spTgt spid="41369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13699">
                                            <p:txEl>
                                              <p:pRg st="4" end="4"/>
                                            </p:txEl>
                                          </p:spTgt>
                                        </p:tgtEl>
                                        <p:attrNameLst>
                                          <p:attrName>style.visibility</p:attrName>
                                        </p:attrNameLst>
                                      </p:cBhvr>
                                      <p:to>
                                        <p:strVal val="visible"/>
                                      </p:to>
                                    </p:set>
                                    <p:animEffect transition="in" filter="fade">
                                      <p:cBhvr>
                                        <p:cTn id="23" dur="2000"/>
                                        <p:tgtEl>
                                          <p:spTgt spid="41369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13699">
                                            <p:txEl>
                                              <p:pRg st="5" end="5"/>
                                            </p:txEl>
                                          </p:spTgt>
                                        </p:tgtEl>
                                        <p:attrNameLst>
                                          <p:attrName>style.visibility</p:attrName>
                                        </p:attrNameLst>
                                      </p:cBhvr>
                                      <p:to>
                                        <p:strVal val="visible"/>
                                      </p:to>
                                    </p:set>
                                    <p:animEffect transition="in" filter="fade">
                                      <p:cBhvr>
                                        <p:cTn id="26" dur="2000"/>
                                        <p:tgtEl>
                                          <p:spTgt spid="41369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413699">
                                            <p:txEl>
                                              <p:pRg st="6" end="6"/>
                                            </p:txEl>
                                          </p:spTgt>
                                        </p:tgtEl>
                                        <p:attrNameLst>
                                          <p:attrName>style.visibility</p:attrName>
                                        </p:attrNameLst>
                                      </p:cBhvr>
                                      <p:to>
                                        <p:strVal val="visible"/>
                                      </p:to>
                                    </p:set>
                                    <p:animEffect transition="in" filter="fade">
                                      <p:cBhvr>
                                        <p:cTn id="31" dur="2000"/>
                                        <p:tgtEl>
                                          <p:spTgt spid="41369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13699">
                                            <p:txEl>
                                              <p:pRg st="7" end="7"/>
                                            </p:txEl>
                                          </p:spTgt>
                                        </p:tgtEl>
                                        <p:attrNameLst>
                                          <p:attrName>style.visibility</p:attrName>
                                        </p:attrNameLst>
                                      </p:cBhvr>
                                      <p:to>
                                        <p:strVal val="visible"/>
                                      </p:to>
                                    </p:set>
                                    <p:animEffect transition="in" filter="fade">
                                      <p:cBhvr>
                                        <p:cTn id="34" dur="2000"/>
                                        <p:tgtEl>
                                          <p:spTgt spid="413699">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413699">
                                            <p:txEl>
                                              <p:pRg st="8" end="8"/>
                                            </p:txEl>
                                          </p:spTgt>
                                        </p:tgtEl>
                                        <p:attrNameLst>
                                          <p:attrName>style.visibility</p:attrName>
                                        </p:attrNameLst>
                                      </p:cBhvr>
                                      <p:to>
                                        <p:strVal val="visible"/>
                                      </p:to>
                                    </p:set>
                                    <p:animEffect transition="in" filter="fade">
                                      <p:cBhvr>
                                        <p:cTn id="39" dur="2000"/>
                                        <p:tgtEl>
                                          <p:spTgt spid="413699">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3699">
                                            <p:txEl>
                                              <p:pRg st="9" end="9"/>
                                            </p:txEl>
                                          </p:spTgt>
                                        </p:tgtEl>
                                        <p:attrNameLst>
                                          <p:attrName>style.visibility</p:attrName>
                                        </p:attrNameLst>
                                      </p:cBhvr>
                                      <p:to>
                                        <p:strVal val="visible"/>
                                      </p:to>
                                    </p:set>
                                    <p:animEffect transition="in" filter="fade">
                                      <p:cBhvr>
                                        <p:cTn id="42" dur="2000"/>
                                        <p:tgtEl>
                                          <p:spTgt spid="413699">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13699">
                                            <p:txEl>
                                              <p:pRg st="10" end="10"/>
                                            </p:txEl>
                                          </p:spTgt>
                                        </p:tgtEl>
                                        <p:attrNameLst>
                                          <p:attrName>style.visibility</p:attrName>
                                        </p:attrNameLst>
                                      </p:cBhvr>
                                      <p:to>
                                        <p:strVal val="visible"/>
                                      </p:to>
                                    </p:set>
                                    <p:animEffect transition="in" filter="fade">
                                      <p:cBhvr>
                                        <p:cTn id="45" dur="2000"/>
                                        <p:tgtEl>
                                          <p:spTgt spid="413699">
                                            <p:txEl>
                                              <p:pRg st="10" end="1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413699">
                                            <p:txEl>
                                              <p:pRg st="11" end="11"/>
                                            </p:txEl>
                                          </p:spTgt>
                                        </p:tgtEl>
                                        <p:attrNameLst>
                                          <p:attrName>style.visibility</p:attrName>
                                        </p:attrNameLst>
                                      </p:cBhvr>
                                      <p:to>
                                        <p:strVal val="visible"/>
                                      </p:to>
                                    </p:set>
                                    <p:animEffect transition="in" filter="fade">
                                      <p:cBhvr>
                                        <p:cTn id="50" dur="2000"/>
                                        <p:tgtEl>
                                          <p:spTgt spid="413699">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13699">
                                            <p:txEl>
                                              <p:pRg st="12" end="12"/>
                                            </p:txEl>
                                          </p:spTgt>
                                        </p:tgtEl>
                                        <p:attrNameLst>
                                          <p:attrName>style.visibility</p:attrName>
                                        </p:attrNameLst>
                                      </p:cBhvr>
                                      <p:to>
                                        <p:strVal val="visible"/>
                                      </p:to>
                                    </p:set>
                                    <p:animEffect transition="in" filter="fade">
                                      <p:cBhvr>
                                        <p:cTn id="53" dur="2000"/>
                                        <p:tgtEl>
                                          <p:spTgt spid="413699">
                                            <p:txEl>
                                              <p:pRg st="12" end="1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413699">
                                            <p:txEl>
                                              <p:pRg st="13" end="13"/>
                                            </p:txEl>
                                          </p:spTgt>
                                        </p:tgtEl>
                                        <p:attrNameLst>
                                          <p:attrName>style.visibility</p:attrName>
                                        </p:attrNameLst>
                                      </p:cBhvr>
                                      <p:to>
                                        <p:strVal val="visible"/>
                                      </p:to>
                                    </p:set>
                                    <p:animEffect transition="in" filter="fade">
                                      <p:cBhvr>
                                        <p:cTn id="58" dur="2000"/>
                                        <p:tgtEl>
                                          <p:spTgt spid="413699">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13699">
                                            <p:txEl>
                                              <p:pRg st="14" end="14"/>
                                            </p:txEl>
                                          </p:spTgt>
                                        </p:tgtEl>
                                        <p:attrNameLst>
                                          <p:attrName>style.visibility</p:attrName>
                                        </p:attrNameLst>
                                      </p:cBhvr>
                                      <p:to>
                                        <p:strVal val="visible"/>
                                      </p:to>
                                    </p:set>
                                    <p:animEffect transition="in" filter="fade">
                                      <p:cBhvr>
                                        <p:cTn id="61" dur="2000"/>
                                        <p:tgtEl>
                                          <p:spTgt spid="413699">
                                            <p:txEl>
                                              <p:pRg st="14" end="1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413699">
                                            <p:txEl>
                                              <p:pRg st="15" end="15"/>
                                            </p:txEl>
                                          </p:spTgt>
                                        </p:tgtEl>
                                        <p:attrNameLst>
                                          <p:attrName>style.visibility</p:attrName>
                                        </p:attrNameLst>
                                      </p:cBhvr>
                                      <p:to>
                                        <p:strVal val="visible"/>
                                      </p:to>
                                    </p:set>
                                    <p:animEffect transition="in" filter="fade">
                                      <p:cBhvr>
                                        <p:cTn id="66" dur="2000"/>
                                        <p:tgtEl>
                                          <p:spTgt spid="413699">
                                            <p:txEl>
                                              <p:pRg st="15" end="15"/>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413699">
                                            <p:txEl>
                                              <p:pRg st="16" end="16"/>
                                            </p:txEl>
                                          </p:spTgt>
                                        </p:tgtEl>
                                        <p:attrNameLst>
                                          <p:attrName>style.visibility</p:attrName>
                                        </p:attrNameLst>
                                      </p:cBhvr>
                                      <p:to>
                                        <p:strVal val="visible"/>
                                      </p:to>
                                    </p:set>
                                    <p:animEffect transition="in" filter="fade">
                                      <p:cBhvr>
                                        <p:cTn id="69" dur="2000"/>
                                        <p:tgtEl>
                                          <p:spTgt spid="413699">
                                            <p:txEl>
                                              <p:pRg st="16" end="16"/>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413699">
                                            <p:txEl>
                                              <p:pRg st="17" end="17"/>
                                            </p:txEl>
                                          </p:spTgt>
                                        </p:tgtEl>
                                        <p:attrNameLst>
                                          <p:attrName>style.visibility</p:attrName>
                                        </p:attrNameLst>
                                      </p:cBhvr>
                                      <p:to>
                                        <p:strVal val="visible"/>
                                      </p:to>
                                    </p:set>
                                    <p:animEffect transition="in" filter="fade">
                                      <p:cBhvr>
                                        <p:cTn id="74" dur="2000"/>
                                        <p:tgtEl>
                                          <p:spTgt spid="413699">
                                            <p:txEl>
                                              <p:pRg st="17" end="17"/>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13699">
                                            <p:txEl>
                                              <p:pRg st="18" end="18"/>
                                            </p:txEl>
                                          </p:spTgt>
                                        </p:tgtEl>
                                        <p:attrNameLst>
                                          <p:attrName>style.visibility</p:attrName>
                                        </p:attrNameLst>
                                      </p:cBhvr>
                                      <p:to>
                                        <p:strVal val="visible"/>
                                      </p:to>
                                    </p:set>
                                    <p:animEffect transition="in" filter="fade">
                                      <p:cBhvr>
                                        <p:cTn id="77" dur="2000"/>
                                        <p:tgtEl>
                                          <p:spTgt spid="41369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F2CE4862-C503-E9D8-255E-79D52FC76698}"/>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Case for Life As We Know It</a:t>
            </a:r>
          </a:p>
        </p:txBody>
      </p:sp>
      <p:sp>
        <p:nvSpPr>
          <p:cNvPr id="427011" name="Text Box 3">
            <a:extLst>
              <a:ext uri="{FF2B5EF4-FFF2-40B4-BE49-F238E27FC236}">
                <a16:creationId xmlns:a16="http://schemas.microsoft.com/office/drawing/2014/main" id="{A23A914A-0AE8-C37F-6921-1CB6A7823F9E}"/>
              </a:ext>
            </a:extLst>
          </p:cNvPr>
          <p:cNvSpPr txBox="1">
            <a:spLocks noChangeArrowheads="1"/>
          </p:cNvSpPr>
          <p:nvPr/>
        </p:nvSpPr>
        <p:spPr bwMode="auto">
          <a:xfrm>
            <a:off x="76200" y="762000"/>
            <a:ext cx="899239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	no shortage of locations with varying environments</a:t>
            </a:r>
          </a:p>
          <a:p>
            <a:pPr eaLnBrk="1" hangingPunct="1">
              <a:spcBef>
                <a:spcPct val="0"/>
              </a:spcBef>
              <a:buFontTx/>
              <a:buNone/>
            </a:pPr>
            <a:r>
              <a:rPr lang="en-US" altLang="en-US" sz="2400" baseline="0" dirty="0"/>
              <a:t>+	plenty of energy from stars, impacts, weather</a:t>
            </a:r>
          </a:p>
          <a:p>
            <a:pPr eaLnBrk="1" hangingPunct="1">
              <a:spcBef>
                <a:spcPct val="0"/>
              </a:spcBef>
              <a:buFontTx/>
              <a:buNone/>
            </a:pPr>
            <a:r>
              <a:rPr lang="en-US" altLang="en-US" sz="2400" baseline="0" dirty="0"/>
              <a:t>+    	raw materials, CHON, are ubiquitous</a:t>
            </a:r>
          </a:p>
          <a:p>
            <a:pPr eaLnBrk="1" hangingPunct="1">
              <a:spcBef>
                <a:spcPct val="0"/>
              </a:spcBef>
              <a:buFontTx/>
              <a:buNone/>
            </a:pPr>
            <a:r>
              <a:rPr lang="en-US" altLang="en-US" sz="2400" baseline="0" dirty="0"/>
              <a:t>+    	evidence of chemical evolution found in meteorites</a:t>
            </a:r>
          </a:p>
          <a:p>
            <a:pPr eaLnBrk="1" hangingPunct="1">
              <a:spcBef>
                <a:spcPct val="0"/>
              </a:spcBef>
              <a:buFontTx/>
              <a:buNone/>
            </a:pPr>
            <a:r>
              <a:rPr lang="en-US" altLang="en-US" sz="2400" baseline="0" dirty="0"/>
              <a:t>+    	DNA made of a few basic molecules (bases/sugars/phosphates)</a:t>
            </a:r>
          </a:p>
          <a:p>
            <a:pPr eaLnBrk="1" hangingPunct="1">
              <a:spcBef>
                <a:spcPct val="0"/>
              </a:spcBef>
              <a:buFontTx/>
              <a:buNone/>
            </a:pPr>
            <a:r>
              <a:rPr lang="en-US" altLang="en-US" sz="2400" baseline="0" dirty="0"/>
              <a:t>+    	significant evidence of evolutionary adaptability</a:t>
            </a:r>
          </a:p>
          <a:p>
            <a:pPr eaLnBrk="1" hangingPunct="1">
              <a:spcBef>
                <a:spcPct val="0"/>
              </a:spcBef>
              <a:buFontTx/>
              <a:buNone/>
            </a:pPr>
            <a:r>
              <a:rPr lang="en-US" altLang="en-US" sz="2400" baseline="0" dirty="0"/>
              <a:t>+	time</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o	no evidence that there is no life</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series of unlikely accidents required?</a:t>
            </a:r>
          </a:p>
          <a:p>
            <a:pPr eaLnBrk="1" hangingPunct="1">
              <a:spcBef>
                <a:spcPct val="0"/>
              </a:spcBef>
              <a:buFontTx/>
              <a:buNone/>
            </a:pPr>
            <a:r>
              <a:rPr lang="en-US" altLang="en-US" sz="2400" baseline="0" dirty="0"/>
              <a:t>–</a:t>
            </a:r>
            <a:r>
              <a:rPr lang="en-US" altLang="en-US" sz="2000" baseline="0" dirty="0"/>
              <a:t>	</a:t>
            </a:r>
            <a:r>
              <a:rPr lang="en-US" altLang="en-US" sz="2400" baseline="0" dirty="0"/>
              <a:t>the Universe can be an unforgiving place</a:t>
            </a:r>
          </a:p>
          <a:p>
            <a:pPr eaLnBrk="1" hangingPunct="1">
              <a:spcBef>
                <a:spcPct val="0"/>
              </a:spcBef>
              <a:buFontTx/>
              <a:buNone/>
            </a:pPr>
            <a:r>
              <a:rPr lang="en-US" altLang="en-US" sz="2400" baseline="0" dirty="0"/>
              <a:t>–    	no experiment has produced a living organism (but, virus made)</a:t>
            </a:r>
          </a:p>
          <a:p>
            <a:pPr eaLnBrk="1" hangingPunct="1">
              <a:spcBef>
                <a:spcPct val="0"/>
              </a:spcBef>
              <a:buFontTx/>
              <a:buNone/>
            </a:pPr>
            <a:r>
              <a:rPr lang="en-US" altLang="en-US" sz="2400" baseline="0" dirty="0"/>
              <a:t>–	no evidence that there is life!</a:t>
            </a:r>
          </a:p>
          <a:p>
            <a:pPr eaLnBrk="1" hangingPunct="1">
              <a:spcBef>
                <a:spcPct val="0"/>
              </a:spcBef>
              <a:buFontTx/>
              <a:buNone/>
            </a:pPr>
            <a:endParaRPr lang="en-US" altLang="en-US" sz="400" baseline="0" dirty="0"/>
          </a:p>
          <a:p>
            <a:pPr eaLnBrk="1" hangingPunct="1">
              <a:spcBef>
                <a:spcPct val="0"/>
              </a:spcBef>
              <a:buFontTx/>
              <a:buNone/>
            </a:pPr>
            <a:r>
              <a:rPr lang="en-US" altLang="en-US" sz="4400" b="1" i="1" baseline="0" dirty="0">
                <a:solidFill>
                  <a:srgbClr val="FF0000"/>
                </a:solidFill>
              </a:rPr>
              <a:t>	    but, it is early in the game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7011">
                                            <p:txEl>
                                              <p:pRg st="0" end="0"/>
                                            </p:txEl>
                                          </p:spTgt>
                                        </p:tgtEl>
                                        <p:attrNameLst>
                                          <p:attrName>style.visibility</p:attrName>
                                        </p:attrNameLst>
                                      </p:cBhvr>
                                      <p:to>
                                        <p:strVal val="visible"/>
                                      </p:to>
                                    </p:set>
                                    <p:animEffect transition="in" filter="fade">
                                      <p:cBhvr>
                                        <p:cTn id="7" dur="2000"/>
                                        <p:tgtEl>
                                          <p:spTgt spid="427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7011">
                                            <p:txEl>
                                              <p:pRg st="1" end="1"/>
                                            </p:txEl>
                                          </p:spTgt>
                                        </p:tgtEl>
                                        <p:attrNameLst>
                                          <p:attrName>style.visibility</p:attrName>
                                        </p:attrNameLst>
                                      </p:cBhvr>
                                      <p:to>
                                        <p:strVal val="visible"/>
                                      </p:to>
                                    </p:set>
                                    <p:animEffect transition="in" filter="fade">
                                      <p:cBhvr>
                                        <p:cTn id="12" dur="2000"/>
                                        <p:tgtEl>
                                          <p:spTgt spid="427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27011">
                                            <p:txEl>
                                              <p:pRg st="2" end="2"/>
                                            </p:txEl>
                                          </p:spTgt>
                                        </p:tgtEl>
                                        <p:attrNameLst>
                                          <p:attrName>style.visibility</p:attrName>
                                        </p:attrNameLst>
                                      </p:cBhvr>
                                      <p:to>
                                        <p:strVal val="visible"/>
                                      </p:to>
                                    </p:set>
                                    <p:animEffect transition="in" filter="fade">
                                      <p:cBhvr>
                                        <p:cTn id="17" dur="2000"/>
                                        <p:tgtEl>
                                          <p:spTgt spid="4270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27011">
                                            <p:txEl>
                                              <p:pRg st="3" end="3"/>
                                            </p:txEl>
                                          </p:spTgt>
                                        </p:tgtEl>
                                        <p:attrNameLst>
                                          <p:attrName>style.visibility</p:attrName>
                                        </p:attrNameLst>
                                      </p:cBhvr>
                                      <p:to>
                                        <p:strVal val="visible"/>
                                      </p:to>
                                    </p:set>
                                    <p:animEffect transition="in" filter="fade">
                                      <p:cBhvr>
                                        <p:cTn id="22" dur="2000"/>
                                        <p:tgtEl>
                                          <p:spTgt spid="4270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27011">
                                            <p:txEl>
                                              <p:pRg st="4" end="4"/>
                                            </p:txEl>
                                          </p:spTgt>
                                        </p:tgtEl>
                                        <p:attrNameLst>
                                          <p:attrName>style.visibility</p:attrName>
                                        </p:attrNameLst>
                                      </p:cBhvr>
                                      <p:to>
                                        <p:strVal val="visible"/>
                                      </p:to>
                                    </p:set>
                                    <p:animEffect transition="in" filter="fade">
                                      <p:cBhvr>
                                        <p:cTn id="27" dur="2000"/>
                                        <p:tgtEl>
                                          <p:spTgt spid="42701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27011">
                                            <p:txEl>
                                              <p:pRg st="5" end="5"/>
                                            </p:txEl>
                                          </p:spTgt>
                                        </p:tgtEl>
                                        <p:attrNameLst>
                                          <p:attrName>style.visibility</p:attrName>
                                        </p:attrNameLst>
                                      </p:cBhvr>
                                      <p:to>
                                        <p:strVal val="visible"/>
                                      </p:to>
                                    </p:set>
                                    <p:animEffect transition="in" filter="fade">
                                      <p:cBhvr>
                                        <p:cTn id="32" dur="2000"/>
                                        <p:tgtEl>
                                          <p:spTgt spid="42701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27011">
                                            <p:txEl>
                                              <p:pRg st="6" end="6"/>
                                            </p:txEl>
                                          </p:spTgt>
                                        </p:tgtEl>
                                        <p:attrNameLst>
                                          <p:attrName>style.visibility</p:attrName>
                                        </p:attrNameLst>
                                      </p:cBhvr>
                                      <p:to>
                                        <p:strVal val="visible"/>
                                      </p:to>
                                    </p:set>
                                    <p:animEffect transition="in" filter="fade">
                                      <p:cBhvr>
                                        <p:cTn id="37" dur="2000"/>
                                        <p:tgtEl>
                                          <p:spTgt spid="4270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27011">
                                            <p:txEl>
                                              <p:pRg st="8" end="8"/>
                                            </p:txEl>
                                          </p:spTgt>
                                        </p:tgtEl>
                                        <p:attrNameLst>
                                          <p:attrName>style.visibility</p:attrName>
                                        </p:attrNameLst>
                                      </p:cBhvr>
                                      <p:to>
                                        <p:strVal val="visible"/>
                                      </p:to>
                                    </p:set>
                                    <p:animEffect transition="in" filter="fade">
                                      <p:cBhvr>
                                        <p:cTn id="42" dur="2000"/>
                                        <p:tgtEl>
                                          <p:spTgt spid="42701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27011">
                                            <p:txEl>
                                              <p:pRg st="10" end="10"/>
                                            </p:txEl>
                                          </p:spTgt>
                                        </p:tgtEl>
                                        <p:attrNameLst>
                                          <p:attrName>style.visibility</p:attrName>
                                        </p:attrNameLst>
                                      </p:cBhvr>
                                      <p:to>
                                        <p:strVal val="visible"/>
                                      </p:to>
                                    </p:set>
                                    <p:animEffect transition="in" filter="fade">
                                      <p:cBhvr>
                                        <p:cTn id="47" dur="2000"/>
                                        <p:tgtEl>
                                          <p:spTgt spid="427011">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27011">
                                            <p:txEl>
                                              <p:pRg st="11" end="11"/>
                                            </p:txEl>
                                          </p:spTgt>
                                        </p:tgtEl>
                                        <p:attrNameLst>
                                          <p:attrName>style.visibility</p:attrName>
                                        </p:attrNameLst>
                                      </p:cBhvr>
                                      <p:to>
                                        <p:strVal val="visible"/>
                                      </p:to>
                                    </p:set>
                                    <p:animEffect transition="in" filter="fade">
                                      <p:cBhvr>
                                        <p:cTn id="52" dur="2000"/>
                                        <p:tgtEl>
                                          <p:spTgt spid="427011">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427011">
                                            <p:txEl>
                                              <p:pRg st="12" end="12"/>
                                            </p:txEl>
                                          </p:spTgt>
                                        </p:tgtEl>
                                        <p:attrNameLst>
                                          <p:attrName>style.visibility</p:attrName>
                                        </p:attrNameLst>
                                      </p:cBhvr>
                                      <p:to>
                                        <p:strVal val="visible"/>
                                      </p:to>
                                    </p:set>
                                    <p:animEffect transition="in" filter="fade">
                                      <p:cBhvr>
                                        <p:cTn id="57" dur="2000"/>
                                        <p:tgtEl>
                                          <p:spTgt spid="427011">
                                            <p:txEl>
                                              <p:pRg st="12" end="1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427011">
                                            <p:txEl>
                                              <p:pRg st="13" end="13"/>
                                            </p:txEl>
                                          </p:spTgt>
                                        </p:tgtEl>
                                        <p:attrNameLst>
                                          <p:attrName>style.visibility</p:attrName>
                                        </p:attrNameLst>
                                      </p:cBhvr>
                                      <p:to>
                                        <p:strVal val="visible"/>
                                      </p:to>
                                    </p:set>
                                    <p:animEffect transition="in" filter="fade">
                                      <p:cBhvr>
                                        <p:cTn id="62" dur="2000"/>
                                        <p:tgtEl>
                                          <p:spTgt spid="427011">
                                            <p:txEl>
                                              <p:pRg st="13" end="1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427011">
                                            <p:txEl>
                                              <p:pRg st="15" end="15"/>
                                            </p:txEl>
                                          </p:spTgt>
                                        </p:tgtEl>
                                        <p:attrNameLst>
                                          <p:attrName>style.visibility</p:attrName>
                                        </p:attrNameLst>
                                      </p:cBhvr>
                                      <p:to>
                                        <p:strVal val="visible"/>
                                      </p:to>
                                    </p:set>
                                    <p:animEffect transition="in" filter="fade">
                                      <p:cBhvr>
                                        <p:cTn id="67" dur="2000"/>
                                        <p:tgtEl>
                                          <p:spTgt spid="42701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1D006A26-BF17-076B-3DC2-D13503ECC0A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Solar System Locations for Life</a:t>
            </a:r>
          </a:p>
        </p:txBody>
      </p:sp>
      <p:sp>
        <p:nvSpPr>
          <p:cNvPr id="414723" name="Text Box 3">
            <a:extLst>
              <a:ext uri="{FF2B5EF4-FFF2-40B4-BE49-F238E27FC236}">
                <a16:creationId xmlns:a16="http://schemas.microsoft.com/office/drawing/2014/main" id="{B5DD0F76-E37B-A2E3-B706-FBE62280A802}"/>
              </a:ext>
            </a:extLst>
          </p:cNvPr>
          <p:cNvSpPr txBox="1">
            <a:spLocks noChangeArrowheads="1"/>
          </p:cNvSpPr>
          <p:nvPr/>
        </p:nvSpPr>
        <p:spPr bwMode="auto">
          <a:xfrm>
            <a:off x="661988" y="838200"/>
            <a:ext cx="8434387"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a:solidFill>
                  <a:srgbClr val="000000"/>
                </a:solidFill>
              </a:rPr>
              <a:t>1  star				Sun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4  terrestrial planets		Mercury, Venus, Earth, Mars</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2  gas giant planets		Jupiter, Saturn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2  ice giant planets		Uranus, Neptune</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7  large moons		Moon, Io, Europa, Ganymede, </a:t>
            </a:r>
          </a:p>
          <a:p>
            <a:pPr eaLnBrk="1" hangingPunct="1">
              <a:spcBef>
                <a:spcPct val="0"/>
              </a:spcBef>
              <a:buFontTx/>
              <a:buNone/>
            </a:pPr>
            <a:r>
              <a:rPr lang="en-US" altLang="en-US" sz="2400" b="1" baseline="0">
                <a:solidFill>
                  <a:srgbClr val="000000"/>
                </a:solidFill>
              </a:rPr>
              <a:t>				        Callisto, Titan, Triton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 small moons, asteroids,	Phobos, Ceres, Amalthea,</a:t>
            </a:r>
          </a:p>
          <a:p>
            <a:pPr eaLnBrk="1" hangingPunct="1">
              <a:spcBef>
                <a:spcPct val="0"/>
              </a:spcBef>
              <a:buFontTx/>
              <a:buNone/>
            </a:pPr>
            <a:r>
              <a:rPr lang="en-US" altLang="en-US" sz="2400" b="1" baseline="0">
                <a:solidFill>
                  <a:srgbClr val="000000"/>
                </a:solidFill>
              </a:rPr>
              <a:t> comets, TNOs, dust		Rhea, Enceladus, Titania, Proteus,</a:t>
            </a:r>
          </a:p>
          <a:p>
            <a:pPr eaLnBrk="1" hangingPunct="1">
              <a:spcBef>
                <a:spcPct val="0"/>
              </a:spcBef>
              <a:buFontTx/>
              <a:buNone/>
            </a:pPr>
            <a:r>
              <a:rPr lang="en-US" altLang="en-US" sz="2400" b="1" baseline="0">
                <a:solidFill>
                  <a:srgbClr val="000000"/>
                </a:solidFill>
              </a:rPr>
              <a:t>				Pluto, Charon</a:t>
            </a:r>
          </a:p>
          <a:p>
            <a:pPr eaLnBrk="1" hangingPunct="1">
              <a:spcBef>
                <a:spcPct val="0"/>
              </a:spcBef>
              <a:buFontTx/>
              <a:buNone/>
            </a:pPr>
            <a:r>
              <a:rPr lang="en-US" altLang="en-US" sz="3600" b="1" i="1" baseline="0">
                <a:solidFill>
                  <a:srgbClr val="FF0000"/>
                </a:solidFill>
              </a:rPr>
              <a:t>  WHICH ARE THE BEST OPTIONS?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Effect transition="in" filter="fade">
                                      <p:cBhvr>
                                        <p:cTn id="7" dur="2000"/>
                                        <p:tgtEl>
                                          <p:spTgt spid="414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4723">
                                            <p:txEl>
                                              <p:pRg st="2" end="2"/>
                                            </p:txEl>
                                          </p:spTgt>
                                        </p:tgtEl>
                                        <p:attrNameLst>
                                          <p:attrName>style.visibility</p:attrName>
                                        </p:attrNameLst>
                                      </p:cBhvr>
                                      <p:to>
                                        <p:strVal val="visible"/>
                                      </p:to>
                                    </p:set>
                                    <p:animEffect transition="in" filter="fade">
                                      <p:cBhvr>
                                        <p:cTn id="12" dur="2000"/>
                                        <p:tgtEl>
                                          <p:spTgt spid="4147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4723">
                                            <p:txEl>
                                              <p:pRg st="4" end="4"/>
                                            </p:txEl>
                                          </p:spTgt>
                                        </p:tgtEl>
                                        <p:attrNameLst>
                                          <p:attrName>style.visibility</p:attrName>
                                        </p:attrNameLst>
                                      </p:cBhvr>
                                      <p:to>
                                        <p:strVal val="visible"/>
                                      </p:to>
                                    </p:set>
                                    <p:animEffect transition="in" filter="fade">
                                      <p:cBhvr>
                                        <p:cTn id="17" dur="2000"/>
                                        <p:tgtEl>
                                          <p:spTgt spid="41472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4723">
                                            <p:txEl>
                                              <p:pRg st="6" end="6"/>
                                            </p:txEl>
                                          </p:spTgt>
                                        </p:tgtEl>
                                        <p:attrNameLst>
                                          <p:attrName>style.visibility</p:attrName>
                                        </p:attrNameLst>
                                      </p:cBhvr>
                                      <p:to>
                                        <p:strVal val="visible"/>
                                      </p:to>
                                    </p:set>
                                    <p:animEffect transition="in" filter="fade">
                                      <p:cBhvr>
                                        <p:cTn id="22" dur="2000"/>
                                        <p:tgtEl>
                                          <p:spTgt spid="41472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4723">
                                            <p:txEl>
                                              <p:pRg st="8" end="8"/>
                                            </p:txEl>
                                          </p:spTgt>
                                        </p:tgtEl>
                                        <p:attrNameLst>
                                          <p:attrName>style.visibility</p:attrName>
                                        </p:attrNameLst>
                                      </p:cBhvr>
                                      <p:to>
                                        <p:strVal val="visible"/>
                                      </p:to>
                                    </p:set>
                                    <p:animEffect transition="in" filter="fade">
                                      <p:cBhvr>
                                        <p:cTn id="27" dur="2000"/>
                                        <p:tgtEl>
                                          <p:spTgt spid="41472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14723">
                                            <p:txEl>
                                              <p:pRg st="9" end="9"/>
                                            </p:txEl>
                                          </p:spTgt>
                                        </p:tgtEl>
                                        <p:attrNameLst>
                                          <p:attrName>style.visibility</p:attrName>
                                        </p:attrNameLst>
                                      </p:cBhvr>
                                      <p:to>
                                        <p:strVal val="visible"/>
                                      </p:to>
                                    </p:set>
                                    <p:animEffect transition="in" filter="fade">
                                      <p:cBhvr>
                                        <p:cTn id="30" dur="2000"/>
                                        <p:tgtEl>
                                          <p:spTgt spid="414723">
                                            <p:txEl>
                                              <p:pRg st="9" end="9"/>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414723">
                                            <p:txEl>
                                              <p:pRg st="11" end="11"/>
                                            </p:txEl>
                                          </p:spTgt>
                                        </p:tgtEl>
                                        <p:attrNameLst>
                                          <p:attrName>style.visibility</p:attrName>
                                        </p:attrNameLst>
                                      </p:cBhvr>
                                      <p:to>
                                        <p:strVal val="visible"/>
                                      </p:to>
                                    </p:set>
                                    <p:animEffect transition="in" filter="fade">
                                      <p:cBhvr>
                                        <p:cTn id="35" dur="2000"/>
                                        <p:tgtEl>
                                          <p:spTgt spid="414723">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14723">
                                            <p:txEl>
                                              <p:pRg st="12" end="12"/>
                                            </p:txEl>
                                          </p:spTgt>
                                        </p:tgtEl>
                                        <p:attrNameLst>
                                          <p:attrName>style.visibility</p:attrName>
                                        </p:attrNameLst>
                                      </p:cBhvr>
                                      <p:to>
                                        <p:strVal val="visible"/>
                                      </p:to>
                                    </p:set>
                                    <p:animEffect transition="in" filter="fade">
                                      <p:cBhvr>
                                        <p:cTn id="38" dur="2000"/>
                                        <p:tgtEl>
                                          <p:spTgt spid="414723">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14723">
                                            <p:txEl>
                                              <p:pRg st="13" end="13"/>
                                            </p:txEl>
                                          </p:spTgt>
                                        </p:tgtEl>
                                        <p:attrNameLst>
                                          <p:attrName>style.visibility</p:attrName>
                                        </p:attrNameLst>
                                      </p:cBhvr>
                                      <p:to>
                                        <p:strVal val="visible"/>
                                      </p:to>
                                    </p:set>
                                    <p:animEffect transition="in" filter="fade">
                                      <p:cBhvr>
                                        <p:cTn id="41" dur="2000"/>
                                        <p:tgtEl>
                                          <p:spTgt spid="414723">
                                            <p:txEl>
                                              <p:pRg st="13" end="1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14723">
                                            <p:txEl>
                                              <p:pRg st="14" end="14"/>
                                            </p:txEl>
                                          </p:spTgt>
                                        </p:tgtEl>
                                        <p:attrNameLst>
                                          <p:attrName>style.visibility</p:attrName>
                                        </p:attrNameLst>
                                      </p:cBhvr>
                                      <p:to>
                                        <p:strVal val="visible"/>
                                      </p:to>
                                    </p:set>
                                    <p:animEffect transition="in" filter="fade">
                                      <p:cBhvr>
                                        <p:cTn id="46" dur="2000"/>
                                        <p:tgtEl>
                                          <p:spTgt spid="41472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1EAAE40A-4932-00DE-F577-0CBAD15D65C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Solar System Locations for Life</a:t>
            </a:r>
          </a:p>
        </p:txBody>
      </p:sp>
      <p:sp>
        <p:nvSpPr>
          <p:cNvPr id="174082" name="Text Box 3">
            <a:extLst>
              <a:ext uri="{FF2B5EF4-FFF2-40B4-BE49-F238E27FC236}">
                <a16:creationId xmlns:a16="http://schemas.microsoft.com/office/drawing/2014/main" id="{C0EA0C4C-9B08-1406-B45E-5D04827688B0}"/>
              </a:ext>
            </a:extLst>
          </p:cNvPr>
          <p:cNvSpPr txBox="1">
            <a:spLocks noChangeArrowheads="1"/>
          </p:cNvSpPr>
          <p:nvPr/>
        </p:nvSpPr>
        <p:spPr bwMode="auto">
          <a:xfrm>
            <a:off x="661988" y="838200"/>
            <a:ext cx="84010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a:solidFill>
                  <a:srgbClr val="000000"/>
                </a:solidFill>
              </a:rPr>
              <a:t>1  star				Sun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4  terrestrial planets		Mercury, Venus, </a:t>
            </a:r>
            <a:r>
              <a:rPr lang="en-US" altLang="en-US" sz="2400" b="1" baseline="0">
                <a:solidFill>
                  <a:srgbClr val="00B300"/>
                </a:solidFill>
              </a:rPr>
              <a:t>Earth</a:t>
            </a:r>
            <a:r>
              <a:rPr lang="en-US" altLang="en-US" sz="2400" b="1" baseline="0">
                <a:solidFill>
                  <a:srgbClr val="000000"/>
                </a:solidFill>
              </a:rPr>
              <a:t>, </a:t>
            </a:r>
            <a:r>
              <a:rPr lang="en-US" altLang="en-US" sz="2400" b="1" baseline="0">
                <a:solidFill>
                  <a:srgbClr val="FF0000"/>
                </a:solidFill>
              </a:rPr>
              <a:t>Mars</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2  gas giant planets		</a:t>
            </a:r>
            <a:r>
              <a:rPr lang="en-US" altLang="en-US" sz="2400" b="1" baseline="0">
                <a:solidFill>
                  <a:srgbClr val="FF0000"/>
                </a:solidFill>
              </a:rPr>
              <a:t>Jupiter</a:t>
            </a:r>
            <a:r>
              <a:rPr lang="en-US" altLang="en-US" sz="2400" b="1" baseline="0">
                <a:solidFill>
                  <a:srgbClr val="000000"/>
                </a:solidFill>
              </a:rPr>
              <a:t>, Saturn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2  ice giant planets		Uranus, Neptune</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7  large moons		Moon, Io, </a:t>
            </a:r>
            <a:r>
              <a:rPr lang="en-US" altLang="en-US" sz="2400" b="1" baseline="0">
                <a:solidFill>
                  <a:srgbClr val="FF0000"/>
                </a:solidFill>
              </a:rPr>
              <a:t>Europa</a:t>
            </a:r>
            <a:r>
              <a:rPr lang="en-US" altLang="en-US" sz="2400" b="1" baseline="0">
                <a:solidFill>
                  <a:srgbClr val="000000"/>
                </a:solidFill>
              </a:rPr>
              <a:t>, Ganymede, </a:t>
            </a:r>
          </a:p>
          <a:p>
            <a:pPr eaLnBrk="1" hangingPunct="1">
              <a:spcBef>
                <a:spcPct val="0"/>
              </a:spcBef>
              <a:buFontTx/>
              <a:buNone/>
            </a:pPr>
            <a:r>
              <a:rPr lang="en-US" altLang="en-US" sz="2400" b="1" baseline="0">
                <a:solidFill>
                  <a:srgbClr val="000000"/>
                </a:solidFill>
              </a:rPr>
              <a:t>				        Callisto, </a:t>
            </a:r>
            <a:r>
              <a:rPr lang="en-US" altLang="en-US" sz="2400" b="1" baseline="0">
                <a:solidFill>
                  <a:srgbClr val="FF0000"/>
                </a:solidFill>
              </a:rPr>
              <a:t>Titan</a:t>
            </a:r>
            <a:r>
              <a:rPr lang="en-US" altLang="en-US" sz="2400" b="1" baseline="0">
                <a:solidFill>
                  <a:srgbClr val="000000"/>
                </a:solidFill>
              </a:rPr>
              <a:t>, Triton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 small moons, asteroids,	Phobos, Ceres, Amalthea,</a:t>
            </a:r>
          </a:p>
          <a:p>
            <a:pPr eaLnBrk="1" hangingPunct="1">
              <a:spcBef>
                <a:spcPct val="0"/>
              </a:spcBef>
              <a:buFontTx/>
              <a:buNone/>
            </a:pPr>
            <a:r>
              <a:rPr lang="en-US" altLang="en-US" sz="2400" b="1" baseline="0">
                <a:solidFill>
                  <a:srgbClr val="000000"/>
                </a:solidFill>
              </a:rPr>
              <a:t> comets, TNOs, dust		Rhea, </a:t>
            </a:r>
            <a:r>
              <a:rPr lang="en-US" altLang="en-US" sz="2400" b="1" baseline="0">
                <a:solidFill>
                  <a:srgbClr val="FF0000"/>
                </a:solidFill>
              </a:rPr>
              <a:t>Enceladus</a:t>
            </a:r>
            <a:r>
              <a:rPr lang="en-US" altLang="en-US" sz="2400" b="1" baseline="0">
                <a:solidFill>
                  <a:srgbClr val="000000"/>
                </a:solidFill>
              </a:rPr>
              <a:t>, Titania, Proteus,</a:t>
            </a:r>
          </a:p>
          <a:p>
            <a:pPr eaLnBrk="1" hangingPunct="1">
              <a:spcBef>
                <a:spcPct val="0"/>
              </a:spcBef>
              <a:buFontTx/>
              <a:buNone/>
            </a:pPr>
            <a:r>
              <a:rPr lang="en-US" altLang="en-US" sz="2400" b="1" baseline="0">
                <a:solidFill>
                  <a:srgbClr val="000000"/>
                </a:solidFill>
              </a:rPr>
              <a:t>				Pluto, Charon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1">
            <a:extLst>
              <a:ext uri="{FF2B5EF4-FFF2-40B4-BE49-F238E27FC236}">
                <a16:creationId xmlns:a16="http://schemas.microsoft.com/office/drawing/2014/main" id="{EF37F373-44D4-29CA-52FF-057135B9A393}"/>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11751169-3FCD-2477-B2DA-57BC316AAF2B}"/>
              </a:ext>
            </a:extLst>
          </p:cNvPr>
          <p:cNvSpPr>
            <a:spLocks noGrp="1" noChangeArrowheads="1"/>
          </p:cNvSpPr>
          <p:nvPr>
            <p:ph type="title"/>
          </p:nvPr>
        </p:nvSpPr>
        <p:spPr>
          <a:xfrm>
            <a:off x="0" y="76200"/>
            <a:ext cx="9144000" cy="609600"/>
          </a:xfrm>
        </p:spPr>
        <p:txBody>
          <a:bodyPr/>
          <a:lstStyle/>
          <a:p>
            <a:pPr eaLnBrk="1" hangingPunct="1"/>
            <a:r>
              <a:rPr lang="en-US" altLang="en-US" b="1">
                <a:solidFill>
                  <a:schemeClr val="tx1"/>
                </a:solidFill>
                <a:ea typeface="ＭＳ Ｐゴシック" panose="020B0600070205080204" pitchFamily="34" charset="-128"/>
              </a:rPr>
              <a:t>Five Major Steps to Earth Life</a:t>
            </a:r>
          </a:p>
        </p:txBody>
      </p:sp>
      <p:sp>
        <p:nvSpPr>
          <p:cNvPr id="364547" name="Text Box 3">
            <a:extLst>
              <a:ext uri="{FF2B5EF4-FFF2-40B4-BE49-F238E27FC236}">
                <a16:creationId xmlns:a16="http://schemas.microsoft.com/office/drawing/2014/main" id="{859E9E9B-2DFB-8383-7506-7D588E11BFB5}"/>
              </a:ext>
            </a:extLst>
          </p:cNvPr>
          <p:cNvSpPr txBox="1">
            <a:spLocks noChangeArrowheads="1"/>
          </p:cNvSpPr>
          <p:nvPr/>
        </p:nvSpPr>
        <p:spPr bwMode="auto">
          <a:xfrm>
            <a:off x="2133600" y="1609725"/>
            <a:ext cx="49530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COLLECT MATERIALS </a:t>
            </a: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endPar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MAKE/GET AMINO ACIDS</a:t>
            </a: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endPar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MAKE RNA and DNA</a:t>
            </a: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endPar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MAKE REPRODUCTIVE FORMS</a:t>
            </a: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endPar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EVOLVE LIFE FORMS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animEffect transition="in" filter="fade">
                                      <p:cBhvr>
                                        <p:cTn id="7" dur="1000"/>
                                        <p:tgtEl>
                                          <p:spTgt spid="364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4547">
                                            <p:txEl>
                                              <p:pRg st="2" end="2"/>
                                            </p:txEl>
                                          </p:spTgt>
                                        </p:tgtEl>
                                        <p:attrNameLst>
                                          <p:attrName>style.visibility</p:attrName>
                                        </p:attrNameLst>
                                      </p:cBhvr>
                                      <p:to>
                                        <p:strVal val="visible"/>
                                      </p:to>
                                    </p:set>
                                    <p:animEffect transition="in" filter="fade">
                                      <p:cBhvr>
                                        <p:cTn id="12" dur="1000"/>
                                        <p:tgtEl>
                                          <p:spTgt spid="3645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4547">
                                            <p:txEl>
                                              <p:pRg st="4" end="4"/>
                                            </p:txEl>
                                          </p:spTgt>
                                        </p:tgtEl>
                                        <p:attrNameLst>
                                          <p:attrName>style.visibility</p:attrName>
                                        </p:attrNameLst>
                                      </p:cBhvr>
                                      <p:to>
                                        <p:strVal val="visible"/>
                                      </p:to>
                                    </p:set>
                                    <p:animEffect transition="in" filter="fade">
                                      <p:cBhvr>
                                        <p:cTn id="17" dur="1000"/>
                                        <p:tgtEl>
                                          <p:spTgt spid="3645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64547">
                                            <p:txEl>
                                              <p:pRg st="6" end="6"/>
                                            </p:txEl>
                                          </p:spTgt>
                                        </p:tgtEl>
                                        <p:attrNameLst>
                                          <p:attrName>style.visibility</p:attrName>
                                        </p:attrNameLst>
                                      </p:cBhvr>
                                      <p:to>
                                        <p:strVal val="visible"/>
                                      </p:to>
                                    </p:set>
                                    <p:animEffect transition="in" filter="fade">
                                      <p:cBhvr>
                                        <p:cTn id="22" dur="1000"/>
                                        <p:tgtEl>
                                          <p:spTgt spid="36454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4547">
                                            <p:txEl>
                                              <p:pRg st="8" end="8"/>
                                            </p:txEl>
                                          </p:spTgt>
                                        </p:tgtEl>
                                        <p:attrNameLst>
                                          <p:attrName>style.visibility</p:attrName>
                                        </p:attrNameLst>
                                      </p:cBhvr>
                                      <p:to>
                                        <p:strVal val="visible"/>
                                      </p:to>
                                    </p:set>
                                    <p:animEffect transition="in" filter="fade">
                                      <p:cBhvr>
                                        <p:cTn id="27" dur="1000"/>
                                        <p:tgtEl>
                                          <p:spTgt spid="364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16963105-1F2C-A69F-B00C-AB4ED03448F0}"/>
              </a:ext>
            </a:extLst>
          </p:cNvPr>
          <p:cNvSpPr>
            <a:spLocks noGrp="1" noChangeArrowheads="1"/>
          </p:cNvSpPr>
          <p:nvPr>
            <p:ph type="title"/>
          </p:nvPr>
        </p:nvSpPr>
        <p:spPr>
          <a:xfrm>
            <a:off x="990600" y="76200"/>
            <a:ext cx="7162800" cy="609600"/>
          </a:xfrm>
        </p:spPr>
        <p:txBody>
          <a:bodyPr/>
          <a:lstStyle/>
          <a:p>
            <a:pPr eaLnBrk="1" hangingPunct="1"/>
            <a:r>
              <a:rPr lang="en-US" altLang="en-US" b="1">
                <a:solidFill>
                  <a:schemeClr val="tx1"/>
                </a:solidFill>
                <a:ea typeface="ＭＳ Ｐゴシック" panose="020B0600070205080204" pitchFamily="34" charset="-128"/>
              </a:rPr>
              <a:t>Step 1 to Earth Life</a:t>
            </a:r>
          </a:p>
        </p:txBody>
      </p:sp>
      <p:sp>
        <p:nvSpPr>
          <p:cNvPr id="365571" name="Text Box 3">
            <a:extLst>
              <a:ext uri="{FF2B5EF4-FFF2-40B4-BE49-F238E27FC236}">
                <a16:creationId xmlns:a16="http://schemas.microsoft.com/office/drawing/2014/main" id="{5BC14C87-779B-C111-47A1-BCF41AD1244A}"/>
              </a:ext>
            </a:extLst>
          </p:cNvPr>
          <p:cNvSpPr txBox="1">
            <a:spLocks noChangeArrowheads="1"/>
          </p:cNvSpPr>
          <p:nvPr/>
        </p:nvSpPr>
        <p:spPr bwMode="auto">
          <a:xfrm>
            <a:off x="76200" y="838200"/>
            <a:ext cx="922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COLLECT MATERIALS		</a:t>
            </a:r>
            <a:r>
              <a:rPr kumimoji="0" lang="en-US" altLang="en-US" sz="2000" b="1" i="0"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CHON  (+ a little S and P)</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Earth’</a:t>
            </a:r>
            <a:r>
              <a:rPr kumimoji="0" lang="en-US" altLang="ja-JP"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s original atmosphere …	H</a:t>
            </a:r>
            <a:r>
              <a:rPr kumimoji="0" lang="en-US" altLang="ja-JP"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        </a:t>
            </a:r>
            <a:r>
              <a:rPr kumimoji="0" lang="en-US" altLang="ja-JP"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He		lost</a:t>
            </a:r>
          </a:p>
        </p:txBody>
      </p:sp>
      <p:pic>
        <p:nvPicPr>
          <p:cNvPr id="365572" name="Picture 4" descr="now">
            <a:extLst>
              <a:ext uri="{FF2B5EF4-FFF2-40B4-BE49-F238E27FC236}">
                <a16:creationId xmlns:a16="http://schemas.microsoft.com/office/drawing/2014/main" id="{911B312B-1889-D81E-4680-E06425B68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42672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3" name="Text Box 5">
            <a:extLst>
              <a:ext uri="{FF2B5EF4-FFF2-40B4-BE49-F238E27FC236}">
                <a16:creationId xmlns:a16="http://schemas.microsoft.com/office/drawing/2014/main" id="{6AD2187F-A307-9AEF-1C45-AEF90C16D176}"/>
              </a:ext>
            </a:extLst>
          </p:cNvPr>
          <p:cNvSpPr txBox="1">
            <a:spLocks noChangeArrowheads="1"/>
          </p:cNvSpPr>
          <p:nvPr/>
        </p:nvSpPr>
        <p:spPr bwMode="auto">
          <a:xfrm>
            <a:off x="4648200" y="2733675"/>
            <a:ext cx="39624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Earth’</a:t>
            </a:r>
            <a:r>
              <a:rPr kumimoji="0" lang="en-US" altLang="ja-JP"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s atmosphere evolution …</a:t>
            </a:r>
          </a:p>
          <a:p>
            <a:pPr marL="609600" marR="0" lvl="0" indent="-609600" algn="ctr"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comets  +  volcanoes  (+  life)</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O</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condenses</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N</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3   </a:t>
            </a:r>
            <a:r>
              <a:rPr kumimoji="0" lang="en-US" altLang="en-US" sz="2000" b="0" i="0"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rPr>
              <a:t>C</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UV split, H lost</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CO</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    </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SO</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    	</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rocks absorb </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N</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    </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N</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O  O</a:t>
            </a:r>
            <a:r>
              <a:rPr kumimoji="0" lang="en-US" altLang="en-US" sz="2000" b="0" i="0" u="none" strike="noStrike" kern="1200" cap="none" spc="0" normalizeH="0" baseline="-25000" noProof="0">
                <a:ln>
                  <a:noFill/>
                </a:ln>
                <a:solidFill>
                  <a:srgbClr val="000000"/>
                </a:solidFill>
                <a:effectLst/>
                <a:uLnTx/>
                <a:uFillTx/>
                <a:latin typeface="Times" pitchFamily="-84"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builds up</a:t>
            </a:r>
            <a:endPar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p:txBody>
      </p:sp>
      <p:sp>
        <p:nvSpPr>
          <p:cNvPr id="365574" name="Text Box 6">
            <a:extLst>
              <a:ext uri="{FF2B5EF4-FFF2-40B4-BE49-F238E27FC236}">
                <a16:creationId xmlns:a16="http://schemas.microsoft.com/office/drawing/2014/main" id="{81E81242-A402-600A-1934-27EA17F139E6}"/>
              </a:ext>
            </a:extLst>
          </p:cNvPr>
          <p:cNvSpPr txBox="1">
            <a:spLocks noChangeArrowheads="1"/>
          </p:cNvSpPr>
          <p:nvPr/>
        </p:nvSpPr>
        <p:spPr bwMode="auto">
          <a:xfrm>
            <a:off x="3352800" y="5886450"/>
            <a:ext cx="23066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GRADE:	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5572"/>
                                        </p:tgtEl>
                                        <p:attrNameLst>
                                          <p:attrName>style.visibility</p:attrName>
                                        </p:attrNameLst>
                                      </p:cBhvr>
                                      <p:to>
                                        <p:strVal val="visible"/>
                                      </p:to>
                                    </p:set>
                                    <p:animEffect transition="in" filter="fade">
                                      <p:cBhvr>
                                        <p:cTn id="7" dur="1000"/>
                                        <p:tgtEl>
                                          <p:spTgt spid="36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5571">
                                            <p:txEl>
                                              <p:pRg st="0" end="0"/>
                                            </p:txEl>
                                          </p:spTgt>
                                        </p:tgtEl>
                                        <p:attrNameLst>
                                          <p:attrName>style.visibility</p:attrName>
                                        </p:attrNameLst>
                                      </p:cBhvr>
                                      <p:to>
                                        <p:strVal val="visible"/>
                                      </p:to>
                                    </p:set>
                                    <p:animEffect transition="in" filter="fade">
                                      <p:cBhvr>
                                        <p:cTn id="12" dur="1000"/>
                                        <p:tgtEl>
                                          <p:spTgt spid="3655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5571">
                                            <p:txEl>
                                              <p:pRg st="1" end="1"/>
                                            </p:txEl>
                                          </p:spTgt>
                                        </p:tgtEl>
                                        <p:attrNameLst>
                                          <p:attrName>style.visibility</p:attrName>
                                        </p:attrNameLst>
                                      </p:cBhvr>
                                      <p:to>
                                        <p:strVal val="visible"/>
                                      </p:to>
                                    </p:set>
                                    <p:animEffect transition="in" filter="fade">
                                      <p:cBhvr>
                                        <p:cTn id="17" dur="1000"/>
                                        <p:tgtEl>
                                          <p:spTgt spid="3655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65573">
                                            <p:txEl>
                                              <p:pRg st="0" end="0"/>
                                            </p:txEl>
                                          </p:spTgt>
                                        </p:tgtEl>
                                        <p:attrNameLst>
                                          <p:attrName>style.visibility</p:attrName>
                                        </p:attrNameLst>
                                      </p:cBhvr>
                                      <p:to>
                                        <p:strVal val="visible"/>
                                      </p:to>
                                    </p:set>
                                    <p:animEffect transition="in" filter="fade">
                                      <p:cBhvr>
                                        <p:cTn id="22" dur="1000"/>
                                        <p:tgtEl>
                                          <p:spTgt spid="36557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5573">
                                            <p:txEl>
                                              <p:pRg st="1" end="1"/>
                                            </p:txEl>
                                          </p:spTgt>
                                        </p:tgtEl>
                                        <p:attrNameLst>
                                          <p:attrName>style.visibility</p:attrName>
                                        </p:attrNameLst>
                                      </p:cBhvr>
                                      <p:to>
                                        <p:strVal val="visible"/>
                                      </p:to>
                                    </p:set>
                                    <p:animEffect transition="in" filter="fade">
                                      <p:cBhvr>
                                        <p:cTn id="27" dur="1000"/>
                                        <p:tgtEl>
                                          <p:spTgt spid="36557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65573">
                                            <p:txEl>
                                              <p:pRg st="2" end="2"/>
                                            </p:txEl>
                                          </p:spTgt>
                                        </p:tgtEl>
                                        <p:attrNameLst>
                                          <p:attrName>style.visibility</p:attrName>
                                        </p:attrNameLst>
                                      </p:cBhvr>
                                      <p:to>
                                        <p:strVal val="visible"/>
                                      </p:to>
                                    </p:set>
                                    <p:animEffect transition="in" filter="fade">
                                      <p:cBhvr>
                                        <p:cTn id="32" dur="1000"/>
                                        <p:tgtEl>
                                          <p:spTgt spid="365573">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65573">
                                            <p:txEl>
                                              <p:pRg st="3" end="3"/>
                                            </p:txEl>
                                          </p:spTgt>
                                        </p:tgtEl>
                                        <p:attrNameLst>
                                          <p:attrName>style.visibility</p:attrName>
                                        </p:attrNameLst>
                                      </p:cBhvr>
                                      <p:to>
                                        <p:strVal val="visible"/>
                                      </p:to>
                                    </p:set>
                                    <p:animEffect transition="in" filter="fade">
                                      <p:cBhvr>
                                        <p:cTn id="37" dur="1000"/>
                                        <p:tgtEl>
                                          <p:spTgt spid="365573">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65573">
                                            <p:txEl>
                                              <p:pRg st="4" end="4"/>
                                            </p:txEl>
                                          </p:spTgt>
                                        </p:tgtEl>
                                        <p:attrNameLst>
                                          <p:attrName>style.visibility</p:attrName>
                                        </p:attrNameLst>
                                      </p:cBhvr>
                                      <p:to>
                                        <p:strVal val="visible"/>
                                      </p:to>
                                    </p:set>
                                    <p:animEffect transition="in" filter="fade">
                                      <p:cBhvr>
                                        <p:cTn id="42" dur="1000"/>
                                        <p:tgtEl>
                                          <p:spTgt spid="365573">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65573">
                                            <p:txEl>
                                              <p:pRg st="5" end="5"/>
                                            </p:txEl>
                                          </p:spTgt>
                                        </p:tgtEl>
                                        <p:attrNameLst>
                                          <p:attrName>style.visibility</p:attrName>
                                        </p:attrNameLst>
                                      </p:cBhvr>
                                      <p:to>
                                        <p:strVal val="visible"/>
                                      </p:to>
                                    </p:set>
                                    <p:animEffect transition="in" filter="fade">
                                      <p:cBhvr>
                                        <p:cTn id="45" dur="1000"/>
                                        <p:tgtEl>
                                          <p:spTgt spid="365573">
                                            <p:txEl>
                                              <p:pRg st="5" end="5"/>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365574">
                                            <p:txEl>
                                              <p:pRg st="0" end="0"/>
                                            </p:txEl>
                                          </p:spTgt>
                                        </p:tgtEl>
                                        <p:attrNameLst>
                                          <p:attrName>style.visibility</p:attrName>
                                        </p:attrNameLst>
                                      </p:cBhvr>
                                      <p:to>
                                        <p:strVal val="visible"/>
                                      </p:to>
                                    </p:set>
                                    <p:animEffect transition="in" filter="fade">
                                      <p:cBhvr>
                                        <p:cTn id="50" dur="1000"/>
                                        <p:tgtEl>
                                          <p:spTgt spid="3655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0A7CD856-EB3F-F47A-14F6-0323F52DEB44}"/>
              </a:ext>
            </a:extLst>
          </p:cNvPr>
          <p:cNvSpPr>
            <a:spLocks noGrp="1" noChangeArrowheads="1"/>
          </p:cNvSpPr>
          <p:nvPr>
            <p:ph type="title"/>
          </p:nvPr>
        </p:nvSpPr>
        <p:spPr>
          <a:xfrm>
            <a:off x="990600" y="76200"/>
            <a:ext cx="7162800" cy="609600"/>
          </a:xfrm>
        </p:spPr>
        <p:txBody>
          <a:bodyPr/>
          <a:lstStyle/>
          <a:p>
            <a:pPr eaLnBrk="1" hangingPunct="1"/>
            <a:r>
              <a:rPr lang="en-US" altLang="en-US" b="1">
                <a:solidFill>
                  <a:schemeClr val="tx1"/>
                </a:solidFill>
                <a:ea typeface="ＭＳ Ｐゴシック" panose="020B0600070205080204" pitchFamily="34" charset="-128"/>
              </a:rPr>
              <a:t>Step 2 to Earth Life</a:t>
            </a:r>
          </a:p>
        </p:txBody>
      </p:sp>
      <p:sp>
        <p:nvSpPr>
          <p:cNvPr id="366595" name="Text Box 3">
            <a:extLst>
              <a:ext uri="{FF2B5EF4-FFF2-40B4-BE49-F238E27FC236}">
                <a16:creationId xmlns:a16="http://schemas.microsoft.com/office/drawing/2014/main" id="{FE0F0AED-85AB-023D-523B-FB0616074993}"/>
              </a:ext>
            </a:extLst>
          </p:cNvPr>
          <p:cNvSpPr txBox="1">
            <a:spLocks noChangeArrowheads="1"/>
          </p:cNvSpPr>
          <p:nvPr/>
        </p:nvSpPr>
        <p:spPr bwMode="auto">
          <a:xfrm>
            <a:off x="76200" y="762000"/>
            <a:ext cx="89916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II. MAKE/GET AMINO ACIDS	</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from chunks?	        meteorites have &gt; 50 amino acids inside</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14,000 molecular compounds found in Murchison</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from dust?	        glycine found in giant molecular clouds ???</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from soup?	        Miller-Urey experiment produces amino acids</a:t>
            </a:r>
          </a:p>
        </p:txBody>
      </p:sp>
      <p:pic>
        <p:nvPicPr>
          <p:cNvPr id="366596" name="Picture 4" descr="AACHDLQ0">
            <a:extLst>
              <a:ext uri="{FF2B5EF4-FFF2-40B4-BE49-F238E27FC236}">
                <a16:creationId xmlns:a16="http://schemas.microsoft.com/office/drawing/2014/main" id="{B27C14C3-7B22-DFE1-AC4D-766E1BA68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60700"/>
            <a:ext cx="32766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7" name="Picture 5" descr="todd">
            <a:extLst>
              <a:ext uri="{FF2B5EF4-FFF2-40B4-BE49-F238E27FC236}">
                <a16:creationId xmlns:a16="http://schemas.microsoft.com/office/drawing/2014/main" id="{B324F0F7-A03F-BA88-769B-65BF387D2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063" y="3048000"/>
            <a:ext cx="23447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8" name="Text Box 6">
            <a:extLst>
              <a:ext uri="{FF2B5EF4-FFF2-40B4-BE49-F238E27FC236}">
                <a16:creationId xmlns:a16="http://schemas.microsoft.com/office/drawing/2014/main" id="{769358DE-92B9-2A66-50C6-2D1433551795}"/>
              </a:ext>
            </a:extLst>
          </p:cNvPr>
          <p:cNvSpPr txBox="1">
            <a:spLocks noChangeArrowheads="1"/>
          </p:cNvSpPr>
          <p:nvPr/>
        </p:nvSpPr>
        <p:spPr bwMode="auto">
          <a:xfrm>
            <a:off x="4154488" y="3930650"/>
            <a:ext cx="11795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endParaRPr kumimoji="0" lang="en-US" altLang="en-US" sz="6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66599" name="Text Box 7">
            <a:extLst>
              <a:ext uri="{FF2B5EF4-FFF2-40B4-BE49-F238E27FC236}">
                <a16:creationId xmlns:a16="http://schemas.microsoft.com/office/drawing/2014/main" id="{6AD57476-FC52-DDE3-8B54-7621A3DB5C7F}"/>
              </a:ext>
            </a:extLst>
          </p:cNvPr>
          <p:cNvSpPr txBox="1">
            <a:spLocks noChangeArrowheads="1"/>
          </p:cNvSpPr>
          <p:nvPr/>
        </p:nvSpPr>
        <p:spPr bwMode="auto">
          <a:xfrm>
            <a:off x="3733800" y="3032125"/>
            <a:ext cx="18748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originally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p:txBody>
      </p:sp>
      <p:sp>
        <p:nvSpPr>
          <p:cNvPr id="366600" name="Text Box 8">
            <a:extLst>
              <a:ext uri="{FF2B5EF4-FFF2-40B4-BE49-F238E27FC236}">
                <a16:creationId xmlns:a16="http://schemas.microsoft.com/office/drawing/2014/main" id="{B13A670E-50E6-2289-C415-4D1821318BD6}"/>
              </a:ext>
            </a:extLst>
          </p:cNvPr>
          <p:cNvSpPr txBox="1">
            <a:spLocks noChangeArrowheads="1"/>
          </p:cNvSpPr>
          <p:nvPr/>
        </p:nvSpPr>
        <p:spPr bwMode="auto">
          <a:xfrm>
            <a:off x="4024313" y="4953000"/>
            <a:ext cx="1155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revised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66601" name="Text Box 9">
            <a:extLst>
              <a:ext uri="{FF2B5EF4-FFF2-40B4-BE49-F238E27FC236}">
                <a16:creationId xmlns:a16="http://schemas.microsoft.com/office/drawing/2014/main" id="{88853803-71C5-97D2-A945-90293350856C}"/>
              </a:ext>
            </a:extLst>
          </p:cNvPr>
          <p:cNvSpPr txBox="1">
            <a:spLocks noChangeArrowheads="1"/>
          </p:cNvSpPr>
          <p:nvPr/>
        </p:nvSpPr>
        <p:spPr bwMode="auto">
          <a:xfrm>
            <a:off x="3484563" y="6126163"/>
            <a:ext cx="23066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GRADE:	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6595">
                                            <p:txEl>
                                              <p:pRg st="0" end="0"/>
                                            </p:txEl>
                                          </p:spTgt>
                                        </p:tgtEl>
                                        <p:attrNameLst>
                                          <p:attrName>style.visibility</p:attrName>
                                        </p:attrNameLst>
                                      </p:cBhvr>
                                      <p:to>
                                        <p:strVal val="visible"/>
                                      </p:to>
                                    </p:set>
                                    <p:animEffect transition="in" filter="fade">
                                      <p:cBhvr>
                                        <p:cTn id="7" dur="1000"/>
                                        <p:tgtEl>
                                          <p:spTgt spid="366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6595">
                                            <p:txEl>
                                              <p:pRg st="1" end="1"/>
                                            </p:txEl>
                                          </p:spTgt>
                                        </p:tgtEl>
                                        <p:attrNameLst>
                                          <p:attrName>style.visibility</p:attrName>
                                        </p:attrNameLst>
                                      </p:cBhvr>
                                      <p:to>
                                        <p:strVal val="visible"/>
                                      </p:to>
                                    </p:set>
                                    <p:animEffect transition="in" filter="fade">
                                      <p:cBhvr>
                                        <p:cTn id="12" dur="1000"/>
                                        <p:tgtEl>
                                          <p:spTgt spid="3665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6595">
                                            <p:txEl>
                                              <p:pRg st="2" end="2"/>
                                            </p:txEl>
                                          </p:spTgt>
                                        </p:tgtEl>
                                        <p:attrNameLst>
                                          <p:attrName>style.visibility</p:attrName>
                                        </p:attrNameLst>
                                      </p:cBhvr>
                                      <p:to>
                                        <p:strVal val="visible"/>
                                      </p:to>
                                    </p:set>
                                    <p:animEffect transition="in" filter="fade">
                                      <p:cBhvr>
                                        <p:cTn id="17" dur="1000"/>
                                        <p:tgtEl>
                                          <p:spTgt spid="3665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66595">
                                            <p:txEl>
                                              <p:pRg st="3" end="3"/>
                                            </p:txEl>
                                          </p:spTgt>
                                        </p:tgtEl>
                                        <p:attrNameLst>
                                          <p:attrName>style.visibility</p:attrName>
                                        </p:attrNameLst>
                                      </p:cBhvr>
                                      <p:to>
                                        <p:strVal val="visible"/>
                                      </p:to>
                                    </p:set>
                                    <p:animEffect transition="in" filter="fade">
                                      <p:cBhvr>
                                        <p:cTn id="22" dur="1000"/>
                                        <p:tgtEl>
                                          <p:spTgt spid="3665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6595">
                                            <p:txEl>
                                              <p:pRg st="4" end="4"/>
                                            </p:txEl>
                                          </p:spTgt>
                                        </p:tgtEl>
                                        <p:attrNameLst>
                                          <p:attrName>style.visibility</p:attrName>
                                        </p:attrNameLst>
                                      </p:cBhvr>
                                      <p:to>
                                        <p:strVal val="visible"/>
                                      </p:to>
                                    </p:set>
                                    <p:animEffect transition="in" filter="fade">
                                      <p:cBhvr>
                                        <p:cTn id="27" dur="1000"/>
                                        <p:tgtEl>
                                          <p:spTgt spid="36659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66596"/>
                                        </p:tgtEl>
                                        <p:attrNameLst>
                                          <p:attrName>style.visibility</p:attrName>
                                        </p:attrNameLst>
                                      </p:cBhvr>
                                      <p:to>
                                        <p:strVal val="visible"/>
                                      </p:to>
                                    </p:set>
                                    <p:animEffect transition="in" filter="fade">
                                      <p:cBhvr>
                                        <p:cTn id="30" dur="1000"/>
                                        <p:tgtEl>
                                          <p:spTgt spid="36659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6599"/>
                                        </p:tgtEl>
                                        <p:attrNameLst>
                                          <p:attrName>style.visibility</p:attrName>
                                        </p:attrNameLst>
                                      </p:cBhvr>
                                      <p:to>
                                        <p:strVal val="visible"/>
                                      </p:to>
                                    </p:set>
                                    <p:animEffect transition="in" filter="fade">
                                      <p:cBhvr>
                                        <p:cTn id="35" dur="500"/>
                                        <p:tgtEl>
                                          <p:spTgt spid="36659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6600"/>
                                        </p:tgtEl>
                                        <p:attrNameLst>
                                          <p:attrName>style.visibility</p:attrName>
                                        </p:attrNameLst>
                                      </p:cBhvr>
                                      <p:to>
                                        <p:strVal val="visible"/>
                                      </p:to>
                                    </p:set>
                                    <p:animEffect transition="in" filter="fade">
                                      <p:cBhvr>
                                        <p:cTn id="40" dur="500"/>
                                        <p:tgtEl>
                                          <p:spTgt spid="36660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66598"/>
                                        </p:tgtEl>
                                        <p:attrNameLst>
                                          <p:attrName>style.visibility</p:attrName>
                                        </p:attrNameLst>
                                      </p:cBhvr>
                                      <p:to>
                                        <p:strVal val="visible"/>
                                      </p:to>
                                    </p:set>
                                    <p:animEffect transition="in" filter="fade">
                                      <p:cBhvr>
                                        <p:cTn id="45" dur="500"/>
                                        <p:tgtEl>
                                          <p:spTgt spid="36659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366597"/>
                                        </p:tgtEl>
                                        <p:attrNameLst>
                                          <p:attrName>style.visibility</p:attrName>
                                        </p:attrNameLst>
                                      </p:cBhvr>
                                      <p:to>
                                        <p:strVal val="visible"/>
                                      </p:to>
                                    </p:set>
                                    <p:animEffect transition="in" filter="fade">
                                      <p:cBhvr>
                                        <p:cTn id="50" dur="1000"/>
                                        <p:tgtEl>
                                          <p:spTgt spid="36659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66601"/>
                                        </p:tgtEl>
                                        <p:attrNameLst>
                                          <p:attrName>style.visibility</p:attrName>
                                        </p:attrNameLst>
                                      </p:cBhvr>
                                      <p:to>
                                        <p:strVal val="visible"/>
                                      </p:to>
                                    </p:set>
                                    <p:animEffect transition="in" filter="fade">
                                      <p:cBhvr>
                                        <p:cTn id="55" dur="500"/>
                                        <p:tgtEl>
                                          <p:spTgt spid="366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p:bldP spid="366599" grpId="0"/>
      <p:bldP spid="366600" grpId="0"/>
      <p:bldP spid="36660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0239F982-2F04-EBD3-64B9-11FD637203BE}"/>
              </a:ext>
            </a:extLst>
          </p:cNvPr>
          <p:cNvSpPr>
            <a:spLocks noGrp="1" noChangeArrowheads="1"/>
          </p:cNvSpPr>
          <p:nvPr>
            <p:ph type="title"/>
          </p:nvPr>
        </p:nvSpPr>
        <p:spPr>
          <a:xfrm>
            <a:off x="609600" y="0"/>
            <a:ext cx="8001000" cy="990600"/>
          </a:xfrm>
        </p:spPr>
        <p:txBody>
          <a:bodyPr/>
          <a:lstStyle/>
          <a:p>
            <a:pPr eaLnBrk="1" hangingPunct="1"/>
            <a:r>
              <a:rPr lang="en-US" altLang="en-US" b="1">
                <a:solidFill>
                  <a:schemeClr val="bg1"/>
                </a:solidFill>
                <a:ea typeface="ＭＳ Ｐゴシック" panose="020B0600070205080204" pitchFamily="34" charset="-128"/>
              </a:rPr>
              <a:t>Where is this?</a:t>
            </a:r>
            <a:endParaRPr lang="en-US" altLang="en-US">
              <a:solidFill>
                <a:schemeClr val="bg1"/>
              </a:solidFill>
              <a:ea typeface="ＭＳ Ｐゴシック" panose="020B0600070205080204" pitchFamily="34" charset="-128"/>
            </a:endParaRPr>
          </a:p>
        </p:txBody>
      </p:sp>
      <p:pic>
        <p:nvPicPr>
          <p:cNvPr id="140291" name="Picture 1" descr="aHR0cDovL3d3dy5zcGFjZS5jb20vaW1hZ2VzL2kvMDAwLzA3Ny85NTcvb3JpZ2luYWwvam92aWFuLWNsb3Vkcy5qcGc=.jpg">
            <a:extLst>
              <a:ext uri="{FF2B5EF4-FFF2-40B4-BE49-F238E27FC236}">
                <a16:creationId xmlns:a16="http://schemas.microsoft.com/office/drawing/2014/main" id="{BBDC8466-6BCC-F089-13FC-D2560919BB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4163"/>
            <a:ext cx="91440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57B3DBA7-4491-5FD0-4128-8D16677FD6EE}"/>
              </a:ext>
            </a:extLst>
          </p:cNvPr>
          <p:cNvSpPr>
            <a:spLocks noGrp="1" noChangeArrowheads="1"/>
          </p:cNvSpPr>
          <p:nvPr>
            <p:ph type="title"/>
          </p:nvPr>
        </p:nvSpPr>
        <p:spPr>
          <a:xfrm>
            <a:off x="990600" y="76200"/>
            <a:ext cx="7162800" cy="609600"/>
          </a:xfrm>
        </p:spPr>
        <p:txBody>
          <a:bodyPr/>
          <a:lstStyle/>
          <a:p>
            <a:pPr eaLnBrk="1" hangingPunct="1"/>
            <a:r>
              <a:rPr lang="en-US" altLang="en-US" b="1">
                <a:solidFill>
                  <a:schemeClr val="tx1"/>
                </a:solidFill>
                <a:ea typeface="ＭＳ Ｐゴシック" panose="020B0600070205080204" pitchFamily="34" charset="-128"/>
              </a:rPr>
              <a:t>Step 3 to Earth Life</a:t>
            </a:r>
          </a:p>
        </p:txBody>
      </p:sp>
      <p:sp>
        <p:nvSpPr>
          <p:cNvPr id="367619" name="Text Box 3">
            <a:extLst>
              <a:ext uri="{FF2B5EF4-FFF2-40B4-BE49-F238E27FC236}">
                <a16:creationId xmlns:a16="http://schemas.microsoft.com/office/drawing/2014/main" id="{E7AFD1A9-DF98-98BF-C6C5-B4B02C809076}"/>
              </a:ext>
            </a:extLst>
          </p:cNvPr>
          <p:cNvSpPr txBox="1">
            <a:spLocks noChangeArrowheads="1"/>
          </p:cNvSpPr>
          <p:nvPr/>
        </p:nvSpPr>
        <p:spPr bwMode="auto">
          <a:xfrm>
            <a:off x="76200" y="914400"/>
            <a:ext cx="8991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III. RNA (and DNA)	</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cold?		stable compounds, ice lattice</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nice?		concentration of compounds, clay lattice</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hot?		early start, pyrite lattice</a:t>
            </a:r>
          </a:p>
        </p:txBody>
      </p:sp>
      <p:sp>
        <p:nvSpPr>
          <p:cNvPr id="367620" name="Text Box 4">
            <a:extLst>
              <a:ext uri="{FF2B5EF4-FFF2-40B4-BE49-F238E27FC236}">
                <a16:creationId xmlns:a16="http://schemas.microsoft.com/office/drawing/2014/main" id="{963DA893-CE98-E7C5-9039-8F9E4E10C6B9}"/>
              </a:ext>
            </a:extLst>
          </p:cNvPr>
          <p:cNvSpPr txBox="1">
            <a:spLocks noChangeArrowheads="1"/>
          </p:cNvSpPr>
          <p:nvPr/>
        </p:nvSpPr>
        <p:spPr bwMode="auto">
          <a:xfrm>
            <a:off x="3352800" y="5973763"/>
            <a:ext cx="22844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GRADE:	B</a:t>
            </a:r>
          </a:p>
        </p:txBody>
      </p:sp>
      <p:sp>
        <p:nvSpPr>
          <p:cNvPr id="367621" name="Text Box 5">
            <a:extLst>
              <a:ext uri="{FF2B5EF4-FFF2-40B4-BE49-F238E27FC236}">
                <a16:creationId xmlns:a16="http://schemas.microsoft.com/office/drawing/2014/main" id="{960076F1-C34C-4054-6220-7C9E35D6B779}"/>
              </a:ext>
            </a:extLst>
          </p:cNvPr>
          <p:cNvSpPr txBox="1">
            <a:spLocks noChangeArrowheads="1"/>
          </p:cNvSpPr>
          <p:nvPr/>
        </p:nvSpPr>
        <p:spPr bwMode="auto">
          <a:xfrm>
            <a:off x="1749425" y="6003925"/>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kaolinite</a:t>
            </a:r>
          </a:p>
        </p:txBody>
      </p:sp>
      <p:pic>
        <p:nvPicPr>
          <p:cNvPr id="367622" name="Picture 6" descr="now">
            <a:extLst>
              <a:ext uri="{FF2B5EF4-FFF2-40B4-BE49-F238E27FC236}">
                <a16:creationId xmlns:a16="http://schemas.microsoft.com/office/drawing/2014/main" id="{FEC7BFFF-D500-80F3-67C2-32D624E11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27338"/>
            <a:ext cx="42672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3" name="Picture 7" descr="now">
            <a:extLst>
              <a:ext uri="{FF2B5EF4-FFF2-40B4-BE49-F238E27FC236}">
                <a16:creationId xmlns:a16="http://schemas.microsoft.com/office/drawing/2014/main" id="{0D136E79-6B8F-0D9F-99A5-981070B87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363" y="2782888"/>
            <a:ext cx="3068637"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Effect transition="in" filter="fade">
                                      <p:cBhvr>
                                        <p:cTn id="7" dur="1000"/>
                                        <p:tgtEl>
                                          <p:spTgt spid="367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7619">
                                            <p:txEl>
                                              <p:pRg st="1" end="1"/>
                                            </p:txEl>
                                          </p:spTgt>
                                        </p:tgtEl>
                                        <p:attrNameLst>
                                          <p:attrName>style.visibility</p:attrName>
                                        </p:attrNameLst>
                                      </p:cBhvr>
                                      <p:to>
                                        <p:strVal val="visible"/>
                                      </p:to>
                                    </p:set>
                                    <p:animEffect transition="in" filter="fade">
                                      <p:cBhvr>
                                        <p:cTn id="12" dur="1000"/>
                                        <p:tgtEl>
                                          <p:spTgt spid="367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7619">
                                            <p:txEl>
                                              <p:pRg st="2" end="2"/>
                                            </p:txEl>
                                          </p:spTgt>
                                        </p:tgtEl>
                                        <p:attrNameLst>
                                          <p:attrName>style.visibility</p:attrName>
                                        </p:attrNameLst>
                                      </p:cBhvr>
                                      <p:to>
                                        <p:strVal val="visible"/>
                                      </p:to>
                                    </p:set>
                                    <p:animEffect transition="in" filter="fade">
                                      <p:cBhvr>
                                        <p:cTn id="17" dur="1000"/>
                                        <p:tgtEl>
                                          <p:spTgt spid="36761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67622"/>
                                        </p:tgtEl>
                                        <p:attrNameLst>
                                          <p:attrName>style.visibility</p:attrName>
                                        </p:attrNameLst>
                                      </p:cBhvr>
                                      <p:to>
                                        <p:strVal val="visible"/>
                                      </p:to>
                                    </p:set>
                                    <p:animEffect transition="in" filter="fade">
                                      <p:cBhvr>
                                        <p:cTn id="20" dur="1000"/>
                                        <p:tgtEl>
                                          <p:spTgt spid="3676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7621"/>
                                        </p:tgtEl>
                                        <p:attrNameLst>
                                          <p:attrName>style.visibility</p:attrName>
                                        </p:attrNameLst>
                                      </p:cBhvr>
                                      <p:to>
                                        <p:strVal val="visible"/>
                                      </p:to>
                                    </p:set>
                                    <p:animEffect transition="in" filter="fade">
                                      <p:cBhvr>
                                        <p:cTn id="23" dur="1000"/>
                                        <p:tgtEl>
                                          <p:spTgt spid="3676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67623"/>
                                        </p:tgtEl>
                                        <p:attrNameLst>
                                          <p:attrName>style.visibility</p:attrName>
                                        </p:attrNameLst>
                                      </p:cBhvr>
                                      <p:to>
                                        <p:strVal val="visible"/>
                                      </p:to>
                                    </p:set>
                                    <p:animEffect transition="in" filter="fade">
                                      <p:cBhvr>
                                        <p:cTn id="28" dur="1000"/>
                                        <p:tgtEl>
                                          <p:spTgt spid="3676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67619">
                                            <p:txEl>
                                              <p:pRg st="3" end="3"/>
                                            </p:txEl>
                                          </p:spTgt>
                                        </p:tgtEl>
                                        <p:attrNameLst>
                                          <p:attrName>style.visibility</p:attrName>
                                        </p:attrNameLst>
                                      </p:cBhvr>
                                      <p:to>
                                        <p:strVal val="visible"/>
                                      </p:to>
                                    </p:set>
                                    <p:animEffect transition="in" filter="fade">
                                      <p:cBhvr>
                                        <p:cTn id="33" dur="1000"/>
                                        <p:tgtEl>
                                          <p:spTgt spid="36761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7620"/>
                                        </p:tgtEl>
                                        <p:attrNameLst>
                                          <p:attrName>style.visibility</p:attrName>
                                        </p:attrNameLst>
                                      </p:cBhvr>
                                      <p:to>
                                        <p:strVal val="visible"/>
                                      </p:to>
                                    </p:set>
                                    <p:animEffect transition="in" filter="fade">
                                      <p:cBhvr>
                                        <p:cTn id="38" dur="1000"/>
                                        <p:tgtEl>
                                          <p:spTgt spid="367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p:bldP spid="36762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2893C0AC-1B76-745A-A3E3-D5BCBB875079}"/>
              </a:ext>
            </a:extLst>
          </p:cNvPr>
          <p:cNvSpPr>
            <a:spLocks noGrp="1" noChangeArrowheads="1"/>
          </p:cNvSpPr>
          <p:nvPr>
            <p:ph type="title"/>
          </p:nvPr>
        </p:nvSpPr>
        <p:spPr>
          <a:xfrm>
            <a:off x="990600" y="76200"/>
            <a:ext cx="7162800" cy="609600"/>
          </a:xfrm>
        </p:spPr>
        <p:txBody>
          <a:bodyPr/>
          <a:lstStyle/>
          <a:p>
            <a:pPr eaLnBrk="1" hangingPunct="1"/>
            <a:r>
              <a:rPr lang="en-US" altLang="en-US" b="1">
                <a:solidFill>
                  <a:schemeClr val="tx1"/>
                </a:solidFill>
                <a:ea typeface="ＭＳ Ｐゴシック" panose="020B0600070205080204" pitchFamily="34" charset="-128"/>
              </a:rPr>
              <a:t>Step 4 to Earth Life</a:t>
            </a:r>
          </a:p>
        </p:txBody>
      </p:sp>
      <p:sp>
        <p:nvSpPr>
          <p:cNvPr id="368643" name="Text Box 3">
            <a:extLst>
              <a:ext uri="{FF2B5EF4-FFF2-40B4-BE49-F238E27FC236}">
                <a16:creationId xmlns:a16="http://schemas.microsoft.com/office/drawing/2014/main" id="{617A2128-AEFE-EA1D-D786-903E3D9F2DD1}"/>
              </a:ext>
            </a:extLst>
          </p:cNvPr>
          <p:cNvSpPr txBox="1">
            <a:spLocks noChangeArrowheads="1"/>
          </p:cNvSpPr>
          <p:nvPr/>
        </p:nvSpPr>
        <p:spPr bwMode="auto">
          <a:xfrm>
            <a:off x="76200" y="762000"/>
            <a:ext cx="8991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IV. MAKE  REPRODUCTIVE  FORMS</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organization into cells                                    </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replication required</a:t>
            </a:r>
            <a:endParaRPr kumimoji="0" lang="en-US" altLang="en-US" sz="2000" b="1" i="1" u="none" strike="noStrike" kern="1200" cap="none" spc="0" normalizeH="0" baseline="0" noProof="0">
              <a:ln>
                <a:noFill/>
              </a:ln>
              <a:solidFill>
                <a:srgbClr val="FF0000"/>
              </a:solidFill>
              <a:effectLst/>
              <a:uLnTx/>
              <a:uFillTx/>
              <a:latin typeface="Times" pitchFamily="-84" charset="0"/>
              <a:ea typeface="ＭＳ Ｐゴシック" panose="020B0600070205080204" pitchFamily="34" charset="-128"/>
              <a:cs typeface="+mn-cs"/>
            </a:endParaRPr>
          </a:p>
        </p:txBody>
      </p:sp>
      <p:pic>
        <p:nvPicPr>
          <p:cNvPr id="368644" name="Picture 4" descr="AACHDLR0">
            <a:extLst>
              <a:ext uri="{FF2B5EF4-FFF2-40B4-BE49-F238E27FC236}">
                <a16:creationId xmlns:a16="http://schemas.microsoft.com/office/drawing/2014/main" id="{06C505D8-2ED3-D483-B89F-B70E1D414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676400"/>
            <a:ext cx="3238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5" name="Text Box 5">
            <a:extLst>
              <a:ext uri="{FF2B5EF4-FFF2-40B4-BE49-F238E27FC236}">
                <a16:creationId xmlns:a16="http://schemas.microsoft.com/office/drawing/2014/main" id="{0B267C7A-4AF8-F8EF-251E-645FAC75181E}"/>
              </a:ext>
            </a:extLst>
          </p:cNvPr>
          <p:cNvSpPr txBox="1">
            <a:spLocks noChangeArrowheads="1"/>
          </p:cNvSpPr>
          <p:nvPr/>
        </p:nvSpPr>
        <p:spPr bwMode="auto">
          <a:xfrm>
            <a:off x="321830" y="5334000"/>
            <a:ext cx="28023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2000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happened &gt; 3.5 </a:t>
            </a:r>
            <a:r>
              <a:rPr kumimoji="0" lang="en-US" altLang="en-US" sz="2000" b="1" i="1"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Byr</a:t>
            </a: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GRADE:	 C</a:t>
            </a:r>
          </a:p>
        </p:txBody>
      </p:sp>
      <p:pic>
        <p:nvPicPr>
          <p:cNvPr id="368646" name="Picture 6" descr="now">
            <a:extLst>
              <a:ext uri="{FF2B5EF4-FFF2-40B4-BE49-F238E27FC236}">
                <a16:creationId xmlns:a16="http://schemas.microsoft.com/office/drawing/2014/main" id="{00BE45FF-10A3-16CD-28EC-C37E5F0EE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133600"/>
            <a:ext cx="57150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643">
                                            <p:txEl>
                                              <p:pRg st="0" end="0"/>
                                            </p:txEl>
                                          </p:spTgt>
                                        </p:tgtEl>
                                        <p:attrNameLst>
                                          <p:attrName>style.visibility</p:attrName>
                                        </p:attrNameLst>
                                      </p:cBhvr>
                                      <p:to>
                                        <p:strVal val="visible"/>
                                      </p:to>
                                    </p:set>
                                    <p:animEffect transition="in" filter="fade">
                                      <p:cBhvr>
                                        <p:cTn id="7" dur="1000"/>
                                        <p:tgtEl>
                                          <p:spTgt spid="368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8643">
                                            <p:txEl>
                                              <p:pRg st="1" end="1"/>
                                            </p:txEl>
                                          </p:spTgt>
                                        </p:tgtEl>
                                        <p:attrNameLst>
                                          <p:attrName>style.visibility</p:attrName>
                                        </p:attrNameLst>
                                      </p:cBhvr>
                                      <p:to>
                                        <p:strVal val="visible"/>
                                      </p:to>
                                    </p:set>
                                    <p:animEffect transition="in" filter="fade">
                                      <p:cBhvr>
                                        <p:cTn id="12" dur="1000"/>
                                        <p:tgtEl>
                                          <p:spTgt spid="36864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68644"/>
                                        </p:tgtEl>
                                        <p:attrNameLst>
                                          <p:attrName>style.visibility</p:attrName>
                                        </p:attrNameLst>
                                      </p:cBhvr>
                                      <p:to>
                                        <p:strVal val="visible"/>
                                      </p:to>
                                    </p:set>
                                    <p:animEffect transition="in" filter="fade">
                                      <p:cBhvr>
                                        <p:cTn id="15" dur="1000"/>
                                        <p:tgtEl>
                                          <p:spTgt spid="3686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68643">
                                            <p:txEl>
                                              <p:pRg st="2" end="2"/>
                                            </p:txEl>
                                          </p:spTgt>
                                        </p:tgtEl>
                                        <p:attrNameLst>
                                          <p:attrName>style.visibility</p:attrName>
                                        </p:attrNameLst>
                                      </p:cBhvr>
                                      <p:to>
                                        <p:strVal val="visible"/>
                                      </p:to>
                                    </p:set>
                                    <p:animEffect transition="in" filter="fade">
                                      <p:cBhvr>
                                        <p:cTn id="20" dur="1000"/>
                                        <p:tgtEl>
                                          <p:spTgt spid="36864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68646"/>
                                        </p:tgtEl>
                                        <p:attrNameLst>
                                          <p:attrName>style.visibility</p:attrName>
                                        </p:attrNameLst>
                                      </p:cBhvr>
                                      <p:to>
                                        <p:strVal val="visible"/>
                                      </p:to>
                                    </p:set>
                                    <p:animEffect transition="in" filter="fade">
                                      <p:cBhvr>
                                        <p:cTn id="23" dur="1000"/>
                                        <p:tgtEl>
                                          <p:spTgt spid="36864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68645">
                                            <p:txEl>
                                              <p:pRg st="0" end="0"/>
                                            </p:txEl>
                                          </p:spTgt>
                                        </p:tgtEl>
                                        <p:attrNameLst>
                                          <p:attrName>style.visibility</p:attrName>
                                        </p:attrNameLst>
                                      </p:cBhvr>
                                      <p:to>
                                        <p:strVal val="visible"/>
                                      </p:to>
                                    </p:set>
                                    <p:animEffect transition="in" filter="fade">
                                      <p:cBhvr>
                                        <p:cTn id="28" dur="1000"/>
                                        <p:tgtEl>
                                          <p:spTgt spid="368645">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68645">
                                            <p:txEl>
                                              <p:pRg st="1" end="1"/>
                                            </p:txEl>
                                          </p:spTgt>
                                        </p:tgtEl>
                                        <p:attrNameLst>
                                          <p:attrName>style.visibility</p:attrName>
                                        </p:attrNameLst>
                                      </p:cBhvr>
                                      <p:to>
                                        <p:strVal val="visible"/>
                                      </p:to>
                                    </p:set>
                                    <p:animEffect transition="in" filter="fade">
                                      <p:cBhvr>
                                        <p:cTn id="33" dur="1000"/>
                                        <p:tgtEl>
                                          <p:spTgt spid="3686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69" name="Rectangle 2">
            <a:extLst>
              <a:ext uri="{FF2B5EF4-FFF2-40B4-BE49-F238E27FC236}">
                <a16:creationId xmlns:a16="http://schemas.microsoft.com/office/drawing/2014/main" id="{19CA7125-7A14-BA06-A41F-F87D02666BEE}"/>
              </a:ext>
            </a:extLst>
          </p:cNvPr>
          <p:cNvSpPr>
            <a:spLocks noGrp="1" noChangeArrowheads="1"/>
          </p:cNvSpPr>
          <p:nvPr>
            <p:ph type="title"/>
          </p:nvPr>
        </p:nvSpPr>
        <p:spPr>
          <a:xfrm>
            <a:off x="990600" y="76200"/>
            <a:ext cx="7162800" cy="609600"/>
          </a:xfrm>
        </p:spPr>
        <p:txBody>
          <a:bodyPr/>
          <a:lstStyle/>
          <a:p>
            <a:pPr eaLnBrk="1" hangingPunct="1"/>
            <a:r>
              <a:rPr lang="en-US" altLang="en-US" b="1">
                <a:solidFill>
                  <a:schemeClr val="tx1"/>
                </a:solidFill>
                <a:ea typeface="ＭＳ Ｐゴシック" panose="020B0600070205080204" pitchFamily="34" charset="-128"/>
              </a:rPr>
              <a:t>Step 5 to Earth Life</a:t>
            </a:r>
          </a:p>
        </p:txBody>
      </p:sp>
      <p:sp>
        <p:nvSpPr>
          <p:cNvPr id="369667" name="Text Box 3">
            <a:extLst>
              <a:ext uri="{FF2B5EF4-FFF2-40B4-BE49-F238E27FC236}">
                <a16:creationId xmlns:a16="http://schemas.microsoft.com/office/drawing/2014/main" id="{BB9F98F2-C702-C6B6-D437-5BBD06944CF5}"/>
              </a:ext>
            </a:extLst>
          </p:cNvPr>
          <p:cNvSpPr txBox="1">
            <a:spLocks noChangeArrowheads="1"/>
          </p:cNvSpPr>
          <p:nvPr/>
        </p:nvSpPr>
        <p:spPr bwMode="auto">
          <a:xfrm>
            <a:off x="76200" y="914400"/>
            <a:ext cx="7877175"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0" fontAlgn="base" latinLnBrk="0" hangingPunct="0">
              <a:lnSpc>
                <a:spcPct val="100000"/>
              </a:lnSpc>
              <a:spcBef>
                <a:spcPct val="20000"/>
              </a:spcBef>
              <a:spcAft>
                <a:spcPct val="20000"/>
              </a:spcAft>
              <a:buClrTx/>
              <a:buSzTx/>
              <a:buFontTx/>
              <a:buAutoNum type="romanUcPeriod" startAt="5"/>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EVOLVE LIFE FORMS</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changes via mutations</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extensive fossil record</a:t>
            </a:r>
          </a:p>
          <a:p>
            <a:pPr marL="609600" marR="0" lvl="0" indent="-609600" algn="l" defTabSz="914400" rtl="0" eaLnBrk="0" fontAlgn="base" latinLnBrk="0" hangingPunct="0">
              <a:lnSpc>
                <a:spcPct val="100000"/>
              </a:lnSpc>
              <a:spcBef>
                <a:spcPct val="20000"/>
              </a:spcBef>
              <a:spcAft>
                <a:spcPct val="2000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		current day changes (moths, hemophilia, bacteria, plankton, YOU)</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69668" name="Text Box 4">
            <a:extLst>
              <a:ext uri="{FF2B5EF4-FFF2-40B4-BE49-F238E27FC236}">
                <a16:creationId xmlns:a16="http://schemas.microsoft.com/office/drawing/2014/main" id="{094825D8-6A7B-3479-1131-EF086153344F}"/>
              </a:ext>
            </a:extLst>
          </p:cNvPr>
          <p:cNvSpPr txBox="1">
            <a:spLocks noChangeArrowheads="1"/>
          </p:cNvSpPr>
          <p:nvPr/>
        </p:nvSpPr>
        <p:spPr bwMode="auto">
          <a:xfrm>
            <a:off x="1198563" y="6096000"/>
            <a:ext cx="23066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GRADE:	A</a:t>
            </a:r>
          </a:p>
        </p:txBody>
      </p:sp>
      <p:pic>
        <p:nvPicPr>
          <p:cNvPr id="369669" name="Picture 5" descr="now">
            <a:extLst>
              <a:ext uri="{FF2B5EF4-FFF2-40B4-BE49-F238E27FC236}">
                <a16:creationId xmlns:a16="http://schemas.microsoft.com/office/drawing/2014/main" id="{4981ECE5-FEE1-3AE6-EED8-FA5FE352D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71788"/>
            <a:ext cx="4114800"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0" name="Picture 6" descr="now">
            <a:extLst>
              <a:ext uri="{FF2B5EF4-FFF2-40B4-BE49-F238E27FC236}">
                <a16:creationId xmlns:a16="http://schemas.microsoft.com/office/drawing/2014/main" id="{91E78EF1-D19D-E758-8FF6-E65512B05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609850"/>
            <a:ext cx="51054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9667">
                                            <p:txEl>
                                              <p:pRg st="0" end="0"/>
                                            </p:txEl>
                                          </p:spTgt>
                                        </p:tgtEl>
                                        <p:attrNameLst>
                                          <p:attrName>style.visibility</p:attrName>
                                        </p:attrNameLst>
                                      </p:cBhvr>
                                      <p:to>
                                        <p:strVal val="visible"/>
                                      </p:to>
                                    </p:set>
                                    <p:animEffect transition="in" filter="fade">
                                      <p:cBhvr>
                                        <p:cTn id="7" dur="1000"/>
                                        <p:tgtEl>
                                          <p:spTgt spid="3696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9667">
                                            <p:txEl>
                                              <p:pRg st="1" end="1"/>
                                            </p:txEl>
                                          </p:spTgt>
                                        </p:tgtEl>
                                        <p:attrNameLst>
                                          <p:attrName>style.visibility</p:attrName>
                                        </p:attrNameLst>
                                      </p:cBhvr>
                                      <p:to>
                                        <p:strVal val="visible"/>
                                      </p:to>
                                    </p:set>
                                    <p:animEffect transition="in" filter="fade">
                                      <p:cBhvr>
                                        <p:cTn id="12" dur="1000"/>
                                        <p:tgtEl>
                                          <p:spTgt spid="3696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9667">
                                            <p:txEl>
                                              <p:pRg st="2" end="2"/>
                                            </p:txEl>
                                          </p:spTgt>
                                        </p:tgtEl>
                                        <p:attrNameLst>
                                          <p:attrName>style.visibility</p:attrName>
                                        </p:attrNameLst>
                                      </p:cBhvr>
                                      <p:to>
                                        <p:strVal val="visible"/>
                                      </p:to>
                                    </p:set>
                                    <p:animEffect transition="in" filter="fade">
                                      <p:cBhvr>
                                        <p:cTn id="17" dur="1000"/>
                                        <p:tgtEl>
                                          <p:spTgt spid="3696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69667">
                                            <p:txEl>
                                              <p:pRg st="3" end="3"/>
                                            </p:txEl>
                                          </p:spTgt>
                                        </p:tgtEl>
                                        <p:attrNameLst>
                                          <p:attrName>style.visibility</p:attrName>
                                        </p:attrNameLst>
                                      </p:cBhvr>
                                      <p:to>
                                        <p:strVal val="visible"/>
                                      </p:to>
                                    </p:set>
                                    <p:animEffect transition="in" filter="fade">
                                      <p:cBhvr>
                                        <p:cTn id="22" dur="1000"/>
                                        <p:tgtEl>
                                          <p:spTgt spid="3696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9669"/>
                                        </p:tgtEl>
                                        <p:attrNameLst>
                                          <p:attrName>style.visibility</p:attrName>
                                        </p:attrNameLst>
                                      </p:cBhvr>
                                      <p:to>
                                        <p:strVal val="visible"/>
                                      </p:to>
                                    </p:set>
                                    <p:animEffect transition="in" filter="fade">
                                      <p:cBhvr>
                                        <p:cTn id="27" dur="1000"/>
                                        <p:tgtEl>
                                          <p:spTgt spid="3696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69670"/>
                                        </p:tgtEl>
                                        <p:attrNameLst>
                                          <p:attrName>style.visibility</p:attrName>
                                        </p:attrNameLst>
                                      </p:cBhvr>
                                      <p:to>
                                        <p:strVal val="visible"/>
                                      </p:to>
                                    </p:set>
                                    <p:animEffect transition="in" filter="fade">
                                      <p:cBhvr>
                                        <p:cTn id="32" dur="1000"/>
                                        <p:tgtEl>
                                          <p:spTgt spid="3696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9668"/>
                                        </p:tgtEl>
                                        <p:attrNameLst>
                                          <p:attrName>style.visibility</p:attrName>
                                        </p:attrNameLst>
                                      </p:cBhvr>
                                      <p:to>
                                        <p:strVal val="visible"/>
                                      </p:to>
                                    </p:set>
                                    <p:animEffect transition="in" filter="fade">
                                      <p:cBhvr>
                                        <p:cTn id="37" dur="1000"/>
                                        <p:tgtEl>
                                          <p:spTgt spid="369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664BC692-B194-E2D7-3B12-5A8CD4F2C34C}"/>
              </a:ext>
            </a:extLst>
          </p:cNvPr>
          <p:cNvSpPr>
            <a:spLocks noGrp="1" noChangeArrowheads="1"/>
          </p:cNvSpPr>
          <p:nvPr>
            <p:ph type="title"/>
          </p:nvPr>
        </p:nvSpPr>
        <p:spPr>
          <a:xfrm>
            <a:off x="0" y="76200"/>
            <a:ext cx="9144000" cy="609600"/>
          </a:xfrm>
        </p:spPr>
        <p:txBody>
          <a:bodyPr/>
          <a:lstStyle/>
          <a:p>
            <a:pPr eaLnBrk="1" hangingPunct="1"/>
            <a:r>
              <a:rPr lang="en-US" altLang="en-US" b="1">
                <a:solidFill>
                  <a:schemeClr val="tx1"/>
                </a:solidFill>
                <a:ea typeface="ＭＳ Ｐゴシック" panose="020B0600070205080204" pitchFamily="34" charset="-128"/>
              </a:rPr>
              <a:t>Five Major Steps to Earth Life</a:t>
            </a:r>
          </a:p>
        </p:txBody>
      </p:sp>
      <p:sp>
        <p:nvSpPr>
          <p:cNvPr id="162818" name="Text Box 3">
            <a:extLst>
              <a:ext uri="{FF2B5EF4-FFF2-40B4-BE49-F238E27FC236}">
                <a16:creationId xmlns:a16="http://schemas.microsoft.com/office/drawing/2014/main" id="{9D2B6962-401F-D85F-9076-AFFEE9160E30}"/>
              </a:ext>
            </a:extLst>
          </p:cNvPr>
          <p:cNvSpPr txBox="1">
            <a:spLocks noChangeArrowheads="1"/>
          </p:cNvSpPr>
          <p:nvPr/>
        </p:nvSpPr>
        <p:spPr bwMode="auto">
          <a:xfrm>
            <a:off x="533400" y="1752600"/>
            <a:ext cx="8305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COLLECT MATERIALS 		     	GRADE:	A</a:t>
            </a: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endPar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MAKE/GET AMINO ACIDS	     	GRADE:	A</a:t>
            </a: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endPar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MAKE RNA and DNA		     	GRADE:	B</a:t>
            </a: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endPar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MAKE REPRODUCTIVE FORMS		GRADE:	C</a:t>
            </a: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endPar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endParaRPr>
          </a:p>
          <a:p>
            <a:pPr marL="609600" marR="0" lvl="0" indent="-609600" algn="l" defTabSz="914400" rtl="0" eaLnBrk="0" fontAlgn="base" latinLnBrk="0" hangingPunct="0">
              <a:lnSpc>
                <a:spcPct val="100000"/>
              </a:lnSpc>
              <a:spcBef>
                <a:spcPct val="20000"/>
              </a:spcBef>
              <a:spcAft>
                <a:spcPct val="20000"/>
              </a:spcAft>
              <a:buClrTx/>
              <a:buSzTx/>
              <a:buFontTx/>
              <a:buAutoNum type="romanUcPeriod"/>
              <a:tabLst/>
              <a:defRPr/>
            </a:pPr>
            <a:r>
              <a:rPr kumimoji="0" lang="en-US" altLang="en-US" sz="20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t>EVOLVE LIFE FORMS			GRADE:	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89C70D1C-C768-5D73-F5A2-368BC1109597}"/>
              </a:ext>
            </a:extLst>
          </p:cNvPr>
          <p:cNvSpPr>
            <a:spLocks noGrp="1" noChangeArrowheads="1"/>
          </p:cNvSpPr>
          <p:nvPr>
            <p:ph type="title" idx="4294967295"/>
          </p:nvPr>
        </p:nvSpPr>
        <p:spPr>
          <a:xfrm>
            <a:off x="609600" y="0"/>
            <a:ext cx="8001000" cy="762000"/>
          </a:xfrm>
        </p:spPr>
        <p:txBody>
          <a:bodyPr/>
          <a:lstStyle/>
          <a:p>
            <a:pPr eaLnBrk="1" hangingPunct="1"/>
            <a:r>
              <a:rPr lang="en-US" altLang="en-US" b="1">
                <a:ea typeface="ＭＳ Ｐゴシック" panose="020B0600070205080204" pitchFamily="34" charset="-128"/>
              </a:rPr>
              <a:t>Todd’s Top 10 Tips for Talks</a:t>
            </a:r>
          </a:p>
        </p:txBody>
      </p:sp>
      <p:sp>
        <p:nvSpPr>
          <p:cNvPr id="537603" name="Text Box 3">
            <a:extLst>
              <a:ext uri="{FF2B5EF4-FFF2-40B4-BE49-F238E27FC236}">
                <a16:creationId xmlns:a16="http://schemas.microsoft.com/office/drawing/2014/main" id="{A2D8867A-C9E2-45D3-B924-ADD09BDCA7C4}"/>
              </a:ext>
            </a:extLst>
          </p:cNvPr>
          <p:cNvSpPr txBox="1">
            <a:spLocks noChangeArrowheads="1"/>
          </p:cNvSpPr>
          <p:nvPr/>
        </p:nvSpPr>
        <p:spPr bwMode="auto">
          <a:xfrm>
            <a:off x="457200" y="762000"/>
            <a:ext cx="8305800" cy="5940425"/>
          </a:xfrm>
          <a:prstGeom prst="rect">
            <a:avLst/>
          </a:prstGeom>
          <a:noFill/>
          <a:ln>
            <a:noFill/>
          </a:ln>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AutoNum type="arabicPeriod"/>
              <a:defRPr/>
            </a:pPr>
            <a:r>
              <a:rPr lang="en-US" altLang="en-US" sz="2000" baseline="0" dirty="0"/>
              <a:t>Match the time of your talk to the time allocated.</a:t>
            </a:r>
          </a:p>
          <a:p>
            <a:pPr eaLnBrk="1" hangingPunct="1">
              <a:spcBef>
                <a:spcPct val="0"/>
              </a:spcBef>
              <a:buFontTx/>
              <a:buAutoNum type="arabicPeriod"/>
              <a:defRPr/>
            </a:pPr>
            <a:endParaRPr lang="en-US" altLang="en-US" sz="2000" baseline="0" dirty="0"/>
          </a:p>
          <a:p>
            <a:pPr eaLnBrk="1" hangingPunct="1">
              <a:spcBef>
                <a:spcPct val="0"/>
              </a:spcBef>
              <a:buFontTx/>
              <a:buAutoNum type="arabicPeriod"/>
              <a:defRPr/>
            </a:pPr>
            <a:r>
              <a:rPr lang="en-US" altLang="en-US" sz="2000" baseline="0" dirty="0"/>
              <a:t>Watch the “</a:t>
            </a:r>
            <a:r>
              <a:rPr lang="en-US" altLang="ja-JP" sz="2000" baseline="0" dirty="0" err="1"/>
              <a:t>um”s</a:t>
            </a:r>
            <a:r>
              <a:rPr lang="en-US" altLang="ja-JP" sz="2000" baseline="0" dirty="0"/>
              <a:t> and other useless sounds/words.</a:t>
            </a:r>
          </a:p>
          <a:p>
            <a:pPr eaLnBrk="1" hangingPunct="1">
              <a:spcBef>
                <a:spcPct val="0"/>
              </a:spcBef>
              <a:buFontTx/>
              <a:buAutoNum type="arabicPeriod"/>
              <a:defRPr/>
            </a:pPr>
            <a:endParaRPr lang="en-US" altLang="en-US" sz="2000" baseline="0" dirty="0"/>
          </a:p>
          <a:p>
            <a:pPr eaLnBrk="1" hangingPunct="1">
              <a:spcBef>
                <a:spcPct val="0"/>
              </a:spcBef>
              <a:buFontTx/>
              <a:buAutoNum type="arabicPeriod"/>
              <a:defRPr/>
            </a:pPr>
            <a:r>
              <a:rPr lang="en-US" altLang="en-US" sz="2000" baseline="0" dirty="0"/>
              <a:t>Use the fewest words possible per slide.</a:t>
            </a:r>
          </a:p>
          <a:p>
            <a:pPr eaLnBrk="1" hangingPunct="1">
              <a:spcBef>
                <a:spcPct val="0"/>
              </a:spcBef>
              <a:buFontTx/>
              <a:buNone/>
              <a:defRPr/>
            </a:pPr>
            <a:endParaRPr lang="en-US" altLang="en-US" sz="2000" baseline="0" dirty="0"/>
          </a:p>
          <a:p>
            <a:pPr marL="0" indent="0" eaLnBrk="1" hangingPunct="1">
              <a:spcBef>
                <a:spcPct val="0"/>
              </a:spcBef>
              <a:buFontTx/>
              <a:buNone/>
              <a:defRPr/>
            </a:pPr>
            <a:r>
              <a:rPr lang="en-US" altLang="en-US" sz="2000" baseline="0" dirty="0"/>
              <a:t>4.    Be sure that all Figure details are legible from the back of the room.</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5.    Be careful with red and green in deference to our color-challenged friends.</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6.    If you must have an equation, describe each variable clearly.</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7.    Use pauses to great effect.</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8.    Use gestures appropriately, but not frantically.</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9.    Move, and use lack of movement to great effect.</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10.  Enjoy your topic … or don’</a:t>
            </a:r>
            <a:r>
              <a:rPr lang="en-US" altLang="ja-JP" sz="2000" baseline="0" dirty="0"/>
              <a:t>t bother!</a:t>
            </a:r>
            <a:endParaRPr lang="en-US" altLang="en-US" sz="2000" baseline="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7603">
                                            <p:txEl>
                                              <p:pRg st="0" end="0"/>
                                            </p:txEl>
                                          </p:spTgt>
                                        </p:tgtEl>
                                        <p:attrNameLst>
                                          <p:attrName>style.visibility</p:attrName>
                                        </p:attrNameLst>
                                      </p:cBhvr>
                                      <p:to>
                                        <p:strVal val="visible"/>
                                      </p:to>
                                    </p:set>
                                    <p:animEffect transition="in" filter="fade">
                                      <p:cBhvr>
                                        <p:cTn id="7" dur="2000"/>
                                        <p:tgtEl>
                                          <p:spTgt spid="537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7603">
                                            <p:txEl>
                                              <p:pRg st="2" end="2"/>
                                            </p:txEl>
                                          </p:spTgt>
                                        </p:tgtEl>
                                        <p:attrNameLst>
                                          <p:attrName>style.visibility</p:attrName>
                                        </p:attrNameLst>
                                      </p:cBhvr>
                                      <p:to>
                                        <p:strVal val="visible"/>
                                      </p:to>
                                    </p:set>
                                    <p:animEffect transition="in" filter="fade">
                                      <p:cBhvr>
                                        <p:cTn id="12" dur="2000"/>
                                        <p:tgtEl>
                                          <p:spTgt spid="5376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37603">
                                            <p:txEl>
                                              <p:pRg st="4" end="4"/>
                                            </p:txEl>
                                          </p:spTgt>
                                        </p:tgtEl>
                                        <p:attrNameLst>
                                          <p:attrName>style.visibility</p:attrName>
                                        </p:attrNameLst>
                                      </p:cBhvr>
                                      <p:to>
                                        <p:strVal val="visible"/>
                                      </p:to>
                                    </p:set>
                                    <p:animEffect transition="in" filter="fade">
                                      <p:cBhvr>
                                        <p:cTn id="17" dur="2000"/>
                                        <p:tgtEl>
                                          <p:spTgt spid="53760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7603">
                                            <p:txEl>
                                              <p:pRg st="6" end="6"/>
                                            </p:txEl>
                                          </p:spTgt>
                                        </p:tgtEl>
                                        <p:attrNameLst>
                                          <p:attrName>style.visibility</p:attrName>
                                        </p:attrNameLst>
                                      </p:cBhvr>
                                      <p:to>
                                        <p:strVal val="visible"/>
                                      </p:to>
                                    </p:set>
                                    <p:animEffect transition="in" filter="fade">
                                      <p:cBhvr>
                                        <p:cTn id="22" dur="2000"/>
                                        <p:tgtEl>
                                          <p:spTgt spid="53760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37603">
                                            <p:txEl>
                                              <p:pRg st="8" end="8"/>
                                            </p:txEl>
                                          </p:spTgt>
                                        </p:tgtEl>
                                        <p:attrNameLst>
                                          <p:attrName>style.visibility</p:attrName>
                                        </p:attrNameLst>
                                      </p:cBhvr>
                                      <p:to>
                                        <p:strVal val="visible"/>
                                      </p:to>
                                    </p:set>
                                    <p:animEffect transition="in" filter="fade">
                                      <p:cBhvr>
                                        <p:cTn id="27" dur="2000"/>
                                        <p:tgtEl>
                                          <p:spTgt spid="537603">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37603">
                                            <p:txEl>
                                              <p:pRg st="10" end="10"/>
                                            </p:txEl>
                                          </p:spTgt>
                                        </p:tgtEl>
                                        <p:attrNameLst>
                                          <p:attrName>style.visibility</p:attrName>
                                        </p:attrNameLst>
                                      </p:cBhvr>
                                      <p:to>
                                        <p:strVal val="visible"/>
                                      </p:to>
                                    </p:set>
                                    <p:animEffect transition="in" filter="fade">
                                      <p:cBhvr>
                                        <p:cTn id="32" dur="2000"/>
                                        <p:tgtEl>
                                          <p:spTgt spid="537603">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37603">
                                            <p:txEl>
                                              <p:pRg st="12" end="12"/>
                                            </p:txEl>
                                          </p:spTgt>
                                        </p:tgtEl>
                                        <p:attrNameLst>
                                          <p:attrName>style.visibility</p:attrName>
                                        </p:attrNameLst>
                                      </p:cBhvr>
                                      <p:to>
                                        <p:strVal val="visible"/>
                                      </p:to>
                                    </p:set>
                                    <p:animEffect transition="in" filter="fade">
                                      <p:cBhvr>
                                        <p:cTn id="37" dur="2000"/>
                                        <p:tgtEl>
                                          <p:spTgt spid="537603">
                                            <p:txEl>
                                              <p:pRg st="12" end="1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37603">
                                            <p:txEl>
                                              <p:pRg st="14" end="14"/>
                                            </p:txEl>
                                          </p:spTgt>
                                        </p:tgtEl>
                                        <p:attrNameLst>
                                          <p:attrName>style.visibility</p:attrName>
                                        </p:attrNameLst>
                                      </p:cBhvr>
                                      <p:to>
                                        <p:strVal val="visible"/>
                                      </p:to>
                                    </p:set>
                                    <p:animEffect transition="in" filter="fade">
                                      <p:cBhvr>
                                        <p:cTn id="42" dur="2000"/>
                                        <p:tgtEl>
                                          <p:spTgt spid="537603">
                                            <p:txEl>
                                              <p:pRg st="14" end="1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37603">
                                            <p:txEl>
                                              <p:pRg st="16" end="16"/>
                                            </p:txEl>
                                          </p:spTgt>
                                        </p:tgtEl>
                                        <p:attrNameLst>
                                          <p:attrName>style.visibility</p:attrName>
                                        </p:attrNameLst>
                                      </p:cBhvr>
                                      <p:to>
                                        <p:strVal val="visible"/>
                                      </p:to>
                                    </p:set>
                                    <p:animEffect transition="in" filter="fade">
                                      <p:cBhvr>
                                        <p:cTn id="47" dur="2000"/>
                                        <p:tgtEl>
                                          <p:spTgt spid="537603">
                                            <p:txEl>
                                              <p:pRg st="16" end="1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537603">
                                            <p:txEl>
                                              <p:pRg st="18" end="18"/>
                                            </p:txEl>
                                          </p:spTgt>
                                        </p:tgtEl>
                                        <p:attrNameLst>
                                          <p:attrName>style.visibility</p:attrName>
                                        </p:attrNameLst>
                                      </p:cBhvr>
                                      <p:to>
                                        <p:strVal val="visible"/>
                                      </p:to>
                                    </p:set>
                                    <p:animEffect transition="in" filter="fade">
                                      <p:cBhvr>
                                        <p:cTn id="52" dur="2000"/>
                                        <p:tgtEl>
                                          <p:spTgt spid="53760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1CA4076A-A7B6-C475-E849-26C34AF6D967}"/>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0000"/>
                </a:solidFill>
                <a:ea typeface="ＭＳ Ｐゴシック" panose="020B0600070205080204" pitchFamily="34" charset="-128"/>
              </a:rPr>
              <a:t>Level 2 Paper Comments</a:t>
            </a:r>
            <a:endParaRPr lang="en-US" altLang="en-US">
              <a:solidFill>
                <a:srgbClr val="FF0000"/>
              </a:solidFill>
              <a:ea typeface="ＭＳ Ｐゴシック" panose="020B0600070205080204" pitchFamily="34" charset="-128"/>
            </a:endParaRPr>
          </a:p>
        </p:txBody>
      </p:sp>
      <p:pic>
        <p:nvPicPr>
          <p:cNvPr id="182274" name="Picture 3" descr="Screen Shot 2018-10-17 at 11.19.43 PM.png">
            <a:extLst>
              <a:ext uri="{FF2B5EF4-FFF2-40B4-BE49-F238E27FC236}">
                <a16:creationId xmlns:a16="http://schemas.microsoft.com/office/drawing/2014/main" id="{FCB8A387-93E3-E7A7-BC06-B4ED7C57B1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4288"/>
            <a:ext cx="893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01773231-400D-0F31-29DF-5C8E485DA244}"/>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0000"/>
                </a:solidFill>
                <a:ea typeface="ＭＳ Ｐゴシック" panose="020B0600070205080204" pitchFamily="34" charset="-128"/>
              </a:rPr>
              <a:t>Level 2 Paper Comments</a:t>
            </a:r>
            <a:endParaRPr lang="en-US" altLang="en-US">
              <a:solidFill>
                <a:srgbClr val="FF0000"/>
              </a:solidFill>
              <a:ea typeface="ＭＳ Ｐゴシック" panose="020B0600070205080204" pitchFamily="34" charset="-128"/>
            </a:endParaRPr>
          </a:p>
        </p:txBody>
      </p:sp>
      <p:pic>
        <p:nvPicPr>
          <p:cNvPr id="184322" name="Picture 3" descr="Screen Shot 2018-10-17 at 11.20.02 PM.png">
            <a:extLst>
              <a:ext uri="{FF2B5EF4-FFF2-40B4-BE49-F238E27FC236}">
                <a16:creationId xmlns:a16="http://schemas.microsoft.com/office/drawing/2014/main" id="{834E16BA-62FB-DD6F-F0CE-64A949F9AB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 y="0"/>
            <a:ext cx="899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4A2FF848-B3C7-47BB-F96B-A88C987F0B7D}"/>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0000"/>
                </a:solidFill>
                <a:ea typeface="ＭＳ Ｐゴシック" panose="020B0600070205080204" pitchFamily="34" charset="-128"/>
              </a:rPr>
              <a:t>Level 2 Outline Comments</a:t>
            </a:r>
            <a:endParaRPr lang="en-US" altLang="en-US">
              <a:solidFill>
                <a:srgbClr val="FF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793DBD5F-F539-319A-4F6D-5B26585CFF4A}"/>
              </a:ext>
            </a:extLst>
          </p:cNvPr>
          <p:cNvSpPr txBox="1">
            <a:spLocks noChangeArrowheads="1"/>
          </p:cNvSpPr>
          <p:nvPr/>
        </p:nvSpPr>
        <p:spPr bwMode="auto">
          <a:xfrm>
            <a:off x="228600" y="685800"/>
            <a:ext cx="8763000"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a:solidFill>
                  <a:srgbClr val="000000"/>
                </a:solidFill>
              </a:rPr>
              <a:t>Font Size:	\documentclass[arguments]{aastex63} … NOT [preprint] style</a:t>
            </a:r>
          </a:p>
          <a:p>
            <a:pPr eaLnBrk="1" hangingPunct="1">
              <a:spcBef>
                <a:spcPct val="0"/>
              </a:spcBef>
              <a:buFontTx/>
              <a:buNone/>
            </a:pPr>
            <a:r>
              <a:rPr lang="en-US" altLang="en-US" sz="1800" baseline="0">
                <a:solidFill>
                  <a:srgbClr val="000000"/>
                </a:solidFill>
              </a:rPr>
              <a:t>		          </a:t>
            </a:r>
            <a:r>
              <a:rPr lang="en-US" altLang="en-US" sz="1800" baseline="0">
                <a:solidFill>
                  <a:srgbClr val="FF0000"/>
                </a:solidFill>
              </a:rPr>
              <a:t>8-10 pages of text + 5 pages of Refs/Figures/Tables</a:t>
            </a:r>
          </a:p>
          <a:p>
            <a:pPr eaLnBrk="1" hangingPunct="1">
              <a:spcBef>
                <a:spcPct val="0"/>
              </a:spcBef>
              <a:buFontTx/>
              <a:buNone/>
            </a:pPr>
            <a:r>
              <a:rPr lang="en-US" altLang="en-US" sz="1800" baseline="0">
                <a:solidFill>
                  <a:srgbClr val="000000"/>
                </a:solidFill>
              </a:rPr>
              <a:t>Overall		RESEARCH paper, not REPORT … sophisticated language, cleaned up</a:t>
            </a:r>
          </a:p>
          <a:p>
            <a:pP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baseline="0">
                <a:solidFill>
                  <a:srgbClr val="000000"/>
                </a:solidFill>
              </a:rPr>
              <a:t>Dates		Received = Sep 24;  Revised = Oct 20;  Accepted = Dec 8</a:t>
            </a:r>
          </a:p>
          <a:p>
            <a:pP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baseline="0">
                <a:solidFill>
                  <a:srgbClr val="000000"/>
                </a:solidFill>
              </a:rPr>
              <a:t>Abstract	     	data rich, </a:t>
            </a:r>
            <a:r>
              <a:rPr lang="en-US" altLang="en-US" sz="1800" baseline="0">
                <a:solidFill>
                  <a:srgbClr val="FF0000"/>
                </a:solidFill>
              </a:rPr>
              <a:t>NUMBERS</a:t>
            </a:r>
            <a:r>
              <a:rPr lang="en-US" altLang="en-US" sz="1800" baseline="0">
                <a:solidFill>
                  <a:srgbClr val="000000"/>
                </a:solidFill>
              </a:rPr>
              <a:t>, specific </a:t>
            </a:r>
            <a:r>
              <a:rPr lang="en-US" altLang="en-US" sz="1800" baseline="0">
                <a:solidFill>
                  <a:srgbClr val="FF0000"/>
                </a:solidFill>
              </a:rPr>
              <a:t>RESULTS</a:t>
            </a:r>
          </a:p>
          <a:p>
            <a:pP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i="1" baseline="0">
                <a:solidFill>
                  <a:srgbClr val="000000"/>
                </a:solidFill>
              </a:rPr>
              <a:t>Key words</a:t>
            </a:r>
            <a:r>
              <a:rPr lang="en-US" altLang="en-US" sz="1800" baseline="0">
                <a:solidFill>
                  <a:srgbClr val="000000"/>
                </a:solidFill>
              </a:rPr>
              <a:t>:	http://astrothesaurus.org/thesaurus</a:t>
            </a:r>
            <a:r>
              <a:rPr lang="en-US" altLang="en-US" sz="1800" baseline="0">
                <a:solidFill>
                  <a:srgbClr val="002060"/>
                </a:solidFill>
              </a:rPr>
              <a:t> </a:t>
            </a:r>
            <a:r>
              <a:rPr lang="en-US" altLang="en-US" sz="1800" baseline="0">
                <a:solidFill>
                  <a:srgbClr val="000000"/>
                </a:solidFill>
              </a:rPr>
              <a:t>… Mars (1007); Astrobiology (74)</a:t>
            </a:r>
          </a:p>
          <a:p>
            <a:pP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baseline="0">
                <a:solidFill>
                  <a:srgbClr val="000000"/>
                </a:solidFill>
              </a:rPr>
              <a:t>Introduction	background information … </a:t>
            </a:r>
            <a:r>
              <a:rPr lang="en-US" altLang="en-US" sz="1800" baseline="0">
                <a:solidFill>
                  <a:srgbClr val="FF0000"/>
                </a:solidFill>
              </a:rPr>
              <a:t>MANY REFERENCES</a:t>
            </a:r>
          </a:p>
          <a:p>
            <a:pPr eaLnBrk="1" hangingPunct="1">
              <a:spcBef>
                <a:spcPct val="0"/>
              </a:spcBef>
              <a:buFontTx/>
              <a:buNone/>
            </a:pPr>
            <a:endParaRPr lang="en-US" altLang="en-US" sz="1800" baseline="0">
              <a:solidFill>
                <a:srgbClr val="FF0000"/>
              </a:solidFill>
            </a:endParaRPr>
          </a:p>
          <a:p>
            <a:pPr eaLnBrk="1" hangingPunct="1">
              <a:spcBef>
                <a:spcPct val="0"/>
              </a:spcBef>
              <a:buFontTx/>
              <a:buNone/>
            </a:pPr>
            <a:r>
              <a:rPr lang="en-US" altLang="en-US" sz="1800" baseline="0">
                <a:solidFill>
                  <a:srgbClr val="000000"/>
                </a:solidFill>
              </a:rPr>
              <a:t>Tables/Figures	at least two of each</a:t>
            </a:r>
          </a:p>
          <a:p>
            <a:pPr eaLnBrk="1" hangingPunct="1">
              <a:spcBef>
                <a:spcPct val="0"/>
              </a:spcBef>
              <a:buFontTx/>
              <a:buNone/>
            </a:pPr>
            <a:r>
              <a:rPr lang="en-US" altLang="en-US" sz="1800" baseline="0">
                <a:solidFill>
                  <a:srgbClr val="000000"/>
                </a:solidFill>
              </a:rPr>
              <a:t>		must refer to them in text and describe carefully … Why?</a:t>
            </a:r>
          </a:p>
          <a:p>
            <a:pPr eaLnBrk="1" hangingPunct="1">
              <a:spcBef>
                <a:spcPct val="0"/>
              </a:spcBef>
              <a:buFontTx/>
              <a:buNone/>
            </a:pPr>
            <a:r>
              <a:rPr lang="en-US" altLang="en-US" sz="1800" baseline="0">
                <a:solidFill>
                  <a:srgbClr val="000000"/>
                </a:solidFill>
              </a:rPr>
              <a:t>		Figures must have detailed captions … </a:t>
            </a:r>
            <a:r>
              <a:rPr lang="en-US" altLang="en-US" sz="1800" baseline="0">
                <a:solidFill>
                  <a:srgbClr val="FF0000"/>
                </a:solidFill>
              </a:rPr>
              <a:t>SCIENTIFIC, LEGIBLE</a:t>
            </a:r>
          </a:p>
          <a:p>
            <a:pPr eaLnBrk="1" hangingPunct="1">
              <a:spcBef>
                <a:spcPct val="0"/>
              </a:spcBef>
              <a:buFontTx/>
              <a:buNone/>
            </a:pPr>
            <a:r>
              <a:rPr lang="en-US" altLang="en-US" sz="1800" baseline="0">
                <a:solidFill>
                  <a:srgbClr val="000000"/>
                </a:solidFill>
              </a:rPr>
              <a:t>		</a:t>
            </a:r>
          </a:p>
          <a:p>
            <a:pPr eaLnBrk="1" hangingPunct="1">
              <a:spcBef>
                <a:spcPct val="0"/>
              </a:spcBef>
              <a:buFontTx/>
              <a:buNone/>
            </a:pPr>
            <a:r>
              <a:rPr lang="en-US" altLang="en-US" sz="1800" baseline="0">
                <a:solidFill>
                  <a:srgbClr val="000000"/>
                </a:solidFill>
              </a:rPr>
              <a:t>Discussion	may use bullets to call out key things to remember</a:t>
            </a:r>
          </a:p>
          <a:p>
            <a:pPr algn="ct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baseline="0">
                <a:solidFill>
                  <a:srgbClr val="000000"/>
                </a:solidFill>
              </a:rPr>
              <a:t>General        	Sun, Solar System, Earth, Moon, Galaxy</a:t>
            </a:r>
          </a:p>
          <a:p>
            <a:pPr eaLnBrk="1" hangingPunct="1">
              <a:spcBef>
                <a:spcPct val="0"/>
              </a:spcBef>
              <a:buFontTx/>
              <a:buNone/>
            </a:pPr>
            <a:r>
              <a:rPr lang="en-US" altLang="en-US" sz="1800" baseline="0">
                <a:solidFill>
                  <a:srgbClr val="000000"/>
                </a:solidFill>
              </a:rPr>
              <a:t>		</a:t>
            </a:r>
            <a:r>
              <a:rPr lang="en-US" altLang="en-US" sz="1800" i="1" baseline="0">
                <a:solidFill>
                  <a:srgbClr val="000000"/>
                </a:solidFill>
              </a:rPr>
              <a:t>Galileo, Cassini, New Horizons, Curiosity</a:t>
            </a:r>
          </a:p>
          <a:p>
            <a:pPr algn="ctr" eaLnBrk="1" hangingPunct="1">
              <a:spcBef>
                <a:spcPct val="0"/>
              </a:spcBef>
              <a:buFontTx/>
              <a:buNone/>
            </a:pPr>
            <a:r>
              <a:rPr lang="en-US" altLang="en-US" sz="1800" baseline="0">
                <a:solidFill>
                  <a:srgbClr val="000000"/>
                </a:solidFill>
              </a:rPr>
              <a:t>that vs. which		since vs. because</a:t>
            </a:r>
          </a:p>
          <a:p>
            <a:pPr algn="ctr" eaLnBrk="1" hangingPunct="1">
              <a:spcBef>
                <a:spcPct val="0"/>
              </a:spcBef>
              <a:buFontTx/>
              <a:buNone/>
            </a:pPr>
            <a:r>
              <a:rPr lang="en-US" altLang="en-US" sz="1800" baseline="0">
                <a:solidFill>
                  <a:srgbClr val="000000"/>
                </a:solidFill>
              </a:rPr>
              <a:t>SPELLCHECK ALWAYS</a:t>
            </a:r>
            <a:r>
              <a:rPr lang="en-US" altLang="en-US" sz="2400" baseline="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2000"/>
                                        <p:tgtEl>
                                          <p:spTgt spid="2">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2000"/>
                                        <p:tgtEl>
                                          <p:spTgt spid="2">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2000"/>
                                        <p:tgtEl>
                                          <p:spTgt spid="2">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animEffect transition="in" filter="fade">
                                      <p:cBhvr>
                                        <p:cTn id="45" dur="2000"/>
                                        <p:tgtEl>
                                          <p:spTgt spid="2">
                                            <p:txEl>
                                              <p:pRg st="13" end="1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14" end="14"/>
                                            </p:txEl>
                                          </p:spTgt>
                                        </p:tgtEl>
                                        <p:attrNameLst>
                                          <p:attrName>style.visibility</p:attrName>
                                        </p:attrNameLst>
                                      </p:cBhvr>
                                      <p:to>
                                        <p:strVal val="visible"/>
                                      </p:to>
                                    </p:set>
                                    <p:animEffect transition="in" filter="fade">
                                      <p:cBhvr>
                                        <p:cTn id="48" dur="2000"/>
                                        <p:tgtEl>
                                          <p:spTgt spid="2">
                                            <p:txEl>
                                              <p:pRg st="14" end="1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16" end="16"/>
                                            </p:txEl>
                                          </p:spTgt>
                                        </p:tgtEl>
                                        <p:attrNameLst>
                                          <p:attrName>style.visibility</p:attrName>
                                        </p:attrNameLst>
                                      </p:cBhvr>
                                      <p:to>
                                        <p:strVal val="visible"/>
                                      </p:to>
                                    </p:set>
                                    <p:animEffect transition="in" filter="fade">
                                      <p:cBhvr>
                                        <p:cTn id="53" dur="2000"/>
                                        <p:tgtEl>
                                          <p:spTgt spid="2">
                                            <p:txEl>
                                              <p:pRg st="16" end="1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18" end="18"/>
                                            </p:txEl>
                                          </p:spTgt>
                                        </p:tgtEl>
                                        <p:attrNameLst>
                                          <p:attrName>style.visibility</p:attrName>
                                        </p:attrNameLst>
                                      </p:cBhvr>
                                      <p:to>
                                        <p:strVal val="visible"/>
                                      </p:to>
                                    </p:set>
                                    <p:animEffect transition="in" filter="fade">
                                      <p:cBhvr>
                                        <p:cTn id="58" dur="2000"/>
                                        <p:tgtEl>
                                          <p:spTgt spid="2">
                                            <p:txEl>
                                              <p:pRg st="18" end="1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
                                            <p:txEl>
                                              <p:pRg st="19" end="19"/>
                                            </p:txEl>
                                          </p:spTgt>
                                        </p:tgtEl>
                                        <p:attrNameLst>
                                          <p:attrName>style.visibility</p:attrName>
                                        </p:attrNameLst>
                                      </p:cBhvr>
                                      <p:to>
                                        <p:strVal val="visible"/>
                                      </p:to>
                                    </p:set>
                                    <p:animEffect transition="in" filter="fade">
                                      <p:cBhvr>
                                        <p:cTn id="61" dur="2000"/>
                                        <p:tgtEl>
                                          <p:spTgt spid="2">
                                            <p:txEl>
                                              <p:pRg st="19" end="19"/>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2">
                                            <p:txEl>
                                              <p:pRg st="20" end="20"/>
                                            </p:txEl>
                                          </p:spTgt>
                                        </p:tgtEl>
                                        <p:attrNameLst>
                                          <p:attrName>style.visibility</p:attrName>
                                        </p:attrNameLst>
                                      </p:cBhvr>
                                      <p:to>
                                        <p:strVal val="visible"/>
                                      </p:to>
                                    </p:set>
                                    <p:animEffect transition="in" filter="fade">
                                      <p:cBhvr>
                                        <p:cTn id="64" dur="2000"/>
                                        <p:tgtEl>
                                          <p:spTgt spid="2">
                                            <p:txEl>
                                              <p:pRg st="20" end="2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
                                            <p:txEl>
                                              <p:pRg st="21" end="21"/>
                                            </p:txEl>
                                          </p:spTgt>
                                        </p:tgtEl>
                                        <p:attrNameLst>
                                          <p:attrName>style.visibility</p:attrName>
                                        </p:attrNameLst>
                                      </p:cBhvr>
                                      <p:to>
                                        <p:strVal val="visible"/>
                                      </p:to>
                                    </p:set>
                                    <p:animEffect transition="in" filter="fade">
                                      <p:cBhvr>
                                        <p:cTn id="67" dur="2000"/>
                                        <p:tgtEl>
                                          <p:spTgt spid="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FE8E8725-0E5C-4B64-695C-6DFDC1A4B99B}"/>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BF714F4D-5E4F-284F-4BD2-056F2F327E20}"/>
              </a:ext>
            </a:extLst>
          </p:cNvPr>
          <p:cNvSpPr txBox="1">
            <a:spLocks noChangeArrowheads="1"/>
          </p:cNvSpPr>
          <p:nvPr/>
        </p:nvSpPr>
        <p:spPr bwMode="auto">
          <a:xfrm>
            <a:off x="1009650" y="762000"/>
            <a:ext cx="702151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Which TEEEMate has the highest density?</a:t>
            </a:r>
          </a:p>
          <a:p>
            <a:pPr algn="ctr" eaLnBrk="1" hangingPunct="1">
              <a:spcBef>
                <a:spcPct val="0"/>
              </a:spcBef>
              <a:buFontTx/>
              <a:buNone/>
            </a:pPr>
            <a:r>
              <a:rPr lang="en-US" altLang="en-US" sz="2400" baseline="0">
                <a:solidFill>
                  <a:srgbClr val="000000"/>
                </a:solidFill>
              </a:rPr>
              <a:t>…</a:t>
            </a:r>
          </a:p>
          <a:p>
            <a:pPr algn="ctr" eaLnBrk="1" hangingPunct="1">
              <a:spcBef>
                <a:spcPct val="0"/>
              </a:spcBef>
              <a:buFontTx/>
              <a:buNone/>
            </a:pPr>
            <a:r>
              <a:rPr lang="en-US" altLang="en-US" sz="2400" baseline="0">
                <a:solidFill>
                  <a:srgbClr val="FF0000"/>
                </a:solidFill>
              </a:rPr>
              <a:t>Earth</a:t>
            </a:r>
            <a:endParaRPr lang="en-US" altLang="en-US" sz="2400" baseline="0">
              <a:solidFill>
                <a:srgbClr val="000000"/>
              </a:solidFill>
            </a:endParaRPr>
          </a:p>
          <a:p>
            <a:pPr algn="ctr" eaLnBrk="1" hangingPunct="1">
              <a:spcBef>
                <a:spcPct val="0"/>
              </a:spcBef>
              <a:buFontTx/>
              <a:buNone/>
            </a:pPr>
            <a:r>
              <a:rPr lang="en-US" altLang="en-US" sz="2400" baseline="0">
                <a:solidFill>
                  <a:srgbClr val="00B050"/>
                </a:solidFill>
              </a:rPr>
              <a:t>5.5 g/cm</a:t>
            </a:r>
            <a:r>
              <a:rPr lang="en-US" altLang="en-US" sz="2400" baseline="30000">
                <a:solidFill>
                  <a:srgbClr val="00B050"/>
                </a:solidFill>
              </a:rPr>
              <a:t>3</a:t>
            </a:r>
          </a:p>
          <a:p>
            <a:pPr algn="ctr" eaLnBrk="1" hangingPunct="1">
              <a:spcBef>
                <a:spcPct val="0"/>
              </a:spcBef>
              <a:buFontTx/>
              <a:buNone/>
            </a:pPr>
            <a:endParaRPr lang="en-US" altLang="en-US" sz="1200" baseline="0">
              <a:solidFill>
                <a:srgbClr val="000000"/>
              </a:solidFill>
            </a:endParaRPr>
          </a:p>
          <a:p>
            <a:pPr algn="ctr" eaLnBrk="1" hangingPunct="1">
              <a:spcBef>
                <a:spcPct val="0"/>
              </a:spcBef>
              <a:buFontTx/>
              <a:buNone/>
            </a:pPr>
            <a:r>
              <a:rPr lang="en-US" altLang="en-US" sz="2400" baseline="0">
                <a:solidFill>
                  <a:srgbClr val="000000"/>
                </a:solidFill>
              </a:rPr>
              <a:t>Which TEEEMate has the lowest density?</a:t>
            </a:r>
          </a:p>
          <a:p>
            <a:pPr algn="ctr" eaLnBrk="1" hangingPunct="1">
              <a:spcBef>
                <a:spcPct val="0"/>
              </a:spcBef>
              <a:buFontTx/>
              <a:buNone/>
            </a:pPr>
            <a:r>
              <a:rPr lang="en-US" altLang="en-US" sz="2400" baseline="0">
                <a:solidFill>
                  <a:srgbClr val="000000"/>
                </a:solidFill>
              </a:rPr>
              <a:t>…</a:t>
            </a:r>
          </a:p>
          <a:p>
            <a:pPr algn="ctr" eaLnBrk="1" hangingPunct="1">
              <a:spcBef>
                <a:spcPct val="0"/>
              </a:spcBef>
              <a:buFontTx/>
              <a:buNone/>
            </a:pPr>
            <a:r>
              <a:rPr lang="en-US" altLang="en-US" sz="2400" baseline="0">
                <a:solidFill>
                  <a:srgbClr val="FF0000"/>
                </a:solidFill>
              </a:rPr>
              <a:t>Enceladus</a:t>
            </a:r>
            <a:endParaRPr lang="en-US" altLang="en-US" sz="2400">
              <a:solidFill>
                <a:srgbClr val="FF0000"/>
              </a:solidFill>
            </a:endParaRPr>
          </a:p>
          <a:p>
            <a:pPr algn="ctr" eaLnBrk="1" hangingPunct="1">
              <a:spcBef>
                <a:spcPct val="0"/>
              </a:spcBef>
              <a:buFontTx/>
              <a:buNone/>
            </a:pPr>
            <a:r>
              <a:rPr lang="en-US" altLang="en-US" sz="2400" baseline="0">
                <a:solidFill>
                  <a:srgbClr val="00B050"/>
                </a:solidFill>
              </a:rPr>
              <a:t>1.6 g/cm</a:t>
            </a:r>
            <a:r>
              <a:rPr lang="en-US" altLang="en-US" sz="2400" baseline="30000">
                <a:solidFill>
                  <a:srgbClr val="00B050"/>
                </a:solidFill>
              </a:rPr>
              <a:t>3</a:t>
            </a:r>
          </a:p>
          <a:p>
            <a:pPr algn="ctr" eaLnBrk="1" hangingPunct="1">
              <a:spcBef>
                <a:spcPct val="0"/>
              </a:spcBef>
              <a:buFontTx/>
              <a:buNone/>
            </a:pPr>
            <a:endParaRPr lang="en-US" altLang="en-US" sz="1200" baseline="0">
              <a:solidFill>
                <a:srgbClr val="00B050"/>
              </a:solidFill>
            </a:endParaRPr>
          </a:p>
          <a:p>
            <a:pPr algn="ctr" eaLnBrk="1" hangingPunct="1">
              <a:spcBef>
                <a:spcPct val="0"/>
              </a:spcBef>
              <a:buFontTx/>
              <a:buNone/>
            </a:pPr>
            <a:r>
              <a:rPr lang="en-US" altLang="en-US" sz="2400" baseline="0">
                <a:solidFill>
                  <a:srgbClr val="000000"/>
                </a:solidFill>
              </a:rPr>
              <a:t>Which TEEEMate is LEAST LIKELY to have geysers?</a:t>
            </a:r>
          </a:p>
          <a:p>
            <a:pPr algn="ctr" eaLnBrk="1" hangingPunct="1">
              <a:spcBef>
                <a:spcPct val="0"/>
              </a:spcBef>
              <a:buFontTx/>
              <a:buNone/>
            </a:pPr>
            <a:r>
              <a:rPr lang="en-US" altLang="en-US" sz="2400" baseline="0">
                <a:solidFill>
                  <a:srgbClr val="000000"/>
                </a:solidFill>
              </a:rPr>
              <a:t>…</a:t>
            </a:r>
          </a:p>
          <a:p>
            <a:pPr algn="ctr" eaLnBrk="1" hangingPunct="1">
              <a:spcBef>
                <a:spcPct val="0"/>
              </a:spcBef>
              <a:buFontTx/>
              <a:buNone/>
            </a:pPr>
            <a:r>
              <a:rPr lang="en-US" altLang="en-US" sz="2400" baseline="0">
                <a:solidFill>
                  <a:srgbClr val="FF0000"/>
                </a:solidFill>
              </a:rPr>
              <a:t>Mars</a:t>
            </a:r>
            <a:endParaRPr lang="en-US" altLang="en-US" sz="2400">
              <a:solidFill>
                <a:srgbClr val="FF0000"/>
              </a:solidFill>
            </a:endParaRPr>
          </a:p>
          <a:p>
            <a:pPr algn="ctr" eaLnBrk="1" hangingPunct="1">
              <a:spcBef>
                <a:spcPct val="0"/>
              </a:spcBef>
              <a:buFontTx/>
              <a:buNone/>
            </a:pPr>
            <a:endParaRPr lang="en-US" altLang="en-US" sz="1200" baseline="0">
              <a:solidFill>
                <a:srgbClr val="FF0000"/>
              </a:solidFill>
            </a:endParaRPr>
          </a:p>
          <a:p>
            <a:pPr algn="ctr" eaLnBrk="1" hangingPunct="1">
              <a:spcBef>
                <a:spcPct val="0"/>
              </a:spcBef>
              <a:buFontTx/>
              <a:buNone/>
            </a:pPr>
            <a:r>
              <a:rPr lang="en-US" altLang="en-US" sz="2400" baseline="0">
                <a:solidFill>
                  <a:srgbClr val="000000"/>
                </a:solidFill>
              </a:rPr>
              <a:t>Which TEEEMate has the oldest surface?</a:t>
            </a:r>
          </a:p>
          <a:p>
            <a:pPr algn="ctr" eaLnBrk="1" hangingPunct="1">
              <a:spcBef>
                <a:spcPct val="0"/>
              </a:spcBef>
              <a:buFontTx/>
              <a:buNone/>
            </a:pPr>
            <a:r>
              <a:rPr lang="en-US" altLang="en-US" sz="2400" baseline="0">
                <a:solidFill>
                  <a:srgbClr val="000000"/>
                </a:solidFill>
              </a:rPr>
              <a:t>…</a:t>
            </a:r>
          </a:p>
          <a:p>
            <a:pPr algn="ctr" eaLnBrk="1" hangingPunct="1">
              <a:spcBef>
                <a:spcPct val="0"/>
              </a:spcBef>
              <a:buFontTx/>
              <a:buNone/>
            </a:pPr>
            <a:r>
              <a:rPr lang="en-US" altLang="en-US" sz="2400" baseline="0">
                <a:solidFill>
                  <a:srgbClr val="FF0000"/>
                </a:solidFill>
              </a:rPr>
              <a:t>Mars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3" end="3"/>
                                            </p:txEl>
                                          </p:spTgt>
                                        </p:tgtEl>
                                        <p:attrNameLst>
                                          <p:attrName>style.visibility</p:attrName>
                                        </p:attrNameLst>
                                      </p:cBhvr>
                                      <p:to>
                                        <p:strVal val="visible"/>
                                      </p:to>
                                    </p:set>
                                    <p:animEffect transition="in" filter="fade">
                                      <p:cBhvr>
                                        <p:cTn id="22" dur="2000"/>
                                        <p:tgtEl>
                                          <p:spTgt spid="20685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5" end="5"/>
                                            </p:txEl>
                                          </p:spTgt>
                                        </p:tgtEl>
                                        <p:attrNameLst>
                                          <p:attrName>style.visibility</p:attrName>
                                        </p:attrNameLst>
                                      </p:cBhvr>
                                      <p:to>
                                        <p:strVal val="visible"/>
                                      </p:to>
                                    </p:set>
                                    <p:animEffect transition="in" filter="fade">
                                      <p:cBhvr>
                                        <p:cTn id="27" dur="2000"/>
                                        <p:tgtEl>
                                          <p:spTgt spid="20685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6" end="6"/>
                                            </p:txEl>
                                          </p:spTgt>
                                        </p:tgtEl>
                                        <p:attrNameLst>
                                          <p:attrName>style.visibility</p:attrName>
                                        </p:attrNameLst>
                                      </p:cBhvr>
                                      <p:to>
                                        <p:strVal val="visible"/>
                                      </p:to>
                                    </p:set>
                                    <p:animEffect transition="in" filter="fade">
                                      <p:cBhvr>
                                        <p:cTn id="32" dur="2000"/>
                                        <p:tgtEl>
                                          <p:spTgt spid="20685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6852">
                                            <p:txEl>
                                              <p:pRg st="7" end="7"/>
                                            </p:txEl>
                                          </p:spTgt>
                                        </p:tgtEl>
                                        <p:attrNameLst>
                                          <p:attrName>style.visibility</p:attrName>
                                        </p:attrNameLst>
                                      </p:cBhvr>
                                      <p:to>
                                        <p:strVal val="visible"/>
                                      </p:to>
                                    </p:set>
                                    <p:animEffect transition="in" filter="fade">
                                      <p:cBhvr>
                                        <p:cTn id="37" dur="2000"/>
                                        <p:tgtEl>
                                          <p:spTgt spid="206852">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6852">
                                            <p:txEl>
                                              <p:pRg st="8" end="8"/>
                                            </p:txEl>
                                          </p:spTgt>
                                        </p:tgtEl>
                                        <p:attrNameLst>
                                          <p:attrName>style.visibility</p:attrName>
                                        </p:attrNameLst>
                                      </p:cBhvr>
                                      <p:to>
                                        <p:strVal val="visible"/>
                                      </p:to>
                                    </p:set>
                                    <p:animEffect transition="in" filter="fade">
                                      <p:cBhvr>
                                        <p:cTn id="42" dur="2000"/>
                                        <p:tgtEl>
                                          <p:spTgt spid="206852">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6852">
                                            <p:txEl>
                                              <p:pRg st="10" end="10"/>
                                            </p:txEl>
                                          </p:spTgt>
                                        </p:tgtEl>
                                        <p:attrNameLst>
                                          <p:attrName>style.visibility</p:attrName>
                                        </p:attrNameLst>
                                      </p:cBhvr>
                                      <p:to>
                                        <p:strVal val="visible"/>
                                      </p:to>
                                    </p:set>
                                    <p:animEffect transition="in" filter="fade">
                                      <p:cBhvr>
                                        <p:cTn id="47" dur="2000"/>
                                        <p:tgtEl>
                                          <p:spTgt spid="206852">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06852">
                                            <p:txEl>
                                              <p:pRg st="11" end="11"/>
                                            </p:txEl>
                                          </p:spTgt>
                                        </p:tgtEl>
                                        <p:attrNameLst>
                                          <p:attrName>style.visibility</p:attrName>
                                        </p:attrNameLst>
                                      </p:cBhvr>
                                      <p:to>
                                        <p:strVal val="visible"/>
                                      </p:to>
                                    </p:set>
                                    <p:animEffect transition="in" filter="fade">
                                      <p:cBhvr>
                                        <p:cTn id="52" dur="2000"/>
                                        <p:tgtEl>
                                          <p:spTgt spid="206852">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06852">
                                            <p:txEl>
                                              <p:pRg st="12" end="12"/>
                                            </p:txEl>
                                          </p:spTgt>
                                        </p:tgtEl>
                                        <p:attrNameLst>
                                          <p:attrName>style.visibility</p:attrName>
                                        </p:attrNameLst>
                                      </p:cBhvr>
                                      <p:to>
                                        <p:strVal val="visible"/>
                                      </p:to>
                                    </p:set>
                                    <p:animEffect transition="in" filter="fade">
                                      <p:cBhvr>
                                        <p:cTn id="57" dur="2000"/>
                                        <p:tgtEl>
                                          <p:spTgt spid="206852">
                                            <p:txEl>
                                              <p:pRg st="12" end="1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06852">
                                            <p:txEl>
                                              <p:pRg st="14" end="14"/>
                                            </p:txEl>
                                          </p:spTgt>
                                        </p:tgtEl>
                                        <p:attrNameLst>
                                          <p:attrName>style.visibility</p:attrName>
                                        </p:attrNameLst>
                                      </p:cBhvr>
                                      <p:to>
                                        <p:strVal val="visible"/>
                                      </p:to>
                                    </p:set>
                                    <p:animEffect transition="in" filter="fade">
                                      <p:cBhvr>
                                        <p:cTn id="62" dur="2000"/>
                                        <p:tgtEl>
                                          <p:spTgt spid="206852">
                                            <p:txEl>
                                              <p:pRg st="14" end="1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06852">
                                            <p:txEl>
                                              <p:pRg st="15" end="15"/>
                                            </p:txEl>
                                          </p:spTgt>
                                        </p:tgtEl>
                                        <p:attrNameLst>
                                          <p:attrName>style.visibility</p:attrName>
                                        </p:attrNameLst>
                                      </p:cBhvr>
                                      <p:to>
                                        <p:strVal val="visible"/>
                                      </p:to>
                                    </p:set>
                                    <p:animEffect transition="in" filter="fade">
                                      <p:cBhvr>
                                        <p:cTn id="67" dur="2000"/>
                                        <p:tgtEl>
                                          <p:spTgt spid="206852">
                                            <p:txEl>
                                              <p:pRg st="15" end="1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206852">
                                            <p:txEl>
                                              <p:pRg st="16" end="16"/>
                                            </p:txEl>
                                          </p:spTgt>
                                        </p:tgtEl>
                                        <p:attrNameLst>
                                          <p:attrName>style.visibility</p:attrName>
                                        </p:attrNameLst>
                                      </p:cBhvr>
                                      <p:to>
                                        <p:strVal val="visible"/>
                                      </p:to>
                                    </p:set>
                                    <p:animEffect transition="in" filter="fade">
                                      <p:cBhvr>
                                        <p:cTn id="72" dur="2000"/>
                                        <p:tgtEl>
                                          <p:spTgt spid="20685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A769-86D6-EEB0-E91F-14B93AF5EB63}"/>
            </a:ext>
          </a:extLst>
        </p:cNvPr>
        <p:cNvGrpSpPr/>
        <p:nvPr/>
      </p:nvGrpSpPr>
      <p:grpSpPr>
        <a:xfrm>
          <a:off x="0" y="0"/>
          <a:ext cx="0" cy="0"/>
          <a:chOff x="0" y="0"/>
          <a:chExt cx="0" cy="0"/>
        </a:xfrm>
      </p:grpSpPr>
      <p:sp>
        <p:nvSpPr>
          <p:cNvPr id="72705" name="Rectangle 2">
            <a:extLst>
              <a:ext uri="{FF2B5EF4-FFF2-40B4-BE49-F238E27FC236}">
                <a16:creationId xmlns:a16="http://schemas.microsoft.com/office/drawing/2014/main" id="{33861647-7909-D308-01AA-F22A8E48C97D}"/>
              </a:ext>
            </a:extLst>
          </p:cNvPr>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21 NOV</a:t>
            </a:r>
          </a:p>
        </p:txBody>
      </p:sp>
      <p:sp>
        <p:nvSpPr>
          <p:cNvPr id="72706" name="Text Box 3">
            <a:extLst>
              <a:ext uri="{FF2B5EF4-FFF2-40B4-BE49-F238E27FC236}">
                <a16:creationId xmlns:a16="http://schemas.microsoft.com/office/drawing/2014/main" id="{F4C22CFE-CA93-F336-A07A-BFA34B22E580}"/>
              </a:ext>
            </a:extLst>
          </p:cNvPr>
          <p:cNvSpPr txBox="1">
            <a:spLocks noChangeArrowheads="1"/>
          </p:cNvSpPr>
          <p:nvPr/>
        </p:nvSpPr>
        <p:spPr bwMode="auto">
          <a:xfrm>
            <a:off x="152400" y="914400"/>
            <a:ext cx="8839200" cy="5570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Describe any crazy extremophile found on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3713461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4868458F-0125-FDE2-67E7-8F244B8603EE}"/>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21 NOV</a:t>
            </a:r>
          </a:p>
        </p:txBody>
      </p:sp>
      <p:sp>
        <p:nvSpPr>
          <p:cNvPr id="146434" name="Text Box 3">
            <a:extLst>
              <a:ext uri="{FF2B5EF4-FFF2-40B4-BE49-F238E27FC236}">
                <a16:creationId xmlns:a16="http://schemas.microsoft.com/office/drawing/2014/main" id="{D7FDA137-E181-050E-4B4A-E9F8F9D4CB97}"/>
              </a:ext>
            </a:extLst>
          </p:cNvPr>
          <p:cNvSpPr txBox="1">
            <a:spLocks noChangeArrowheads="1"/>
          </p:cNvSpPr>
          <p:nvPr/>
        </p:nvSpPr>
        <p:spPr bwMode="auto">
          <a:xfrm>
            <a:off x="152400" y="914400"/>
            <a:ext cx="8839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Name the 2 favorite things that you learned in ASTR 8850 this year.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47D2F498-27D2-3488-9418-59BF77F49C36}"/>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22 NOV</a:t>
            </a:r>
          </a:p>
        </p:txBody>
      </p:sp>
      <p:sp>
        <p:nvSpPr>
          <p:cNvPr id="103426" name="Text Box 3">
            <a:extLst>
              <a:ext uri="{FF2B5EF4-FFF2-40B4-BE49-F238E27FC236}">
                <a16:creationId xmlns:a16="http://schemas.microsoft.com/office/drawing/2014/main" id="{7B2A0363-EB86-5841-933B-78F66A45BFBA}"/>
              </a:ext>
            </a:extLst>
          </p:cNvPr>
          <p:cNvSpPr txBox="1">
            <a:spLocks noChangeArrowheads="1"/>
          </p:cNvSpPr>
          <p:nvPr/>
        </p:nvSpPr>
        <p:spPr bwMode="auto">
          <a:xfrm>
            <a:off x="152400" y="914400"/>
            <a:ext cx="8839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A mysterious game of fun …</a:t>
            </a:r>
          </a:p>
          <a:p>
            <a:pPr eaLnBrk="1" hangingPunct="1">
              <a:spcBef>
                <a:spcPct val="0"/>
              </a:spcBef>
              <a:buFontTx/>
              <a:buNone/>
            </a:pPr>
            <a:endParaRPr lang="en-US" altLang="ja-JP" sz="1600" baseline="0" dirty="0">
              <a:solidFill>
                <a:srgbClr val="000000"/>
              </a:solidFill>
            </a:endParaRPr>
          </a:p>
          <a:p>
            <a:pPr eaLnBrk="1" hangingPunct="1">
              <a:spcBef>
                <a:spcPct val="0"/>
              </a:spcBef>
              <a:buFontTx/>
              <a:buNone/>
            </a:pPr>
            <a:r>
              <a:rPr lang="en-US" altLang="en-US" sz="1600" baseline="0" dirty="0">
                <a:solidFill>
                  <a:srgbClr val="000000"/>
                </a:solidFill>
              </a:rPr>
              <a:t>1. …</a:t>
            </a:r>
          </a:p>
          <a:p>
            <a:pPr eaLnBrk="1" hangingPunct="1">
              <a:spcBef>
                <a:spcPct val="0"/>
              </a:spcBef>
              <a:buFontTx/>
              <a:buNone/>
            </a:pPr>
            <a:r>
              <a:rPr lang="en-US" altLang="en-US" sz="1600" baseline="0" dirty="0">
                <a:solidFill>
                  <a:srgbClr val="000000"/>
                </a:solidFill>
              </a:rPr>
              <a:t>2. …</a:t>
            </a:r>
          </a:p>
          <a:p>
            <a:pPr eaLnBrk="1" hangingPunct="1">
              <a:spcBef>
                <a:spcPct val="0"/>
              </a:spcBef>
              <a:buFontTx/>
              <a:buNone/>
            </a:pPr>
            <a:r>
              <a:rPr lang="en-US" altLang="en-US" sz="1600" baseline="0" dirty="0">
                <a:solidFill>
                  <a:srgbClr val="000000"/>
                </a:solidFill>
              </a:rPr>
              <a:t>3. …</a:t>
            </a:r>
          </a:p>
          <a:p>
            <a:pPr eaLnBrk="1" hangingPunct="1">
              <a:spcBef>
                <a:spcPct val="0"/>
              </a:spcBef>
              <a:buFontTx/>
              <a:buNone/>
            </a:pPr>
            <a:r>
              <a:rPr lang="en-US" altLang="en-US" sz="1600" baseline="0" dirty="0">
                <a:solidFill>
                  <a:srgbClr val="000000"/>
                </a:solidFill>
              </a:rPr>
              <a:t>4. …</a:t>
            </a:r>
          </a:p>
          <a:p>
            <a:pPr eaLnBrk="1" hangingPunct="1">
              <a:spcBef>
                <a:spcPct val="0"/>
              </a:spcBef>
              <a:buFontTx/>
              <a:buNone/>
            </a:pPr>
            <a:r>
              <a:rPr lang="en-US" altLang="en-US" sz="1600" baseline="0" dirty="0">
                <a:solidFill>
                  <a:srgbClr val="000000"/>
                </a:solidFill>
              </a:rPr>
              <a:t>5. …</a:t>
            </a:r>
          </a:p>
          <a:p>
            <a:pPr eaLnBrk="1" hangingPunct="1">
              <a:spcBef>
                <a:spcPct val="0"/>
              </a:spcBef>
              <a:buFontTx/>
              <a:buNone/>
            </a:pPr>
            <a:r>
              <a:rPr lang="en-US" altLang="en-US" sz="1600" baseline="0" dirty="0">
                <a:solidFill>
                  <a:srgbClr val="000000"/>
                </a:solidFill>
              </a:rPr>
              <a:t>6. …</a:t>
            </a:r>
          </a:p>
          <a:p>
            <a:pPr eaLnBrk="1" hangingPunct="1">
              <a:spcBef>
                <a:spcPct val="0"/>
              </a:spcBef>
              <a:buFontTx/>
              <a:buNone/>
            </a:pPr>
            <a:r>
              <a:rPr lang="en-US" altLang="en-US" sz="1600" baseline="0" dirty="0">
                <a:solidFill>
                  <a:srgbClr val="000000"/>
                </a:solidFill>
              </a:rPr>
              <a:t>7. …</a:t>
            </a:r>
          </a:p>
          <a:p>
            <a:pPr eaLnBrk="1" hangingPunct="1">
              <a:spcBef>
                <a:spcPct val="0"/>
              </a:spcBef>
              <a:buFontTx/>
              <a:buNone/>
            </a:pPr>
            <a:r>
              <a:rPr lang="en-US" altLang="en-US" sz="1600" baseline="0" dirty="0">
                <a:solidFill>
                  <a:srgbClr val="000000"/>
                </a:solidFill>
              </a:rPr>
              <a:t>8. …</a:t>
            </a:r>
          </a:p>
          <a:p>
            <a:pPr eaLnBrk="1" hangingPunct="1">
              <a:spcBef>
                <a:spcPct val="0"/>
              </a:spcBef>
              <a:buFontTx/>
              <a:buNone/>
            </a:pPr>
            <a:r>
              <a:rPr lang="en-US" altLang="en-US" sz="1600" baseline="0" dirty="0">
                <a:solidFill>
                  <a:srgbClr val="000000"/>
                </a:solidFill>
              </a:rPr>
              <a:t>9. …</a:t>
            </a:r>
          </a:p>
          <a:p>
            <a:pPr eaLnBrk="1" hangingPunct="1">
              <a:spcBef>
                <a:spcPct val="0"/>
              </a:spcBef>
              <a:buFontTx/>
              <a:buNone/>
            </a:pPr>
            <a:r>
              <a:rPr lang="en-US" altLang="en-US" sz="1600" baseline="0" dirty="0">
                <a:solidFill>
                  <a:srgbClr val="000000"/>
                </a:solidFill>
              </a:rPr>
              <a:t>10. …</a:t>
            </a:r>
          </a:p>
          <a:p>
            <a:pPr eaLnBrk="1" hangingPunct="1">
              <a:spcBef>
                <a:spcPct val="0"/>
              </a:spcBef>
              <a:buFontTx/>
              <a:buNone/>
            </a:pPr>
            <a:r>
              <a:rPr lang="en-US" altLang="en-US" sz="1600" baseline="0" dirty="0">
                <a:solidFill>
                  <a:srgbClr val="000000"/>
                </a:solidFill>
              </a:rPr>
              <a:t>11. …</a:t>
            </a:r>
          </a:p>
          <a:p>
            <a:pPr eaLnBrk="1" hangingPunct="1">
              <a:spcBef>
                <a:spcPct val="0"/>
              </a:spcBef>
              <a:buFontTx/>
              <a:buNone/>
            </a:pPr>
            <a:r>
              <a:rPr lang="en-US" altLang="en-US" sz="1600" baseline="0" dirty="0">
                <a:solidFill>
                  <a:srgbClr val="000000"/>
                </a:solidFill>
              </a:rPr>
              <a:t>12. …</a:t>
            </a:r>
          </a:p>
          <a:p>
            <a:pPr eaLnBrk="1" hangingPunct="1">
              <a:spcBef>
                <a:spcPct val="0"/>
              </a:spcBef>
              <a:buFontTx/>
              <a:buNone/>
            </a:pPr>
            <a:r>
              <a:rPr lang="en-US" altLang="en-US" sz="1600" baseline="0" dirty="0">
                <a:solidFill>
                  <a:srgbClr val="000000"/>
                </a:solidFill>
              </a:rPr>
              <a:t>13. …</a:t>
            </a:r>
          </a:p>
          <a:p>
            <a:pPr eaLnBrk="1" hangingPunct="1">
              <a:spcBef>
                <a:spcPct val="0"/>
              </a:spcBef>
              <a:buFontTx/>
              <a:buNone/>
            </a:pPr>
            <a:r>
              <a:rPr lang="en-US" altLang="en-US" sz="1600" baseline="0" dirty="0">
                <a:solidFill>
                  <a:srgbClr val="000000"/>
                </a:solidFill>
              </a:rPr>
              <a:t>14. …</a:t>
            </a:r>
          </a:p>
          <a:p>
            <a:pPr eaLnBrk="1" hangingPunct="1">
              <a:spcBef>
                <a:spcPct val="0"/>
              </a:spcBef>
              <a:buFontTx/>
              <a:buNone/>
            </a:pPr>
            <a:r>
              <a:rPr lang="en-US" altLang="en-US" sz="1600" baseline="0" dirty="0">
                <a:solidFill>
                  <a:srgbClr val="000000"/>
                </a:solidFill>
              </a:rPr>
              <a:t>15. …</a:t>
            </a:r>
          </a:p>
          <a:p>
            <a:pPr eaLnBrk="1" hangingPunct="1">
              <a:spcBef>
                <a:spcPct val="0"/>
              </a:spcBef>
              <a:buFontTx/>
              <a:buNone/>
            </a:pPr>
            <a:r>
              <a:rPr lang="en-US" altLang="en-US" sz="1600" baseline="0" dirty="0">
                <a:solidFill>
                  <a:srgbClr val="000000"/>
                </a:solidFill>
              </a:rPr>
              <a:t>16. …</a:t>
            </a:r>
          </a:p>
          <a:p>
            <a:pPr eaLnBrk="1" hangingPunct="1">
              <a:spcBef>
                <a:spcPct val="0"/>
              </a:spcBef>
              <a:buFontTx/>
              <a:buNone/>
            </a:pPr>
            <a:r>
              <a:rPr lang="en-US" altLang="en-US" sz="1600" baseline="0" dirty="0">
                <a:solidFill>
                  <a:srgbClr val="000000"/>
                </a:solidFill>
              </a:rPr>
              <a:t>17. …</a:t>
            </a:r>
          </a:p>
          <a:p>
            <a:pPr eaLnBrk="1" hangingPunct="1">
              <a:spcBef>
                <a:spcPct val="0"/>
              </a:spcBef>
              <a:buFontTx/>
              <a:buNone/>
            </a:pPr>
            <a:r>
              <a:rPr lang="en-US" altLang="en-US" sz="1600" baseline="0" dirty="0">
                <a:solidFill>
                  <a:srgbClr val="000000"/>
                </a:solidFill>
              </a:rPr>
              <a:t>18. …</a:t>
            </a:r>
          </a:p>
          <a:p>
            <a:pPr eaLnBrk="1" hangingPunct="1">
              <a:spcBef>
                <a:spcPct val="0"/>
              </a:spcBef>
              <a:buFontTx/>
              <a:buNone/>
            </a:pPr>
            <a:r>
              <a:rPr lang="en-US" altLang="en-US" sz="1600" baseline="0" dirty="0">
                <a:solidFill>
                  <a:srgbClr val="000000"/>
                </a:solidFill>
              </a:rPr>
              <a:t>19. …</a:t>
            </a:r>
          </a:p>
          <a:p>
            <a:pPr eaLnBrk="1" hangingPunct="1">
              <a:spcBef>
                <a:spcPct val="0"/>
              </a:spcBef>
              <a:buFontTx/>
              <a:buNone/>
            </a:pPr>
            <a:r>
              <a:rPr lang="en-US" altLang="en-US" sz="1600" baseline="0" dirty="0">
                <a:solidFill>
                  <a:srgbClr val="000000"/>
                </a:solidFill>
              </a:rPr>
              <a:t>20.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7B4EC-5C13-3158-42B3-DCDAE0234E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BBB2C9-47ED-8DEF-FE75-F69F5C52B738}"/>
              </a:ext>
            </a:extLst>
          </p:cNvPr>
          <p:cNvPicPr>
            <a:picLocks noChangeAspect="1"/>
          </p:cNvPicPr>
          <p:nvPr/>
        </p:nvPicPr>
        <p:blipFill>
          <a:blip r:embed="rId3"/>
          <a:stretch>
            <a:fillRect/>
          </a:stretch>
        </p:blipFill>
        <p:spPr>
          <a:xfrm>
            <a:off x="-71720" y="707571"/>
            <a:ext cx="9215720" cy="5595257"/>
          </a:xfrm>
          <a:prstGeom prst="rect">
            <a:avLst/>
          </a:prstGeom>
        </p:spPr>
      </p:pic>
      <p:sp>
        <p:nvSpPr>
          <p:cNvPr id="105478" name="TextBox 7">
            <a:extLst>
              <a:ext uri="{FF2B5EF4-FFF2-40B4-BE49-F238E27FC236}">
                <a16:creationId xmlns:a16="http://schemas.microsoft.com/office/drawing/2014/main" id="{A257AB0F-4D3E-E3A0-0954-38F816FC5957}"/>
              </a:ext>
            </a:extLst>
          </p:cNvPr>
          <p:cNvSpPr txBox="1">
            <a:spLocks noChangeArrowheads="1"/>
          </p:cNvSpPr>
          <p:nvPr/>
        </p:nvSpPr>
        <p:spPr bwMode="auto">
          <a:xfrm>
            <a:off x="1524000" y="4528682"/>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aseline="0" dirty="0">
                <a:solidFill>
                  <a:srgbClr val="00B050"/>
                </a:solidFill>
              </a:rPr>
              <a:t>23</a:t>
            </a:r>
          </a:p>
        </p:txBody>
      </p:sp>
      <p:sp>
        <p:nvSpPr>
          <p:cNvPr id="105479" name="TextBox 8">
            <a:extLst>
              <a:ext uri="{FF2B5EF4-FFF2-40B4-BE49-F238E27FC236}">
                <a16:creationId xmlns:a16="http://schemas.microsoft.com/office/drawing/2014/main" id="{927927F9-9793-9BED-3608-530707B72E2A}"/>
              </a:ext>
            </a:extLst>
          </p:cNvPr>
          <p:cNvSpPr txBox="1">
            <a:spLocks noChangeArrowheads="1"/>
          </p:cNvSpPr>
          <p:nvPr/>
        </p:nvSpPr>
        <p:spPr bwMode="auto">
          <a:xfrm>
            <a:off x="2743200" y="4528683"/>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aseline="0" dirty="0">
                <a:solidFill>
                  <a:srgbClr val="00B050"/>
                </a:solidFill>
              </a:rPr>
              <a:t>24</a:t>
            </a:r>
          </a:p>
        </p:txBody>
      </p:sp>
      <p:sp>
        <p:nvSpPr>
          <p:cNvPr id="11" name="TextBox 10">
            <a:extLst>
              <a:ext uri="{FF2B5EF4-FFF2-40B4-BE49-F238E27FC236}">
                <a16:creationId xmlns:a16="http://schemas.microsoft.com/office/drawing/2014/main" id="{025C11E4-776C-73BF-2DE1-360E1AFB15D8}"/>
              </a:ext>
            </a:extLst>
          </p:cNvPr>
          <p:cNvSpPr txBox="1">
            <a:spLocks noChangeArrowheads="1"/>
          </p:cNvSpPr>
          <p:nvPr/>
        </p:nvSpPr>
        <p:spPr bwMode="auto">
          <a:xfrm>
            <a:off x="3298614" y="4574849"/>
            <a:ext cx="524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aseline="0" dirty="0">
                <a:solidFill>
                  <a:srgbClr val="3333CC"/>
                </a:solidFill>
              </a:rPr>
              <a:t>talks</a:t>
            </a:r>
          </a:p>
        </p:txBody>
      </p:sp>
      <p:sp>
        <p:nvSpPr>
          <p:cNvPr id="12" name="TextBox 11">
            <a:extLst>
              <a:ext uri="{FF2B5EF4-FFF2-40B4-BE49-F238E27FC236}">
                <a16:creationId xmlns:a16="http://schemas.microsoft.com/office/drawing/2014/main" id="{6B515CE6-E942-F6A1-F280-017E59833F04}"/>
              </a:ext>
            </a:extLst>
          </p:cNvPr>
          <p:cNvSpPr txBox="1">
            <a:spLocks noChangeArrowheads="1"/>
          </p:cNvSpPr>
          <p:nvPr/>
        </p:nvSpPr>
        <p:spPr bwMode="auto">
          <a:xfrm>
            <a:off x="1066800" y="5251366"/>
            <a:ext cx="262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aseline="0" dirty="0">
                <a:solidFill>
                  <a:srgbClr val="FF0000"/>
                </a:solidFill>
              </a:rPr>
              <a:t>T u r k e y    T </a:t>
            </a:r>
            <a:r>
              <a:rPr lang="en-US" altLang="en-US" sz="2400" baseline="0" dirty="0" err="1">
                <a:solidFill>
                  <a:srgbClr val="FF0000"/>
                </a:solidFill>
              </a:rPr>
              <a:t>i</a:t>
            </a:r>
            <a:r>
              <a:rPr lang="en-US" altLang="en-US" sz="2400" baseline="0" dirty="0">
                <a:solidFill>
                  <a:srgbClr val="FF0000"/>
                </a:solidFill>
              </a:rPr>
              <a:t> m e</a:t>
            </a:r>
          </a:p>
        </p:txBody>
      </p:sp>
      <p:sp>
        <p:nvSpPr>
          <p:cNvPr id="14" name="TextBox 13">
            <a:extLst>
              <a:ext uri="{FF2B5EF4-FFF2-40B4-BE49-F238E27FC236}">
                <a16:creationId xmlns:a16="http://schemas.microsoft.com/office/drawing/2014/main" id="{DCB64CFD-0AF7-2038-CBC3-FA51723CD134}"/>
              </a:ext>
            </a:extLst>
          </p:cNvPr>
          <p:cNvSpPr txBox="1">
            <a:spLocks noChangeArrowheads="1"/>
          </p:cNvSpPr>
          <p:nvPr/>
        </p:nvSpPr>
        <p:spPr bwMode="auto">
          <a:xfrm>
            <a:off x="7010400" y="1852136"/>
            <a:ext cx="6543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400" baseline="0" dirty="0">
                <a:solidFill>
                  <a:srgbClr val="3333CC"/>
                </a:solidFill>
              </a:rPr>
              <a:t>papers</a:t>
            </a:r>
          </a:p>
          <a:p>
            <a:pPr algn="ctr">
              <a:spcBef>
                <a:spcPct val="0"/>
              </a:spcBef>
              <a:buFontTx/>
              <a:buNone/>
            </a:pPr>
            <a:r>
              <a:rPr lang="en-US" altLang="en-US" sz="1400" baseline="0" dirty="0">
                <a:solidFill>
                  <a:srgbClr val="3333CC"/>
                </a:solidFill>
              </a:rPr>
              <a:t>due</a:t>
            </a:r>
          </a:p>
          <a:p>
            <a:pPr algn="ctr">
              <a:spcBef>
                <a:spcPct val="0"/>
              </a:spcBef>
              <a:buFontTx/>
              <a:buNone/>
            </a:pPr>
            <a:r>
              <a:rPr lang="en-US" altLang="en-US" sz="1400" baseline="0" dirty="0">
                <a:solidFill>
                  <a:srgbClr val="3333CC"/>
                </a:solidFill>
              </a:rPr>
              <a:t>5pm</a:t>
            </a:r>
          </a:p>
        </p:txBody>
      </p:sp>
      <p:sp>
        <p:nvSpPr>
          <p:cNvPr id="15" name="TextBox 14">
            <a:extLst>
              <a:ext uri="{FF2B5EF4-FFF2-40B4-BE49-F238E27FC236}">
                <a16:creationId xmlns:a16="http://schemas.microsoft.com/office/drawing/2014/main" id="{8BD29383-3B95-6604-AD4F-CBA7120F28DD}"/>
              </a:ext>
            </a:extLst>
          </p:cNvPr>
          <p:cNvSpPr txBox="1">
            <a:spLocks noChangeArrowheads="1"/>
          </p:cNvSpPr>
          <p:nvPr/>
        </p:nvSpPr>
        <p:spPr bwMode="auto">
          <a:xfrm>
            <a:off x="7010400" y="3581400"/>
            <a:ext cx="654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400" baseline="0" dirty="0">
                <a:solidFill>
                  <a:srgbClr val="00B050"/>
                </a:solidFill>
              </a:rPr>
              <a:t>grades</a:t>
            </a:r>
          </a:p>
          <a:p>
            <a:pPr algn="ctr">
              <a:spcBef>
                <a:spcPct val="0"/>
              </a:spcBef>
              <a:buFontTx/>
              <a:buNone/>
            </a:pPr>
            <a:r>
              <a:rPr lang="en-US" altLang="en-US" sz="1400" baseline="0" dirty="0">
                <a:solidFill>
                  <a:srgbClr val="00B050"/>
                </a:solidFill>
              </a:rPr>
              <a:t>due</a:t>
            </a:r>
          </a:p>
        </p:txBody>
      </p:sp>
      <p:sp>
        <p:nvSpPr>
          <p:cNvPr id="2" name="TextBox 1">
            <a:extLst>
              <a:ext uri="{FF2B5EF4-FFF2-40B4-BE49-F238E27FC236}">
                <a16:creationId xmlns:a16="http://schemas.microsoft.com/office/drawing/2014/main" id="{122F71D3-264D-B45A-EABD-8FA9DF5DB235}"/>
              </a:ext>
            </a:extLst>
          </p:cNvPr>
          <p:cNvSpPr txBox="1">
            <a:spLocks noChangeArrowheads="1"/>
          </p:cNvSpPr>
          <p:nvPr/>
        </p:nvSpPr>
        <p:spPr bwMode="auto">
          <a:xfrm>
            <a:off x="5715000" y="2653824"/>
            <a:ext cx="77210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400" baseline="0" dirty="0">
                <a:solidFill>
                  <a:srgbClr val="3333CC"/>
                </a:solidFill>
              </a:rPr>
              <a:t>reviews</a:t>
            </a:r>
          </a:p>
          <a:p>
            <a:pPr algn="ctr">
              <a:spcBef>
                <a:spcPct val="0"/>
              </a:spcBef>
              <a:buFontTx/>
              <a:buNone/>
            </a:pPr>
            <a:r>
              <a:rPr lang="en-US" altLang="en-US" sz="1400" baseline="0" dirty="0">
                <a:solidFill>
                  <a:srgbClr val="3333CC"/>
                </a:solidFill>
              </a:rPr>
              <a:t>due</a:t>
            </a:r>
          </a:p>
          <a:p>
            <a:pPr algn="ctr">
              <a:spcBef>
                <a:spcPct val="0"/>
              </a:spcBef>
              <a:buFontTx/>
              <a:buNone/>
            </a:pPr>
            <a:r>
              <a:rPr lang="en-US" altLang="en-US" sz="1400" baseline="0" dirty="0">
                <a:solidFill>
                  <a:srgbClr val="3333CC"/>
                </a:solidFill>
              </a:rPr>
              <a:t>5pm</a:t>
            </a:r>
          </a:p>
        </p:txBody>
      </p:sp>
      <p:sp>
        <p:nvSpPr>
          <p:cNvPr id="4" name="Rectangle 2">
            <a:extLst>
              <a:ext uri="{FF2B5EF4-FFF2-40B4-BE49-F238E27FC236}">
                <a16:creationId xmlns:a16="http://schemas.microsoft.com/office/drawing/2014/main" id="{625E785F-37EE-44CF-83AE-DE3B8FA194E2}"/>
              </a:ext>
            </a:extLst>
          </p:cNvPr>
          <p:cNvSpPr>
            <a:spLocks noGrp="1" noChangeArrowheads="1"/>
          </p:cNvSpPr>
          <p:nvPr>
            <p:ph type="title"/>
          </p:nvPr>
        </p:nvSpPr>
        <p:spPr>
          <a:xfrm>
            <a:off x="2057400" y="76200"/>
            <a:ext cx="4953000" cy="609600"/>
          </a:xfrm>
        </p:spPr>
        <p:txBody>
          <a:bodyPr/>
          <a:lstStyle/>
          <a:p>
            <a:pPr eaLnBrk="1" hangingPunct="1"/>
            <a:r>
              <a:rPr lang="en-US" altLang="en-US" b="1" dirty="0">
                <a:solidFill>
                  <a:schemeClr val="tx1"/>
                </a:solidFill>
                <a:ea typeface="ＭＳ Ｐゴシック" panose="020B0600070205080204" pitchFamily="34" charset="-128"/>
              </a:rPr>
              <a:t>The Future</a:t>
            </a:r>
          </a:p>
        </p:txBody>
      </p:sp>
      <p:sp>
        <p:nvSpPr>
          <p:cNvPr id="5" name="TextBox 4">
            <a:extLst>
              <a:ext uri="{FF2B5EF4-FFF2-40B4-BE49-F238E27FC236}">
                <a16:creationId xmlns:a16="http://schemas.microsoft.com/office/drawing/2014/main" id="{3B067402-1A39-B554-0ED0-C0DE7182D464}"/>
              </a:ext>
            </a:extLst>
          </p:cNvPr>
          <p:cNvSpPr txBox="1">
            <a:spLocks noChangeArrowheads="1"/>
          </p:cNvSpPr>
          <p:nvPr/>
        </p:nvSpPr>
        <p:spPr bwMode="auto">
          <a:xfrm>
            <a:off x="7620000" y="1852136"/>
            <a:ext cx="6543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400" baseline="0" dirty="0">
                <a:solidFill>
                  <a:srgbClr val="3333CC"/>
                </a:solidFill>
              </a:rPr>
              <a:t>papers</a:t>
            </a:r>
          </a:p>
          <a:p>
            <a:pPr algn="ctr">
              <a:spcBef>
                <a:spcPct val="0"/>
              </a:spcBef>
              <a:buFontTx/>
              <a:buNone/>
            </a:pPr>
            <a:r>
              <a:rPr lang="en-US" altLang="en-US" sz="1400" baseline="0" dirty="0">
                <a:solidFill>
                  <a:srgbClr val="3333CC"/>
                </a:solidFill>
              </a:rPr>
              <a:t>out to</a:t>
            </a:r>
          </a:p>
          <a:p>
            <a:pPr algn="ctr">
              <a:spcBef>
                <a:spcPct val="0"/>
              </a:spcBef>
              <a:buFontTx/>
              <a:buNone/>
            </a:pPr>
            <a:r>
              <a:rPr lang="en-US" altLang="en-US" sz="1400" baseline="0" dirty="0">
                <a:solidFill>
                  <a:srgbClr val="3333CC"/>
                </a:solidFill>
              </a:rPr>
              <a:t>refs</a:t>
            </a:r>
          </a:p>
        </p:txBody>
      </p:sp>
    </p:spTree>
    <p:extLst>
      <p:ext uri="{BB962C8B-B14F-4D97-AF65-F5344CB8AC3E}">
        <p14:creationId xmlns:p14="http://schemas.microsoft.com/office/powerpoint/2010/main" val="274728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a:extLst>
              <a:ext uri="{FF2B5EF4-FFF2-40B4-BE49-F238E27FC236}">
                <a16:creationId xmlns:a16="http://schemas.microsoft.com/office/drawing/2014/main" id="{BA8D3674-CFFC-A7C3-4C2F-B81701141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a:extLst>
              <a:ext uri="{FF2B5EF4-FFF2-40B4-BE49-F238E27FC236}">
                <a16:creationId xmlns:a16="http://schemas.microsoft.com/office/drawing/2014/main" id="{F001ECB3-22DE-F0D1-AA1A-C24AE444E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14" r="1185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a:extLst>
              <a:ext uri="{FF2B5EF4-FFF2-40B4-BE49-F238E27FC236}">
                <a16:creationId xmlns:a16="http://schemas.microsoft.com/office/drawing/2014/main" id="{D1BA85FC-4676-FF8B-2B2F-373F432AC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854" b="42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a:extLst>
              <a:ext uri="{FF2B5EF4-FFF2-40B4-BE49-F238E27FC236}">
                <a16:creationId xmlns:a16="http://schemas.microsoft.com/office/drawing/2014/main" id="{65409DB2-070E-6890-CF12-ED2ACDA86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02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Rectangle 2">
            <a:extLst>
              <a:ext uri="{FF2B5EF4-FFF2-40B4-BE49-F238E27FC236}">
                <a16:creationId xmlns:a16="http://schemas.microsoft.com/office/drawing/2014/main" id="{09CEEB6E-3DB4-3E7E-21ED-2DF8B71BFCA1}"/>
              </a:ext>
            </a:extLst>
          </p:cNvPr>
          <p:cNvSpPr txBox="1">
            <a:spLocks noChangeArrowheads="1"/>
          </p:cNvSpPr>
          <p:nvPr/>
        </p:nvSpPr>
        <p:spPr bwMode="auto">
          <a:xfrm>
            <a:off x="6248400" y="228600"/>
            <a:ext cx="2743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What is </a:t>
            </a:r>
          </a:p>
          <a:p>
            <a:pPr algn="ctr" eaLnBrk="1" hangingPunct="1">
              <a:spcBef>
                <a:spcPct val="0"/>
              </a:spcBef>
              <a:buFontTx/>
              <a:buNone/>
            </a:pPr>
            <a:r>
              <a:rPr lang="en-US" altLang="en-US" sz="4400" b="1" baseline="0">
                <a:solidFill>
                  <a:srgbClr val="FFFFFF"/>
                </a:solidFill>
              </a:rPr>
              <a:t>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20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2000"/>
                                        <p:tgtEl>
                                          <p:spTgt spid="41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fade">
                                      <p:cBhvr>
                                        <p:cTn id="17" dur="2000"/>
                                        <p:tgtEl>
                                          <p:spTgt spid="4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7" name="Picture 1" descr="tubeworms_415_600x450.jpg">
            <a:extLst>
              <a:ext uri="{FF2B5EF4-FFF2-40B4-BE49-F238E27FC236}">
                <a16:creationId xmlns:a16="http://schemas.microsoft.com/office/drawing/2014/main" id="{0015D220-B552-E2D8-A8C5-2E7E7FA813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241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Rectangle 2">
            <a:extLst>
              <a:ext uri="{FF2B5EF4-FFF2-40B4-BE49-F238E27FC236}">
                <a16:creationId xmlns:a16="http://schemas.microsoft.com/office/drawing/2014/main" id="{4F654743-89AA-620A-790C-C50D8E44203D}"/>
              </a:ext>
            </a:extLst>
          </p:cNvPr>
          <p:cNvSpPr txBox="1">
            <a:spLocks noChangeArrowheads="1"/>
          </p:cNvSpPr>
          <p:nvPr/>
        </p:nvSpPr>
        <p:spPr bwMode="auto">
          <a:xfrm>
            <a:off x="533400" y="6096000"/>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b="1" baseline="0">
                <a:solidFill>
                  <a:srgbClr val="FFFFFF"/>
                </a:solidFill>
              </a:rPr>
              <a:t>photo: Emory Kristof</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7758</TotalTime>
  <Words>3006</Words>
  <Application>Microsoft Macintosh PowerPoint</Application>
  <PresentationFormat>On-screen Show (4:3)</PresentationFormat>
  <Paragraphs>482</Paragraphs>
  <Slides>38</Slides>
  <Notes>37</Notes>
  <HiddenSlides>0</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38</vt:i4>
      </vt:variant>
    </vt:vector>
  </HeadingPairs>
  <TitlesOfParts>
    <vt:vector size="52" baseType="lpstr">
      <vt:lpstr>ＭＳ Ｐゴシック</vt:lpstr>
      <vt:lpstr>Times</vt:lpstr>
      <vt:lpstr>Times New Roman</vt:lpstr>
      <vt:lpstr>Default Design</vt:lpstr>
      <vt:lpstr>1_Default Design</vt:lpstr>
      <vt:lpstr>3_Default Design</vt:lpstr>
      <vt:lpstr>12_Default Design</vt:lpstr>
      <vt:lpstr>7_Default Design</vt:lpstr>
      <vt:lpstr>4_Default Design</vt:lpstr>
      <vt:lpstr>14_Default Design</vt:lpstr>
      <vt:lpstr>8_Default Design</vt:lpstr>
      <vt:lpstr>5_Default Design</vt:lpstr>
      <vt:lpstr>2_Default Design</vt:lpstr>
      <vt:lpstr>6_Default Design</vt:lpstr>
      <vt:lpstr>Where is this?</vt:lpstr>
      <vt:lpstr>Where is this?</vt:lpstr>
      <vt:lpstr>Where is this?</vt:lpstr>
      <vt:lpstr>Solar System Explorers: 21 NOV</vt:lpstr>
      <vt:lpstr>Solar System Explorers: 21 NOV</vt:lpstr>
      <vt:lpstr>Solar System Explorers: 22 NOV</vt:lpstr>
      <vt:lpstr>The Future</vt:lpstr>
      <vt:lpstr>PowerPoint Presentation</vt:lpstr>
      <vt:lpstr>PowerPoint Presentation</vt:lpstr>
      <vt:lpstr>Definition of Life</vt:lpstr>
      <vt:lpstr>Universal Compositions</vt:lpstr>
      <vt:lpstr>Not Life</vt:lpstr>
      <vt:lpstr>Small But Mighty Life:  Cyanobacteria</vt:lpstr>
      <vt:lpstr>Chlorophyll on Earth</vt:lpstr>
      <vt:lpstr>Cyanobacteria Portraits</vt:lpstr>
      <vt:lpstr>Cyanobacteria: You’ve Seen Them</vt:lpstr>
      <vt:lpstr>Stromatolites</vt:lpstr>
      <vt:lpstr>Life on Earth</vt:lpstr>
      <vt:lpstr>Life on Earth</vt:lpstr>
      <vt:lpstr>Life’s Environmental Requirements</vt:lpstr>
      <vt:lpstr>Energy Sources in Solar System</vt:lpstr>
      <vt:lpstr>Energy Sources in Solar System</vt:lpstr>
      <vt:lpstr>Case for Life As We Know It</vt:lpstr>
      <vt:lpstr>Solar System Locations for Life</vt:lpstr>
      <vt:lpstr>Solar System Locations for Life</vt:lpstr>
      <vt:lpstr>PowerPoint Presentation</vt:lpstr>
      <vt:lpstr>Five Major Steps to Earth Life</vt:lpstr>
      <vt:lpstr>Step 1 to Earth Life</vt:lpstr>
      <vt:lpstr>Step 2 to Earth Life</vt:lpstr>
      <vt:lpstr>Step 3 to Earth Life</vt:lpstr>
      <vt:lpstr>Step 4 to Earth Life</vt:lpstr>
      <vt:lpstr>Step 5 to Earth Life</vt:lpstr>
      <vt:lpstr>Five Major Steps to Earth Life</vt:lpstr>
      <vt:lpstr>Todd’s Top 10 Tips for Talks</vt:lpstr>
      <vt:lpstr>Level 2 Paper Comments</vt:lpstr>
      <vt:lpstr>Level 2 Paper Comments</vt:lpstr>
      <vt:lpstr>Level 2 Outline Comments</vt:lpstr>
      <vt:lpstr>SSE!</vt:lpstr>
    </vt:vector>
  </TitlesOfParts>
  <Manager/>
  <Company>RECONS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Sciences</dc:title>
  <dc:subject/>
  <dc:creator>Todd Henry</dc:creator>
  <cp:keywords/>
  <dc:description/>
  <cp:lastModifiedBy>Manzano Pisco</cp:lastModifiedBy>
  <cp:revision>312</cp:revision>
  <cp:lastPrinted>2015-04-15T19:21:11Z</cp:lastPrinted>
  <dcterms:created xsi:type="dcterms:W3CDTF">2012-04-10T02:54:42Z</dcterms:created>
  <dcterms:modified xsi:type="dcterms:W3CDTF">2024-11-25T18:39:11Z</dcterms:modified>
  <cp:category/>
</cp:coreProperties>
</file>